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oppins"/>
      <p:regular r:id="rId15"/>
      <p:bold r:id="rId16"/>
      <p:italic r:id="rId17"/>
      <p:boldItalic r:id="rId18"/>
    </p:embeddedFont>
    <p:embeddedFont>
      <p:font typeface="Kulim Park"/>
      <p:regular r:id="rId19"/>
      <p:bold r:id="rId20"/>
      <p:italic r:id="rId21"/>
      <p:boldItalic r:id="rId22"/>
    </p:embeddedFont>
    <p:embeddedFont>
      <p:font typeface="Poppins ExtraBold"/>
      <p:bold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KulimPark-bold.fntdata"/><Relationship Id="rId22" Type="http://schemas.openxmlformats.org/officeDocument/2006/relationships/font" Target="fonts/KulimPark-boldItalic.fntdata"/><Relationship Id="rId21" Type="http://schemas.openxmlformats.org/officeDocument/2006/relationships/font" Target="fonts/KulimPark-italic.fntdata"/><Relationship Id="rId24" Type="http://schemas.openxmlformats.org/officeDocument/2006/relationships/font" Target="fonts/PoppinsExtraBold-boldItalic.fntdata"/><Relationship Id="rId23" Type="http://schemas.openxmlformats.org/officeDocument/2006/relationships/font" Target="fonts/PoppinsExtra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Poppins-regular.fntdata"/><Relationship Id="rId14" Type="http://schemas.openxmlformats.org/officeDocument/2006/relationships/slide" Target="slides/slide9.xml"/><Relationship Id="rId17" Type="http://schemas.openxmlformats.org/officeDocument/2006/relationships/font" Target="fonts/Poppins-italic.fntdata"/><Relationship Id="rId16" Type="http://schemas.openxmlformats.org/officeDocument/2006/relationships/font" Target="fonts/Poppins-bold.fntdata"/><Relationship Id="rId19" Type="http://schemas.openxmlformats.org/officeDocument/2006/relationships/font" Target="fonts/KulimPark-regular.fntdata"/><Relationship Id="rId18" Type="http://schemas.openxmlformats.org/officeDocument/2006/relationships/font" Target="fonts/Poppins-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8" name="Shape 3118"/>
        <p:cNvGrpSpPr/>
        <p:nvPr/>
      </p:nvGrpSpPr>
      <p:grpSpPr>
        <a:xfrm>
          <a:off x="0" y="0"/>
          <a:ext cx="0" cy="0"/>
          <a:chOff x="0" y="0"/>
          <a:chExt cx="0" cy="0"/>
        </a:xfrm>
      </p:grpSpPr>
      <p:sp>
        <p:nvSpPr>
          <p:cNvPr id="3119" name="Google Shape;311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120" name="Google Shape;312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Hello! We are Cringasu Cristian, Dan Gergiana Lavinia and Georgescu Ioana and through our project we will try to learn what are the markers of a great presentation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4" name="Shape 3124"/>
        <p:cNvGrpSpPr/>
        <p:nvPr/>
      </p:nvGrpSpPr>
      <p:grpSpPr>
        <a:xfrm>
          <a:off x="0" y="0"/>
          <a:ext cx="0" cy="0"/>
          <a:chOff x="0" y="0"/>
          <a:chExt cx="0" cy="0"/>
        </a:xfrm>
      </p:grpSpPr>
      <p:sp>
        <p:nvSpPr>
          <p:cNvPr id="3125" name="Google Shape;3125;g21c36bc61b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6" name="Google Shape;3126;g21c36bc61b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First let’s consider what are the </a:t>
            </a:r>
            <a:r>
              <a:rPr lang="ro"/>
              <a:t>elements</a:t>
            </a:r>
            <a:r>
              <a:rPr lang="ro"/>
              <a:t> of a great speech</a:t>
            </a:r>
            <a:endParaRPr/>
          </a:p>
          <a:p>
            <a:pPr indent="0" lvl="0" marL="0" rtl="0" algn="l">
              <a:spcBef>
                <a:spcPts val="0"/>
              </a:spcBef>
              <a:spcAft>
                <a:spcPts val="0"/>
              </a:spcAft>
              <a:buNone/>
            </a:pPr>
            <a:r>
              <a:rPr lang="ro"/>
              <a:t>A good speech must be informative by delivering relevant information about the topic</a:t>
            </a:r>
            <a:endParaRPr/>
          </a:p>
          <a:p>
            <a:pPr indent="0" lvl="0" marL="0" rtl="0" algn="l">
              <a:spcBef>
                <a:spcPts val="0"/>
              </a:spcBef>
              <a:spcAft>
                <a:spcPts val="0"/>
              </a:spcAft>
              <a:buNone/>
            </a:pPr>
            <a:r>
              <a:rPr lang="ro"/>
              <a:t>It should be memorable and leave a long lasting impression in the mind of the audience</a:t>
            </a:r>
            <a:endParaRPr/>
          </a:p>
          <a:p>
            <a:pPr indent="0" lvl="0" marL="0" rtl="0" algn="l">
              <a:spcBef>
                <a:spcPts val="0"/>
              </a:spcBef>
              <a:spcAft>
                <a:spcPts val="0"/>
              </a:spcAft>
              <a:buNone/>
            </a:pPr>
            <a:r>
              <a:rPr lang="ro"/>
              <a:t>It must also be easy to </a:t>
            </a:r>
            <a:r>
              <a:rPr lang="ro"/>
              <a:t>follow</a:t>
            </a:r>
            <a:r>
              <a:rPr lang="ro"/>
              <a:t>, having a clear structure with the information being organised into sections that flow naturally one after the other</a:t>
            </a:r>
            <a:endParaRPr/>
          </a:p>
          <a:p>
            <a:pPr indent="0" lvl="0" marL="0" rtl="0" algn="l">
              <a:spcBef>
                <a:spcPts val="0"/>
              </a:spcBef>
              <a:spcAft>
                <a:spcPts val="0"/>
              </a:spcAft>
              <a:buNone/>
            </a:pPr>
            <a:r>
              <a:rPr lang="ro"/>
              <a:t>The speaker must make an </a:t>
            </a:r>
            <a:r>
              <a:rPr lang="ro"/>
              <a:t>effort</a:t>
            </a:r>
            <a:r>
              <a:rPr lang="ro"/>
              <a:t> to keep the audience engaged through humour and must present a confident and charismatic persona</a:t>
            </a:r>
            <a:endParaRPr/>
          </a:p>
          <a:p>
            <a:pPr indent="0" lvl="0" marL="0" rtl="0" algn="l">
              <a:spcBef>
                <a:spcPts val="0"/>
              </a:spcBef>
              <a:spcAft>
                <a:spcPts val="0"/>
              </a:spcAft>
              <a:buNone/>
            </a:pPr>
            <a:r>
              <a:rPr lang="ro"/>
              <a:t>Since we will only be </a:t>
            </a:r>
            <a:r>
              <a:rPr lang="ro"/>
              <a:t>analysing</a:t>
            </a:r>
            <a:r>
              <a:rPr lang="ro"/>
              <a:t> text, the expressivity of the </a:t>
            </a:r>
            <a:r>
              <a:rPr lang="ro"/>
              <a:t>speech</a:t>
            </a:r>
            <a:r>
              <a:rPr lang="ro"/>
              <a:t> will be considered in term of sentiments expressed through word choice</a:t>
            </a:r>
            <a:endParaRPr/>
          </a:p>
          <a:p>
            <a:pPr indent="0" lvl="0" marL="0" rtl="0" algn="l">
              <a:spcBef>
                <a:spcPts val="0"/>
              </a:spcBef>
              <a:spcAft>
                <a:spcPts val="0"/>
              </a:spcAft>
              <a:buNone/>
            </a:pPr>
            <a:r>
              <a:rPr lang="ro"/>
              <a:t>Finally, a good speaker must tailor his </a:t>
            </a:r>
            <a:r>
              <a:rPr lang="ro"/>
              <a:t>speech</a:t>
            </a:r>
            <a:r>
              <a:rPr lang="ro"/>
              <a:t> to the audience he plans on </a:t>
            </a:r>
            <a:r>
              <a:rPr lang="ro"/>
              <a:t>addressing</a:t>
            </a:r>
            <a:endParaRPr/>
          </a:p>
          <a:p>
            <a:pPr indent="0" lvl="0" marL="0" rtl="0" algn="l">
              <a:spcBef>
                <a:spcPts val="0"/>
              </a:spcBef>
              <a:spcAft>
                <a:spcPts val="0"/>
              </a:spcAft>
              <a:buNone/>
            </a:pPr>
            <a:r>
              <a:rPr lang="ro"/>
              <a:t>Since this project aims to find a general model of a good presentation we cannot take a </a:t>
            </a:r>
            <a:r>
              <a:rPr lang="ro"/>
              <a:t>specific</a:t>
            </a:r>
            <a:r>
              <a:rPr lang="ro"/>
              <a:t> audience into </a:t>
            </a:r>
            <a:r>
              <a:rPr lang="ro"/>
              <a:t>account</a:t>
            </a:r>
            <a:r>
              <a:rPr lang="ro"/>
              <a:t> so we </a:t>
            </a:r>
            <a:r>
              <a:rPr lang="ro"/>
              <a:t>will</a:t>
            </a:r>
            <a:r>
              <a:rPr lang="ro"/>
              <a:t> consider a general audience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0" name="Shape 3130"/>
        <p:cNvGrpSpPr/>
        <p:nvPr/>
      </p:nvGrpSpPr>
      <p:grpSpPr>
        <a:xfrm>
          <a:off x="0" y="0"/>
          <a:ext cx="0" cy="0"/>
          <a:chOff x="0" y="0"/>
          <a:chExt cx="0" cy="0"/>
        </a:xfrm>
      </p:grpSpPr>
      <p:sp>
        <p:nvSpPr>
          <p:cNvPr id="3131" name="Google Shape;3131;g21b7df804d3_6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2" name="Google Shape;3132;g21b7df804d3_6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ro">
                <a:solidFill>
                  <a:schemeClr val="dk1"/>
                </a:solidFill>
              </a:rPr>
              <a:t>For our project we will be using data from </a:t>
            </a:r>
            <a:r>
              <a:rPr lang="ro">
                <a:solidFill>
                  <a:schemeClr val="dk1"/>
                </a:solidFill>
              </a:rPr>
              <a:t>TED as an input. They make available both the videos of the speeches and their transcripts. TED talks vary greatly in length, tone and topic and come with feedback in the form of likes, views and engagement from the live audience. This makes them an excellent resource for studying the components of a good presentation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2" name="Shape 3142"/>
        <p:cNvGrpSpPr/>
        <p:nvPr/>
      </p:nvGrpSpPr>
      <p:grpSpPr>
        <a:xfrm>
          <a:off x="0" y="0"/>
          <a:ext cx="0" cy="0"/>
          <a:chOff x="0" y="0"/>
          <a:chExt cx="0" cy="0"/>
        </a:xfrm>
      </p:grpSpPr>
      <p:sp>
        <p:nvSpPr>
          <p:cNvPr id="3143" name="Google Shape;3143;g21c986277e6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4" name="Google Shape;3144;g21c986277e6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Here are three corpora we have identified so far that we could use in our project. … de pe slide + cuv de legatura (it offers / has / includes etc)</a:t>
            </a:r>
            <a:endParaRPr/>
          </a:p>
          <a:p>
            <a:pPr indent="0" lvl="0" marL="0" rtl="0" algn="l">
              <a:spcBef>
                <a:spcPts val="0"/>
              </a:spcBef>
              <a:spcAft>
                <a:spcPts val="0"/>
              </a:spcAft>
              <a:buNone/>
            </a:pPr>
            <a:r>
              <a:t/>
            </a:r>
            <a:endParaRPr/>
          </a:p>
          <a:p>
            <a:pPr indent="0" lvl="0" marL="0" rtl="0" algn="l">
              <a:spcBef>
                <a:spcPts val="0"/>
              </a:spcBef>
              <a:spcAft>
                <a:spcPts val="0"/>
              </a:spcAft>
              <a:buNone/>
            </a:pPr>
            <a:r>
              <a:rPr lang="ro"/>
              <a:t>daca intreaba:</a:t>
            </a:r>
            <a:endParaRPr/>
          </a:p>
          <a:p>
            <a:pPr indent="0" lvl="0" marL="0" rtl="0" algn="l">
              <a:spcBef>
                <a:spcPts val="0"/>
              </a:spcBef>
              <a:spcAft>
                <a:spcPts val="0"/>
              </a:spcAft>
              <a:buNone/>
            </a:pPr>
            <a:r>
              <a:rPr lang="ro"/>
              <a:t>New Academic Word List = 963 high </a:t>
            </a:r>
            <a:r>
              <a:rPr lang="ro"/>
              <a:t>frequency</a:t>
            </a:r>
            <a:r>
              <a:rPr lang="ro"/>
              <a:t> academic words</a:t>
            </a:r>
            <a:endParaRPr/>
          </a:p>
          <a:p>
            <a:pPr indent="0" lvl="0" marL="0" rtl="0" algn="l">
              <a:spcBef>
                <a:spcPts val="0"/>
              </a:spcBef>
              <a:spcAft>
                <a:spcPts val="0"/>
              </a:spcAft>
              <a:buNone/>
            </a:pPr>
            <a:r>
              <a:rPr lang="ro"/>
              <a:t>New General Service List = 2802 </a:t>
            </a:r>
            <a:r>
              <a:rPr lang="ro">
                <a:solidFill>
                  <a:schemeClr val="dk1"/>
                </a:solidFill>
              </a:rPr>
              <a:t>high frequency general English words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8" name="Shape 3148"/>
        <p:cNvGrpSpPr/>
        <p:nvPr/>
      </p:nvGrpSpPr>
      <p:grpSpPr>
        <a:xfrm>
          <a:off x="0" y="0"/>
          <a:ext cx="0" cy="0"/>
          <a:chOff x="0" y="0"/>
          <a:chExt cx="0" cy="0"/>
        </a:xfrm>
      </p:grpSpPr>
      <p:sp>
        <p:nvSpPr>
          <p:cNvPr id="3149" name="Google Shape;3149;g21b7df804d3_6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0" name="Google Shape;3150;g21b7df804d3_6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These are the steps we are considering as a possible approach to our project</a:t>
            </a:r>
            <a:endParaRPr/>
          </a:p>
          <a:p>
            <a:pPr indent="0" lvl="0" marL="0" rtl="0" algn="l">
              <a:spcBef>
                <a:spcPts val="0"/>
              </a:spcBef>
              <a:spcAft>
                <a:spcPts val="0"/>
              </a:spcAft>
              <a:buNone/>
            </a:pPr>
            <a:r>
              <a:rPr lang="ro"/>
              <a:t>We will start with data gathering by taking transcripts and their metrics from the corpora</a:t>
            </a:r>
            <a:endParaRPr/>
          </a:p>
          <a:p>
            <a:pPr indent="0" lvl="0" marL="0" rtl="0" algn="l">
              <a:spcBef>
                <a:spcPts val="0"/>
              </a:spcBef>
              <a:spcAft>
                <a:spcPts val="0"/>
              </a:spcAft>
              <a:buNone/>
            </a:pPr>
            <a:r>
              <a:rPr lang="ro"/>
              <a:t>Then we will perform text preprocessing on the transcripts</a:t>
            </a:r>
            <a:endParaRPr/>
          </a:p>
          <a:p>
            <a:pPr indent="0" lvl="0" marL="0" rtl="0" algn="l">
              <a:spcBef>
                <a:spcPts val="0"/>
              </a:spcBef>
              <a:spcAft>
                <a:spcPts val="0"/>
              </a:spcAft>
              <a:buNone/>
            </a:pPr>
            <a:r>
              <a:rPr lang="ro"/>
              <a:t>After that we will use feature engineering </a:t>
            </a:r>
            <a:r>
              <a:rPr lang="ro">
                <a:solidFill>
                  <a:schemeClr val="dk1"/>
                </a:solidFill>
              </a:rPr>
              <a:t>techniques to extract more information about the text that could represent relevant information for a ML Model during training</a:t>
            </a:r>
            <a:endParaRPr>
              <a:solidFill>
                <a:schemeClr val="dk1"/>
              </a:solidFill>
            </a:endParaRPr>
          </a:p>
          <a:p>
            <a:pPr indent="0" lvl="0" marL="0" rtl="0" algn="l">
              <a:spcBef>
                <a:spcPts val="0"/>
              </a:spcBef>
              <a:spcAft>
                <a:spcPts val="0"/>
              </a:spcAft>
              <a:buNone/>
            </a:pPr>
            <a:r>
              <a:rPr lang="ro">
                <a:solidFill>
                  <a:schemeClr val="dk1"/>
                </a:solidFill>
              </a:rPr>
              <a:t>Finally we will choose and train a machine learning model to identify the traits that well received presentations have in common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4" name="Shape 3154"/>
        <p:cNvGrpSpPr/>
        <p:nvPr/>
      </p:nvGrpSpPr>
      <p:grpSpPr>
        <a:xfrm>
          <a:off x="0" y="0"/>
          <a:ext cx="0" cy="0"/>
          <a:chOff x="0" y="0"/>
          <a:chExt cx="0" cy="0"/>
        </a:xfrm>
      </p:grpSpPr>
      <p:sp>
        <p:nvSpPr>
          <p:cNvPr id="3155" name="Google Shape;3155;g21b7df804d3_6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6" name="Google Shape;3156;g21b7df804d3_6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For text preprocessing we could a</a:t>
            </a:r>
            <a:r>
              <a:rPr lang="ro"/>
              <a:t>nnotate the sentences with their corresponding audience response such as laughter, cheer or applause</a:t>
            </a:r>
            <a:endParaRPr/>
          </a:p>
          <a:p>
            <a:pPr indent="0" lvl="0" marL="0" rtl="0" algn="l">
              <a:spcBef>
                <a:spcPts val="0"/>
              </a:spcBef>
              <a:spcAft>
                <a:spcPts val="0"/>
              </a:spcAft>
              <a:buNone/>
            </a:pPr>
            <a:r>
              <a:rPr lang="ro"/>
              <a:t>This information is already present in the corpora and on the official TED website but the audience response written in the transcript is not associated with any sentences in particular so further parsing might be required</a:t>
            </a:r>
            <a:endParaRPr/>
          </a:p>
          <a:p>
            <a:pPr indent="0" lvl="0" marL="0" rtl="0" algn="l">
              <a:spcBef>
                <a:spcPts val="0"/>
              </a:spcBef>
              <a:spcAft>
                <a:spcPts val="0"/>
              </a:spcAft>
              <a:buNone/>
            </a:pPr>
            <a:r>
              <a:rPr lang="ro"/>
              <a:t>Other </a:t>
            </a:r>
            <a:r>
              <a:rPr lang="ro"/>
              <a:t>commonly</a:t>
            </a:r>
            <a:r>
              <a:rPr lang="ro"/>
              <a:t> used text preprocessing steps are stop word </a:t>
            </a:r>
            <a:r>
              <a:rPr lang="ro"/>
              <a:t>removal</a:t>
            </a:r>
            <a:r>
              <a:rPr lang="ro"/>
              <a:t> and text </a:t>
            </a:r>
            <a:r>
              <a:rPr lang="ro"/>
              <a:t>tokenization</a:t>
            </a:r>
            <a:r>
              <a:rPr lang="ro"/>
              <a:t>. </a:t>
            </a:r>
            <a:r>
              <a:rPr lang="ro"/>
              <a:t>They</a:t>
            </a:r>
            <a:r>
              <a:rPr lang="ro"/>
              <a:t> could come in handy especially in the feature extraction phase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0" name="Shape 3160"/>
        <p:cNvGrpSpPr/>
        <p:nvPr/>
      </p:nvGrpSpPr>
      <p:grpSpPr>
        <a:xfrm>
          <a:off x="0" y="0"/>
          <a:ext cx="0" cy="0"/>
          <a:chOff x="0" y="0"/>
          <a:chExt cx="0" cy="0"/>
        </a:xfrm>
      </p:grpSpPr>
      <p:sp>
        <p:nvSpPr>
          <p:cNvPr id="3161" name="Google Shape;3161;g21b7df804d3_6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2" name="Google Shape;3162;g21b7df804d3_6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Some of the metrics we could investigate and use in our model </a:t>
            </a:r>
            <a:r>
              <a:rPr lang="ro"/>
              <a:t>training are … de pe slide + cuv de legatura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6" name="Shape 3166"/>
        <p:cNvGrpSpPr/>
        <p:nvPr/>
      </p:nvGrpSpPr>
      <p:grpSpPr>
        <a:xfrm>
          <a:off x="0" y="0"/>
          <a:ext cx="0" cy="0"/>
          <a:chOff x="0" y="0"/>
          <a:chExt cx="0" cy="0"/>
        </a:xfrm>
      </p:grpSpPr>
      <p:sp>
        <p:nvSpPr>
          <p:cNvPr id="3167" name="Google Shape;3167;g21c986277e6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8" name="Google Shape;3168;g21c986277e6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We have several strategies we could explore through ml</a:t>
            </a:r>
            <a:endParaRPr/>
          </a:p>
          <a:p>
            <a:pPr indent="0" lvl="0" marL="0" rtl="0" algn="l">
              <a:spcBef>
                <a:spcPts val="0"/>
              </a:spcBef>
              <a:spcAft>
                <a:spcPts val="0"/>
              </a:spcAft>
              <a:buNone/>
            </a:pPr>
            <a:r>
              <a:rPr lang="ro"/>
              <a:t>We could investigate through topic modeling techniques weather certain topics naturally attract more interest. The key components of a good presentation should be independent of the topic so this analysis could let us know if significant bias would be introduced if we don’t account for topic in our training</a:t>
            </a:r>
            <a:endParaRPr>
              <a:solidFill>
                <a:schemeClr val="dk1"/>
              </a:solidFill>
            </a:endParaRPr>
          </a:p>
          <a:p>
            <a:pPr indent="0" lvl="0" marL="0" rtl="0" algn="l">
              <a:spcBef>
                <a:spcPts val="0"/>
              </a:spcBef>
              <a:spcAft>
                <a:spcPts val="0"/>
              </a:spcAft>
              <a:buNone/>
            </a:pPr>
            <a:r>
              <a:rPr lang="ro">
                <a:solidFill>
                  <a:schemeClr val="dk1"/>
                </a:solidFill>
              </a:rPr>
              <a:t>We could use a regression model to learn to predict the number of likes and views a presentation will have based on some of the metrics extracted through feature engineering</a:t>
            </a:r>
            <a:endParaRPr>
              <a:solidFill>
                <a:schemeClr val="dk1"/>
              </a:solidFill>
            </a:endParaRPr>
          </a:p>
          <a:p>
            <a:pPr indent="0" lvl="0" marL="0" rtl="0" algn="l">
              <a:spcBef>
                <a:spcPts val="0"/>
              </a:spcBef>
              <a:spcAft>
                <a:spcPts val="0"/>
              </a:spcAft>
              <a:buClr>
                <a:schemeClr val="dk1"/>
              </a:buClr>
              <a:buSzPts val="1100"/>
              <a:buFont typeface="Arial"/>
              <a:buNone/>
            </a:pPr>
            <a:r>
              <a:rPr lang="ro">
                <a:solidFill>
                  <a:schemeClr val="dk1"/>
                </a:solidFill>
              </a:rPr>
              <a:t>We could also train a neural network on the transcripts in hope that it will learn to identify the speech patterns and ways of phrasing that are common among successful presentations</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2" name="Shape 3172"/>
        <p:cNvGrpSpPr/>
        <p:nvPr/>
      </p:nvGrpSpPr>
      <p:grpSpPr>
        <a:xfrm>
          <a:off x="0" y="0"/>
          <a:ext cx="0" cy="0"/>
          <a:chOff x="0" y="0"/>
          <a:chExt cx="0" cy="0"/>
        </a:xfrm>
      </p:grpSpPr>
      <p:sp>
        <p:nvSpPr>
          <p:cNvPr id="3173" name="Google Shape;3173;g21c986277e6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4" name="Google Shape;3174;g21c986277e6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7" y="3673"/>
            <a:ext cx="9144198" cy="5142587"/>
            <a:chOff x="238125" y="847900"/>
            <a:chExt cx="7140000" cy="4015450"/>
          </a:xfrm>
        </p:grpSpPr>
        <p:sp>
          <p:nvSpPr>
            <p:cNvPr id="10" name="Google Shape;10;p2"/>
            <p:cNvSpPr/>
            <p:nvPr/>
          </p:nvSpPr>
          <p:spPr>
            <a:xfrm>
              <a:off x="3125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4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5640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6938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155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9453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0752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196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326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4599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581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7115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8412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963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0928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2226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2344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4742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6041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2725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8555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985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1071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32369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3366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34885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3618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3748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238125" y="9471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238125" y="1068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38125" y="11986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38125" y="13284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38125" y="14502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38125" y="1580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238125" y="1709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238125" y="18315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238125" y="1961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238125" y="2091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238125" y="22128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238125" y="2342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38125" y="24759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238125" y="25976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238125" y="27275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238125" y="28573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238125" y="2979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238125" y="3108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238125" y="32387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238125" y="3360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238125" y="3490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238125" y="36200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238125" y="3741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38125" y="38715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238125" y="40013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38125" y="41231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38125" y="4252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38125" y="43827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38125" y="45044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238125" y="46342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38125" y="47640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38680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3989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4119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42494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43711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45010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46307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47525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8823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5012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51338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52637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53969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5518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5648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57783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59000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6029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6159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62813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64111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6541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66627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67924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6922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7044075" y="847900"/>
              <a:ext cx="0" cy="4015450"/>
            </a:xfrm>
            <a:custGeom>
              <a:rect b="b" l="l" r="r" t="t"/>
              <a:pathLst>
                <a:path extrusionOk="0" fill="none" h="160618" w="0">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7173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7303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3868075" y="9471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3868075" y="1068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3868075" y="11986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3868075" y="13284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3868075" y="14502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3868075" y="1580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3868075" y="1709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3868075" y="18315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3868075" y="1961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3868075" y="2091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3868075" y="22128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3868075" y="2342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3868075" y="24759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3868075" y="25976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3868075" y="27275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3868075" y="28573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3868075" y="2979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3868075" y="3108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3868075" y="32387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3868075" y="3360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3868075" y="3490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3868075" y="36200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3868075" y="3741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3868075" y="38715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3868075" y="40013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3868075" y="41231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3868075" y="4252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3868075" y="43827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3868075" y="45044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3868075" y="46342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3868075" y="47640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2"/>
          <p:cNvSpPr/>
          <p:nvPr/>
        </p:nvSpPr>
        <p:spPr>
          <a:xfrm>
            <a:off x="-60150" y="900600"/>
            <a:ext cx="9274200" cy="334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txBox="1"/>
          <p:nvPr>
            <p:ph type="ctrTitle"/>
          </p:nvPr>
        </p:nvSpPr>
        <p:spPr>
          <a:xfrm>
            <a:off x="720000" y="1390100"/>
            <a:ext cx="5453100" cy="1783500"/>
          </a:xfrm>
          <a:prstGeom prst="rect">
            <a:avLst/>
          </a:prstGeom>
        </p:spPr>
        <p:txBody>
          <a:bodyPr anchorCtr="0" anchor="ctr" bIns="0" lIns="0" spcFirstLastPara="1" rIns="0" wrap="square" tIns="0">
            <a:noAutofit/>
          </a:bodyPr>
          <a:lstStyle>
            <a:lvl1pPr lvl="0" algn="l">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0" name="Google Shape;130;p2"/>
          <p:cNvSpPr txBox="1"/>
          <p:nvPr>
            <p:ph idx="1" type="subTitle"/>
          </p:nvPr>
        </p:nvSpPr>
        <p:spPr>
          <a:xfrm>
            <a:off x="720000" y="3173502"/>
            <a:ext cx="5453100" cy="371400"/>
          </a:xfrm>
          <a:prstGeom prst="rect">
            <a:avLst/>
          </a:prstGeom>
        </p:spPr>
        <p:txBody>
          <a:bodyPr anchorCtr="0" anchor="ctr" bIns="0" lIns="0" spcFirstLastPara="1" rIns="0" wrap="square" tIns="0">
            <a:noAutofit/>
          </a:bodyPr>
          <a:lstStyle>
            <a:lvl1pPr lvl="0">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99" name="Shape 999"/>
        <p:cNvGrpSpPr/>
        <p:nvPr/>
      </p:nvGrpSpPr>
      <p:grpSpPr>
        <a:xfrm>
          <a:off x="0" y="0"/>
          <a:ext cx="0" cy="0"/>
          <a:chOff x="0" y="0"/>
          <a:chExt cx="0" cy="0"/>
        </a:xfrm>
      </p:grpSpPr>
      <p:grpSp>
        <p:nvGrpSpPr>
          <p:cNvPr id="1000" name="Google Shape;1000;p11"/>
          <p:cNvGrpSpPr/>
          <p:nvPr/>
        </p:nvGrpSpPr>
        <p:grpSpPr>
          <a:xfrm>
            <a:off x="7" y="3673"/>
            <a:ext cx="9144198" cy="5142587"/>
            <a:chOff x="238125" y="847900"/>
            <a:chExt cx="7140000" cy="4015450"/>
          </a:xfrm>
        </p:grpSpPr>
        <p:sp>
          <p:nvSpPr>
            <p:cNvPr id="1001" name="Google Shape;1001;p11"/>
            <p:cNvSpPr/>
            <p:nvPr/>
          </p:nvSpPr>
          <p:spPr>
            <a:xfrm>
              <a:off x="3125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1"/>
            <p:cNvSpPr/>
            <p:nvPr/>
          </p:nvSpPr>
          <p:spPr>
            <a:xfrm>
              <a:off x="434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1"/>
            <p:cNvSpPr/>
            <p:nvPr/>
          </p:nvSpPr>
          <p:spPr>
            <a:xfrm>
              <a:off x="5640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1"/>
            <p:cNvSpPr/>
            <p:nvPr/>
          </p:nvSpPr>
          <p:spPr>
            <a:xfrm>
              <a:off x="6938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1"/>
            <p:cNvSpPr/>
            <p:nvPr/>
          </p:nvSpPr>
          <p:spPr>
            <a:xfrm>
              <a:off x="8155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1"/>
            <p:cNvSpPr/>
            <p:nvPr/>
          </p:nvSpPr>
          <p:spPr>
            <a:xfrm>
              <a:off x="9453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1"/>
            <p:cNvSpPr/>
            <p:nvPr/>
          </p:nvSpPr>
          <p:spPr>
            <a:xfrm>
              <a:off x="10752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1"/>
            <p:cNvSpPr/>
            <p:nvPr/>
          </p:nvSpPr>
          <p:spPr>
            <a:xfrm>
              <a:off x="1196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1"/>
            <p:cNvSpPr/>
            <p:nvPr/>
          </p:nvSpPr>
          <p:spPr>
            <a:xfrm>
              <a:off x="1326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1"/>
            <p:cNvSpPr/>
            <p:nvPr/>
          </p:nvSpPr>
          <p:spPr>
            <a:xfrm>
              <a:off x="14599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1"/>
            <p:cNvSpPr/>
            <p:nvPr/>
          </p:nvSpPr>
          <p:spPr>
            <a:xfrm>
              <a:off x="1581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1"/>
            <p:cNvSpPr/>
            <p:nvPr/>
          </p:nvSpPr>
          <p:spPr>
            <a:xfrm>
              <a:off x="17115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1"/>
            <p:cNvSpPr/>
            <p:nvPr/>
          </p:nvSpPr>
          <p:spPr>
            <a:xfrm>
              <a:off x="18412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1"/>
            <p:cNvSpPr/>
            <p:nvPr/>
          </p:nvSpPr>
          <p:spPr>
            <a:xfrm>
              <a:off x="1963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1"/>
            <p:cNvSpPr/>
            <p:nvPr/>
          </p:nvSpPr>
          <p:spPr>
            <a:xfrm>
              <a:off x="20928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1"/>
            <p:cNvSpPr/>
            <p:nvPr/>
          </p:nvSpPr>
          <p:spPr>
            <a:xfrm>
              <a:off x="22226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1"/>
            <p:cNvSpPr/>
            <p:nvPr/>
          </p:nvSpPr>
          <p:spPr>
            <a:xfrm>
              <a:off x="2344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1"/>
            <p:cNvSpPr/>
            <p:nvPr/>
          </p:nvSpPr>
          <p:spPr>
            <a:xfrm>
              <a:off x="24742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1"/>
            <p:cNvSpPr/>
            <p:nvPr/>
          </p:nvSpPr>
          <p:spPr>
            <a:xfrm>
              <a:off x="26041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1"/>
            <p:cNvSpPr/>
            <p:nvPr/>
          </p:nvSpPr>
          <p:spPr>
            <a:xfrm>
              <a:off x="2725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1"/>
            <p:cNvSpPr/>
            <p:nvPr/>
          </p:nvSpPr>
          <p:spPr>
            <a:xfrm>
              <a:off x="28555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1"/>
            <p:cNvSpPr/>
            <p:nvPr/>
          </p:nvSpPr>
          <p:spPr>
            <a:xfrm>
              <a:off x="2985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1"/>
            <p:cNvSpPr/>
            <p:nvPr/>
          </p:nvSpPr>
          <p:spPr>
            <a:xfrm>
              <a:off x="31071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1"/>
            <p:cNvSpPr/>
            <p:nvPr/>
          </p:nvSpPr>
          <p:spPr>
            <a:xfrm>
              <a:off x="32369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1"/>
            <p:cNvSpPr/>
            <p:nvPr/>
          </p:nvSpPr>
          <p:spPr>
            <a:xfrm>
              <a:off x="3366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1"/>
            <p:cNvSpPr/>
            <p:nvPr/>
          </p:nvSpPr>
          <p:spPr>
            <a:xfrm>
              <a:off x="34885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1"/>
            <p:cNvSpPr/>
            <p:nvPr/>
          </p:nvSpPr>
          <p:spPr>
            <a:xfrm>
              <a:off x="3618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1"/>
            <p:cNvSpPr/>
            <p:nvPr/>
          </p:nvSpPr>
          <p:spPr>
            <a:xfrm>
              <a:off x="3748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1"/>
            <p:cNvSpPr/>
            <p:nvPr/>
          </p:nvSpPr>
          <p:spPr>
            <a:xfrm>
              <a:off x="238125" y="9471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1"/>
            <p:cNvSpPr/>
            <p:nvPr/>
          </p:nvSpPr>
          <p:spPr>
            <a:xfrm>
              <a:off x="238125" y="1068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1"/>
            <p:cNvSpPr/>
            <p:nvPr/>
          </p:nvSpPr>
          <p:spPr>
            <a:xfrm>
              <a:off x="238125" y="11986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1"/>
            <p:cNvSpPr/>
            <p:nvPr/>
          </p:nvSpPr>
          <p:spPr>
            <a:xfrm>
              <a:off x="238125" y="13284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1"/>
            <p:cNvSpPr/>
            <p:nvPr/>
          </p:nvSpPr>
          <p:spPr>
            <a:xfrm>
              <a:off x="238125" y="14502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1"/>
            <p:cNvSpPr/>
            <p:nvPr/>
          </p:nvSpPr>
          <p:spPr>
            <a:xfrm>
              <a:off x="238125" y="1580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1"/>
            <p:cNvSpPr/>
            <p:nvPr/>
          </p:nvSpPr>
          <p:spPr>
            <a:xfrm>
              <a:off x="238125" y="1709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1"/>
            <p:cNvSpPr/>
            <p:nvPr/>
          </p:nvSpPr>
          <p:spPr>
            <a:xfrm>
              <a:off x="238125" y="18315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1"/>
            <p:cNvSpPr/>
            <p:nvPr/>
          </p:nvSpPr>
          <p:spPr>
            <a:xfrm>
              <a:off x="238125" y="1961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1"/>
            <p:cNvSpPr/>
            <p:nvPr/>
          </p:nvSpPr>
          <p:spPr>
            <a:xfrm>
              <a:off x="238125" y="2091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1"/>
            <p:cNvSpPr/>
            <p:nvPr/>
          </p:nvSpPr>
          <p:spPr>
            <a:xfrm>
              <a:off x="238125" y="22128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1"/>
            <p:cNvSpPr/>
            <p:nvPr/>
          </p:nvSpPr>
          <p:spPr>
            <a:xfrm>
              <a:off x="238125" y="2342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1"/>
            <p:cNvSpPr/>
            <p:nvPr/>
          </p:nvSpPr>
          <p:spPr>
            <a:xfrm>
              <a:off x="238125" y="24759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1"/>
            <p:cNvSpPr/>
            <p:nvPr/>
          </p:nvSpPr>
          <p:spPr>
            <a:xfrm>
              <a:off x="238125" y="25976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1"/>
            <p:cNvSpPr/>
            <p:nvPr/>
          </p:nvSpPr>
          <p:spPr>
            <a:xfrm>
              <a:off x="238125" y="27275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1"/>
            <p:cNvSpPr/>
            <p:nvPr/>
          </p:nvSpPr>
          <p:spPr>
            <a:xfrm>
              <a:off x="238125" y="28573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1"/>
            <p:cNvSpPr/>
            <p:nvPr/>
          </p:nvSpPr>
          <p:spPr>
            <a:xfrm>
              <a:off x="238125" y="2979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1"/>
            <p:cNvSpPr/>
            <p:nvPr/>
          </p:nvSpPr>
          <p:spPr>
            <a:xfrm>
              <a:off x="238125" y="3108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1"/>
            <p:cNvSpPr/>
            <p:nvPr/>
          </p:nvSpPr>
          <p:spPr>
            <a:xfrm>
              <a:off x="238125" y="32387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1"/>
            <p:cNvSpPr/>
            <p:nvPr/>
          </p:nvSpPr>
          <p:spPr>
            <a:xfrm>
              <a:off x="238125" y="3360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1"/>
            <p:cNvSpPr/>
            <p:nvPr/>
          </p:nvSpPr>
          <p:spPr>
            <a:xfrm>
              <a:off x="238125" y="3490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1"/>
            <p:cNvSpPr/>
            <p:nvPr/>
          </p:nvSpPr>
          <p:spPr>
            <a:xfrm>
              <a:off x="238125" y="36200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1"/>
            <p:cNvSpPr/>
            <p:nvPr/>
          </p:nvSpPr>
          <p:spPr>
            <a:xfrm>
              <a:off x="238125" y="3741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1"/>
            <p:cNvSpPr/>
            <p:nvPr/>
          </p:nvSpPr>
          <p:spPr>
            <a:xfrm>
              <a:off x="238125" y="38715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1"/>
            <p:cNvSpPr/>
            <p:nvPr/>
          </p:nvSpPr>
          <p:spPr>
            <a:xfrm>
              <a:off x="238125" y="40013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1"/>
            <p:cNvSpPr/>
            <p:nvPr/>
          </p:nvSpPr>
          <p:spPr>
            <a:xfrm>
              <a:off x="238125" y="41231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1"/>
            <p:cNvSpPr/>
            <p:nvPr/>
          </p:nvSpPr>
          <p:spPr>
            <a:xfrm>
              <a:off x="238125" y="4252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1"/>
            <p:cNvSpPr/>
            <p:nvPr/>
          </p:nvSpPr>
          <p:spPr>
            <a:xfrm>
              <a:off x="238125" y="43827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1"/>
            <p:cNvSpPr/>
            <p:nvPr/>
          </p:nvSpPr>
          <p:spPr>
            <a:xfrm>
              <a:off x="238125" y="45044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1"/>
            <p:cNvSpPr/>
            <p:nvPr/>
          </p:nvSpPr>
          <p:spPr>
            <a:xfrm>
              <a:off x="238125" y="46342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1"/>
            <p:cNvSpPr/>
            <p:nvPr/>
          </p:nvSpPr>
          <p:spPr>
            <a:xfrm>
              <a:off x="238125" y="47640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1"/>
            <p:cNvSpPr/>
            <p:nvPr/>
          </p:nvSpPr>
          <p:spPr>
            <a:xfrm>
              <a:off x="38680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1"/>
            <p:cNvSpPr/>
            <p:nvPr/>
          </p:nvSpPr>
          <p:spPr>
            <a:xfrm>
              <a:off x="3989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1"/>
            <p:cNvSpPr/>
            <p:nvPr/>
          </p:nvSpPr>
          <p:spPr>
            <a:xfrm>
              <a:off x="4119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1"/>
            <p:cNvSpPr/>
            <p:nvPr/>
          </p:nvSpPr>
          <p:spPr>
            <a:xfrm>
              <a:off x="42494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1"/>
            <p:cNvSpPr/>
            <p:nvPr/>
          </p:nvSpPr>
          <p:spPr>
            <a:xfrm>
              <a:off x="43711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1"/>
            <p:cNvSpPr/>
            <p:nvPr/>
          </p:nvSpPr>
          <p:spPr>
            <a:xfrm>
              <a:off x="45010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1"/>
            <p:cNvSpPr/>
            <p:nvPr/>
          </p:nvSpPr>
          <p:spPr>
            <a:xfrm>
              <a:off x="46307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1"/>
            <p:cNvSpPr/>
            <p:nvPr/>
          </p:nvSpPr>
          <p:spPr>
            <a:xfrm>
              <a:off x="47525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1"/>
            <p:cNvSpPr/>
            <p:nvPr/>
          </p:nvSpPr>
          <p:spPr>
            <a:xfrm>
              <a:off x="48823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1"/>
            <p:cNvSpPr/>
            <p:nvPr/>
          </p:nvSpPr>
          <p:spPr>
            <a:xfrm>
              <a:off x="5012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1"/>
            <p:cNvSpPr/>
            <p:nvPr/>
          </p:nvSpPr>
          <p:spPr>
            <a:xfrm>
              <a:off x="51338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1"/>
            <p:cNvSpPr/>
            <p:nvPr/>
          </p:nvSpPr>
          <p:spPr>
            <a:xfrm>
              <a:off x="52637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1"/>
            <p:cNvSpPr/>
            <p:nvPr/>
          </p:nvSpPr>
          <p:spPr>
            <a:xfrm>
              <a:off x="53969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1"/>
            <p:cNvSpPr/>
            <p:nvPr/>
          </p:nvSpPr>
          <p:spPr>
            <a:xfrm>
              <a:off x="5518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1"/>
            <p:cNvSpPr/>
            <p:nvPr/>
          </p:nvSpPr>
          <p:spPr>
            <a:xfrm>
              <a:off x="5648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1"/>
            <p:cNvSpPr/>
            <p:nvPr/>
          </p:nvSpPr>
          <p:spPr>
            <a:xfrm>
              <a:off x="57783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1"/>
            <p:cNvSpPr/>
            <p:nvPr/>
          </p:nvSpPr>
          <p:spPr>
            <a:xfrm>
              <a:off x="59000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1"/>
            <p:cNvSpPr/>
            <p:nvPr/>
          </p:nvSpPr>
          <p:spPr>
            <a:xfrm>
              <a:off x="6029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1"/>
            <p:cNvSpPr/>
            <p:nvPr/>
          </p:nvSpPr>
          <p:spPr>
            <a:xfrm>
              <a:off x="6159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1"/>
            <p:cNvSpPr/>
            <p:nvPr/>
          </p:nvSpPr>
          <p:spPr>
            <a:xfrm>
              <a:off x="62813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1"/>
            <p:cNvSpPr/>
            <p:nvPr/>
          </p:nvSpPr>
          <p:spPr>
            <a:xfrm>
              <a:off x="64111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1"/>
            <p:cNvSpPr/>
            <p:nvPr/>
          </p:nvSpPr>
          <p:spPr>
            <a:xfrm>
              <a:off x="6541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1"/>
            <p:cNvSpPr/>
            <p:nvPr/>
          </p:nvSpPr>
          <p:spPr>
            <a:xfrm>
              <a:off x="66627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1"/>
            <p:cNvSpPr/>
            <p:nvPr/>
          </p:nvSpPr>
          <p:spPr>
            <a:xfrm>
              <a:off x="67924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1"/>
            <p:cNvSpPr/>
            <p:nvPr/>
          </p:nvSpPr>
          <p:spPr>
            <a:xfrm>
              <a:off x="6922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1"/>
            <p:cNvSpPr/>
            <p:nvPr/>
          </p:nvSpPr>
          <p:spPr>
            <a:xfrm>
              <a:off x="7044075" y="847900"/>
              <a:ext cx="0" cy="4015450"/>
            </a:xfrm>
            <a:custGeom>
              <a:rect b="b" l="l" r="r" t="t"/>
              <a:pathLst>
                <a:path extrusionOk="0" fill="none" h="160618" w="0">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1"/>
            <p:cNvSpPr/>
            <p:nvPr/>
          </p:nvSpPr>
          <p:spPr>
            <a:xfrm>
              <a:off x="7173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1"/>
            <p:cNvSpPr/>
            <p:nvPr/>
          </p:nvSpPr>
          <p:spPr>
            <a:xfrm>
              <a:off x="7303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1"/>
            <p:cNvSpPr/>
            <p:nvPr/>
          </p:nvSpPr>
          <p:spPr>
            <a:xfrm>
              <a:off x="3868075" y="9471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1"/>
            <p:cNvSpPr/>
            <p:nvPr/>
          </p:nvSpPr>
          <p:spPr>
            <a:xfrm>
              <a:off x="3868075" y="1068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1"/>
            <p:cNvSpPr/>
            <p:nvPr/>
          </p:nvSpPr>
          <p:spPr>
            <a:xfrm>
              <a:off x="3868075" y="11986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1"/>
            <p:cNvSpPr/>
            <p:nvPr/>
          </p:nvSpPr>
          <p:spPr>
            <a:xfrm>
              <a:off x="3868075" y="13284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1"/>
            <p:cNvSpPr/>
            <p:nvPr/>
          </p:nvSpPr>
          <p:spPr>
            <a:xfrm>
              <a:off x="3868075" y="14502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1"/>
            <p:cNvSpPr/>
            <p:nvPr/>
          </p:nvSpPr>
          <p:spPr>
            <a:xfrm>
              <a:off x="3868075" y="1580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1"/>
            <p:cNvSpPr/>
            <p:nvPr/>
          </p:nvSpPr>
          <p:spPr>
            <a:xfrm>
              <a:off x="3868075" y="1709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1"/>
            <p:cNvSpPr/>
            <p:nvPr/>
          </p:nvSpPr>
          <p:spPr>
            <a:xfrm>
              <a:off x="3868075" y="18315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1"/>
            <p:cNvSpPr/>
            <p:nvPr/>
          </p:nvSpPr>
          <p:spPr>
            <a:xfrm>
              <a:off x="3868075" y="1961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1"/>
            <p:cNvSpPr/>
            <p:nvPr/>
          </p:nvSpPr>
          <p:spPr>
            <a:xfrm>
              <a:off x="3868075" y="2091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1"/>
            <p:cNvSpPr/>
            <p:nvPr/>
          </p:nvSpPr>
          <p:spPr>
            <a:xfrm>
              <a:off x="3868075" y="22128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1"/>
            <p:cNvSpPr/>
            <p:nvPr/>
          </p:nvSpPr>
          <p:spPr>
            <a:xfrm>
              <a:off x="3868075" y="2342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1"/>
            <p:cNvSpPr/>
            <p:nvPr/>
          </p:nvSpPr>
          <p:spPr>
            <a:xfrm>
              <a:off x="3868075" y="24759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1"/>
            <p:cNvSpPr/>
            <p:nvPr/>
          </p:nvSpPr>
          <p:spPr>
            <a:xfrm>
              <a:off x="3868075" y="25976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1"/>
            <p:cNvSpPr/>
            <p:nvPr/>
          </p:nvSpPr>
          <p:spPr>
            <a:xfrm>
              <a:off x="3868075" y="27275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1"/>
            <p:cNvSpPr/>
            <p:nvPr/>
          </p:nvSpPr>
          <p:spPr>
            <a:xfrm>
              <a:off x="3868075" y="28573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1"/>
            <p:cNvSpPr/>
            <p:nvPr/>
          </p:nvSpPr>
          <p:spPr>
            <a:xfrm>
              <a:off x="3868075" y="2979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1"/>
            <p:cNvSpPr/>
            <p:nvPr/>
          </p:nvSpPr>
          <p:spPr>
            <a:xfrm>
              <a:off x="3868075" y="3108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1"/>
            <p:cNvSpPr/>
            <p:nvPr/>
          </p:nvSpPr>
          <p:spPr>
            <a:xfrm>
              <a:off x="3868075" y="32387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1"/>
            <p:cNvSpPr/>
            <p:nvPr/>
          </p:nvSpPr>
          <p:spPr>
            <a:xfrm>
              <a:off x="3868075" y="3360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1"/>
            <p:cNvSpPr/>
            <p:nvPr/>
          </p:nvSpPr>
          <p:spPr>
            <a:xfrm>
              <a:off x="3868075" y="3490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1"/>
            <p:cNvSpPr/>
            <p:nvPr/>
          </p:nvSpPr>
          <p:spPr>
            <a:xfrm>
              <a:off x="3868075" y="36200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1"/>
            <p:cNvSpPr/>
            <p:nvPr/>
          </p:nvSpPr>
          <p:spPr>
            <a:xfrm>
              <a:off x="3868075" y="3741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1"/>
            <p:cNvSpPr/>
            <p:nvPr/>
          </p:nvSpPr>
          <p:spPr>
            <a:xfrm>
              <a:off x="3868075" y="38715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1"/>
            <p:cNvSpPr/>
            <p:nvPr/>
          </p:nvSpPr>
          <p:spPr>
            <a:xfrm>
              <a:off x="3868075" y="40013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1"/>
            <p:cNvSpPr/>
            <p:nvPr/>
          </p:nvSpPr>
          <p:spPr>
            <a:xfrm>
              <a:off x="3868075" y="41231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1"/>
            <p:cNvSpPr/>
            <p:nvPr/>
          </p:nvSpPr>
          <p:spPr>
            <a:xfrm>
              <a:off x="3868075" y="4252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1"/>
            <p:cNvSpPr/>
            <p:nvPr/>
          </p:nvSpPr>
          <p:spPr>
            <a:xfrm>
              <a:off x="3868075" y="43827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1"/>
            <p:cNvSpPr/>
            <p:nvPr/>
          </p:nvSpPr>
          <p:spPr>
            <a:xfrm>
              <a:off x="3868075" y="45044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1"/>
            <p:cNvSpPr/>
            <p:nvPr/>
          </p:nvSpPr>
          <p:spPr>
            <a:xfrm>
              <a:off x="3868075" y="46342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1"/>
            <p:cNvSpPr/>
            <p:nvPr/>
          </p:nvSpPr>
          <p:spPr>
            <a:xfrm>
              <a:off x="3868075" y="47640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9" name="Google Shape;1119;p11"/>
          <p:cNvSpPr/>
          <p:nvPr/>
        </p:nvSpPr>
        <p:spPr>
          <a:xfrm>
            <a:off x="1118400" y="834150"/>
            <a:ext cx="6907200" cy="3475200"/>
          </a:xfrm>
          <a:prstGeom prst="roundRect">
            <a:avLst>
              <a:gd fmla="val 419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1"/>
          <p:cNvSpPr txBox="1"/>
          <p:nvPr>
            <p:ph hasCustomPrompt="1" type="title"/>
          </p:nvPr>
        </p:nvSpPr>
        <p:spPr>
          <a:xfrm>
            <a:off x="1493850" y="1770750"/>
            <a:ext cx="6156300" cy="989400"/>
          </a:xfrm>
          <a:prstGeom prst="rect">
            <a:avLst/>
          </a:prstGeom>
        </p:spPr>
        <p:txBody>
          <a:bodyPr anchorCtr="0" anchor="ctr" bIns="0" lIns="0" spcFirstLastPara="1" rIns="0" wrap="square" tIns="0">
            <a:no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1121" name="Google Shape;1121;p11"/>
          <p:cNvSpPr txBox="1"/>
          <p:nvPr>
            <p:ph idx="1" type="subTitle"/>
          </p:nvPr>
        </p:nvSpPr>
        <p:spPr>
          <a:xfrm>
            <a:off x="1493850" y="2760150"/>
            <a:ext cx="6156300" cy="6126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122" name="Shape 11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123" name="Shape 1123"/>
        <p:cNvGrpSpPr/>
        <p:nvPr/>
      </p:nvGrpSpPr>
      <p:grpSpPr>
        <a:xfrm>
          <a:off x="0" y="0"/>
          <a:ext cx="0" cy="0"/>
          <a:chOff x="0" y="0"/>
          <a:chExt cx="0" cy="0"/>
        </a:xfrm>
      </p:grpSpPr>
      <p:grpSp>
        <p:nvGrpSpPr>
          <p:cNvPr id="1124" name="Google Shape;1124;p13"/>
          <p:cNvGrpSpPr/>
          <p:nvPr/>
        </p:nvGrpSpPr>
        <p:grpSpPr>
          <a:xfrm>
            <a:off x="7" y="3673"/>
            <a:ext cx="9144198" cy="5142587"/>
            <a:chOff x="238125" y="847900"/>
            <a:chExt cx="7140000" cy="4015450"/>
          </a:xfrm>
        </p:grpSpPr>
        <p:sp>
          <p:nvSpPr>
            <p:cNvPr id="1125" name="Google Shape;1125;p13"/>
            <p:cNvSpPr/>
            <p:nvPr/>
          </p:nvSpPr>
          <p:spPr>
            <a:xfrm>
              <a:off x="3125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3"/>
            <p:cNvSpPr/>
            <p:nvPr/>
          </p:nvSpPr>
          <p:spPr>
            <a:xfrm>
              <a:off x="434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3"/>
            <p:cNvSpPr/>
            <p:nvPr/>
          </p:nvSpPr>
          <p:spPr>
            <a:xfrm>
              <a:off x="5640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3"/>
            <p:cNvSpPr/>
            <p:nvPr/>
          </p:nvSpPr>
          <p:spPr>
            <a:xfrm>
              <a:off x="6938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3"/>
            <p:cNvSpPr/>
            <p:nvPr/>
          </p:nvSpPr>
          <p:spPr>
            <a:xfrm>
              <a:off x="8155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3"/>
            <p:cNvSpPr/>
            <p:nvPr/>
          </p:nvSpPr>
          <p:spPr>
            <a:xfrm>
              <a:off x="9453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3"/>
            <p:cNvSpPr/>
            <p:nvPr/>
          </p:nvSpPr>
          <p:spPr>
            <a:xfrm>
              <a:off x="10752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3"/>
            <p:cNvSpPr/>
            <p:nvPr/>
          </p:nvSpPr>
          <p:spPr>
            <a:xfrm>
              <a:off x="1196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3"/>
            <p:cNvSpPr/>
            <p:nvPr/>
          </p:nvSpPr>
          <p:spPr>
            <a:xfrm>
              <a:off x="1326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3"/>
            <p:cNvSpPr/>
            <p:nvPr/>
          </p:nvSpPr>
          <p:spPr>
            <a:xfrm>
              <a:off x="14599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3"/>
            <p:cNvSpPr/>
            <p:nvPr/>
          </p:nvSpPr>
          <p:spPr>
            <a:xfrm>
              <a:off x="1581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3"/>
            <p:cNvSpPr/>
            <p:nvPr/>
          </p:nvSpPr>
          <p:spPr>
            <a:xfrm>
              <a:off x="17115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3"/>
            <p:cNvSpPr/>
            <p:nvPr/>
          </p:nvSpPr>
          <p:spPr>
            <a:xfrm>
              <a:off x="18412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3"/>
            <p:cNvSpPr/>
            <p:nvPr/>
          </p:nvSpPr>
          <p:spPr>
            <a:xfrm>
              <a:off x="1963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3"/>
            <p:cNvSpPr/>
            <p:nvPr/>
          </p:nvSpPr>
          <p:spPr>
            <a:xfrm>
              <a:off x="20928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3"/>
            <p:cNvSpPr/>
            <p:nvPr/>
          </p:nvSpPr>
          <p:spPr>
            <a:xfrm>
              <a:off x="22226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3"/>
            <p:cNvSpPr/>
            <p:nvPr/>
          </p:nvSpPr>
          <p:spPr>
            <a:xfrm>
              <a:off x="2344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3"/>
            <p:cNvSpPr/>
            <p:nvPr/>
          </p:nvSpPr>
          <p:spPr>
            <a:xfrm>
              <a:off x="24742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3"/>
            <p:cNvSpPr/>
            <p:nvPr/>
          </p:nvSpPr>
          <p:spPr>
            <a:xfrm>
              <a:off x="26041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3"/>
            <p:cNvSpPr/>
            <p:nvPr/>
          </p:nvSpPr>
          <p:spPr>
            <a:xfrm>
              <a:off x="2725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3"/>
            <p:cNvSpPr/>
            <p:nvPr/>
          </p:nvSpPr>
          <p:spPr>
            <a:xfrm>
              <a:off x="28555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3"/>
            <p:cNvSpPr/>
            <p:nvPr/>
          </p:nvSpPr>
          <p:spPr>
            <a:xfrm>
              <a:off x="2985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3"/>
            <p:cNvSpPr/>
            <p:nvPr/>
          </p:nvSpPr>
          <p:spPr>
            <a:xfrm>
              <a:off x="31071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3"/>
            <p:cNvSpPr/>
            <p:nvPr/>
          </p:nvSpPr>
          <p:spPr>
            <a:xfrm>
              <a:off x="32369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3"/>
            <p:cNvSpPr/>
            <p:nvPr/>
          </p:nvSpPr>
          <p:spPr>
            <a:xfrm>
              <a:off x="3366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3"/>
            <p:cNvSpPr/>
            <p:nvPr/>
          </p:nvSpPr>
          <p:spPr>
            <a:xfrm>
              <a:off x="34885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3"/>
            <p:cNvSpPr/>
            <p:nvPr/>
          </p:nvSpPr>
          <p:spPr>
            <a:xfrm>
              <a:off x="3618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3"/>
            <p:cNvSpPr/>
            <p:nvPr/>
          </p:nvSpPr>
          <p:spPr>
            <a:xfrm>
              <a:off x="3748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3"/>
            <p:cNvSpPr/>
            <p:nvPr/>
          </p:nvSpPr>
          <p:spPr>
            <a:xfrm>
              <a:off x="238125" y="9471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3"/>
            <p:cNvSpPr/>
            <p:nvPr/>
          </p:nvSpPr>
          <p:spPr>
            <a:xfrm>
              <a:off x="238125" y="1068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3"/>
            <p:cNvSpPr/>
            <p:nvPr/>
          </p:nvSpPr>
          <p:spPr>
            <a:xfrm>
              <a:off x="238125" y="11986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3"/>
            <p:cNvSpPr/>
            <p:nvPr/>
          </p:nvSpPr>
          <p:spPr>
            <a:xfrm>
              <a:off x="238125" y="13284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3"/>
            <p:cNvSpPr/>
            <p:nvPr/>
          </p:nvSpPr>
          <p:spPr>
            <a:xfrm>
              <a:off x="238125" y="14502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3"/>
            <p:cNvSpPr/>
            <p:nvPr/>
          </p:nvSpPr>
          <p:spPr>
            <a:xfrm>
              <a:off x="238125" y="1580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3"/>
            <p:cNvSpPr/>
            <p:nvPr/>
          </p:nvSpPr>
          <p:spPr>
            <a:xfrm>
              <a:off x="238125" y="1709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3"/>
            <p:cNvSpPr/>
            <p:nvPr/>
          </p:nvSpPr>
          <p:spPr>
            <a:xfrm>
              <a:off x="238125" y="18315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3"/>
            <p:cNvSpPr/>
            <p:nvPr/>
          </p:nvSpPr>
          <p:spPr>
            <a:xfrm>
              <a:off x="238125" y="1961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3"/>
            <p:cNvSpPr/>
            <p:nvPr/>
          </p:nvSpPr>
          <p:spPr>
            <a:xfrm>
              <a:off x="238125" y="2091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3"/>
            <p:cNvSpPr/>
            <p:nvPr/>
          </p:nvSpPr>
          <p:spPr>
            <a:xfrm>
              <a:off x="238125" y="22128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3"/>
            <p:cNvSpPr/>
            <p:nvPr/>
          </p:nvSpPr>
          <p:spPr>
            <a:xfrm>
              <a:off x="238125" y="2342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3"/>
            <p:cNvSpPr/>
            <p:nvPr/>
          </p:nvSpPr>
          <p:spPr>
            <a:xfrm>
              <a:off x="238125" y="24759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3"/>
            <p:cNvSpPr/>
            <p:nvPr/>
          </p:nvSpPr>
          <p:spPr>
            <a:xfrm>
              <a:off x="238125" y="25976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3"/>
            <p:cNvSpPr/>
            <p:nvPr/>
          </p:nvSpPr>
          <p:spPr>
            <a:xfrm>
              <a:off x="238125" y="27275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3"/>
            <p:cNvSpPr/>
            <p:nvPr/>
          </p:nvSpPr>
          <p:spPr>
            <a:xfrm>
              <a:off x="238125" y="28573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3"/>
            <p:cNvSpPr/>
            <p:nvPr/>
          </p:nvSpPr>
          <p:spPr>
            <a:xfrm>
              <a:off x="238125" y="2979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3"/>
            <p:cNvSpPr/>
            <p:nvPr/>
          </p:nvSpPr>
          <p:spPr>
            <a:xfrm>
              <a:off x="238125" y="3108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3"/>
            <p:cNvSpPr/>
            <p:nvPr/>
          </p:nvSpPr>
          <p:spPr>
            <a:xfrm>
              <a:off x="238125" y="32387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3"/>
            <p:cNvSpPr/>
            <p:nvPr/>
          </p:nvSpPr>
          <p:spPr>
            <a:xfrm>
              <a:off x="238125" y="3360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3"/>
            <p:cNvSpPr/>
            <p:nvPr/>
          </p:nvSpPr>
          <p:spPr>
            <a:xfrm>
              <a:off x="238125" y="3490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3"/>
            <p:cNvSpPr/>
            <p:nvPr/>
          </p:nvSpPr>
          <p:spPr>
            <a:xfrm>
              <a:off x="238125" y="36200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3"/>
            <p:cNvSpPr/>
            <p:nvPr/>
          </p:nvSpPr>
          <p:spPr>
            <a:xfrm>
              <a:off x="238125" y="3741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3"/>
            <p:cNvSpPr/>
            <p:nvPr/>
          </p:nvSpPr>
          <p:spPr>
            <a:xfrm>
              <a:off x="238125" y="38715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3"/>
            <p:cNvSpPr/>
            <p:nvPr/>
          </p:nvSpPr>
          <p:spPr>
            <a:xfrm>
              <a:off x="238125" y="40013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3"/>
            <p:cNvSpPr/>
            <p:nvPr/>
          </p:nvSpPr>
          <p:spPr>
            <a:xfrm>
              <a:off x="238125" y="41231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3"/>
            <p:cNvSpPr/>
            <p:nvPr/>
          </p:nvSpPr>
          <p:spPr>
            <a:xfrm>
              <a:off x="238125" y="4252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3"/>
            <p:cNvSpPr/>
            <p:nvPr/>
          </p:nvSpPr>
          <p:spPr>
            <a:xfrm>
              <a:off x="238125" y="43827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3"/>
            <p:cNvSpPr/>
            <p:nvPr/>
          </p:nvSpPr>
          <p:spPr>
            <a:xfrm>
              <a:off x="238125" y="45044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3"/>
            <p:cNvSpPr/>
            <p:nvPr/>
          </p:nvSpPr>
          <p:spPr>
            <a:xfrm>
              <a:off x="238125" y="46342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3"/>
            <p:cNvSpPr/>
            <p:nvPr/>
          </p:nvSpPr>
          <p:spPr>
            <a:xfrm>
              <a:off x="238125" y="47640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3"/>
            <p:cNvSpPr/>
            <p:nvPr/>
          </p:nvSpPr>
          <p:spPr>
            <a:xfrm>
              <a:off x="38680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3"/>
            <p:cNvSpPr/>
            <p:nvPr/>
          </p:nvSpPr>
          <p:spPr>
            <a:xfrm>
              <a:off x="3989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3"/>
            <p:cNvSpPr/>
            <p:nvPr/>
          </p:nvSpPr>
          <p:spPr>
            <a:xfrm>
              <a:off x="4119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3"/>
            <p:cNvSpPr/>
            <p:nvPr/>
          </p:nvSpPr>
          <p:spPr>
            <a:xfrm>
              <a:off x="42494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3"/>
            <p:cNvSpPr/>
            <p:nvPr/>
          </p:nvSpPr>
          <p:spPr>
            <a:xfrm>
              <a:off x="43711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3"/>
            <p:cNvSpPr/>
            <p:nvPr/>
          </p:nvSpPr>
          <p:spPr>
            <a:xfrm>
              <a:off x="45010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3"/>
            <p:cNvSpPr/>
            <p:nvPr/>
          </p:nvSpPr>
          <p:spPr>
            <a:xfrm>
              <a:off x="46307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3"/>
            <p:cNvSpPr/>
            <p:nvPr/>
          </p:nvSpPr>
          <p:spPr>
            <a:xfrm>
              <a:off x="47525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3"/>
            <p:cNvSpPr/>
            <p:nvPr/>
          </p:nvSpPr>
          <p:spPr>
            <a:xfrm>
              <a:off x="48823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3"/>
            <p:cNvSpPr/>
            <p:nvPr/>
          </p:nvSpPr>
          <p:spPr>
            <a:xfrm>
              <a:off x="5012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3"/>
            <p:cNvSpPr/>
            <p:nvPr/>
          </p:nvSpPr>
          <p:spPr>
            <a:xfrm>
              <a:off x="51338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3"/>
            <p:cNvSpPr/>
            <p:nvPr/>
          </p:nvSpPr>
          <p:spPr>
            <a:xfrm>
              <a:off x="52637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3"/>
            <p:cNvSpPr/>
            <p:nvPr/>
          </p:nvSpPr>
          <p:spPr>
            <a:xfrm>
              <a:off x="53969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3"/>
            <p:cNvSpPr/>
            <p:nvPr/>
          </p:nvSpPr>
          <p:spPr>
            <a:xfrm>
              <a:off x="5518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3"/>
            <p:cNvSpPr/>
            <p:nvPr/>
          </p:nvSpPr>
          <p:spPr>
            <a:xfrm>
              <a:off x="5648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3"/>
            <p:cNvSpPr/>
            <p:nvPr/>
          </p:nvSpPr>
          <p:spPr>
            <a:xfrm>
              <a:off x="57783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3"/>
            <p:cNvSpPr/>
            <p:nvPr/>
          </p:nvSpPr>
          <p:spPr>
            <a:xfrm>
              <a:off x="59000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3"/>
            <p:cNvSpPr/>
            <p:nvPr/>
          </p:nvSpPr>
          <p:spPr>
            <a:xfrm>
              <a:off x="6029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3"/>
            <p:cNvSpPr/>
            <p:nvPr/>
          </p:nvSpPr>
          <p:spPr>
            <a:xfrm>
              <a:off x="6159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3"/>
            <p:cNvSpPr/>
            <p:nvPr/>
          </p:nvSpPr>
          <p:spPr>
            <a:xfrm>
              <a:off x="62813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3"/>
            <p:cNvSpPr/>
            <p:nvPr/>
          </p:nvSpPr>
          <p:spPr>
            <a:xfrm>
              <a:off x="64111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3"/>
            <p:cNvSpPr/>
            <p:nvPr/>
          </p:nvSpPr>
          <p:spPr>
            <a:xfrm>
              <a:off x="6541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3"/>
            <p:cNvSpPr/>
            <p:nvPr/>
          </p:nvSpPr>
          <p:spPr>
            <a:xfrm>
              <a:off x="66627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3"/>
            <p:cNvSpPr/>
            <p:nvPr/>
          </p:nvSpPr>
          <p:spPr>
            <a:xfrm>
              <a:off x="67924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3"/>
            <p:cNvSpPr/>
            <p:nvPr/>
          </p:nvSpPr>
          <p:spPr>
            <a:xfrm>
              <a:off x="6922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3"/>
            <p:cNvSpPr/>
            <p:nvPr/>
          </p:nvSpPr>
          <p:spPr>
            <a:xfrm>
              <a:off x="7044075" y="847900"/>
              <a:ext cx="0" cy="4015450"/>
            </a:xfrm>
            <a:custGeom>
              <a:rect b="b" l="l" r="r" t="t"/>
              <a:pathLst>
                <a:path extrusionOk="0" fill="none" h="160618" w="0">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3"/>
            <p:cNvSpPr/>
            <p:nvPr/>
          </p:nvSpPr>
          <p:spPr>
            <a:xfrm>
              <a:off x="7173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3"/>
            <p:cNvSpPr/>
            <p:nvPr/>
          </p:nvSpPr>
          <p:spPr>
            <a:xfrm>
              <a:off x="7303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3"/>
            <p:cNvSpPr/>
            <p:nvPr/>
          </p:nvSpPr>
          <p:spPr>
            <a:xfrm>
              <a:off x="3868075" y="9471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3"/>
            <p:cNvSpPr/>
            <p:nvPr/>
          </p:nvSpPr>
          <p:spPr>
            <a:xfrm>
              <a:off x="3868075" y="1068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3"/>
            <p:cNvSpPr/>
            <p:nvPr/>
          </p:nvSpPr>
          <p:spPr>
            <a:xfrm>
              <a:off x="3868075" y="11986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3"/>
            <p:cNvSpPr/>
            <p:nvPr/>
          </p:nvSpPr>
          <p:spPr>
            <a:xfrm>
              <a:off x="3868075" y="13284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3"/>
            <p:cNvSpPr/>
            <p:nvPr/>
          </p:nvSpPr>
          <p:spPr>
            <a:xfrm>
              <a:off x="3868075" y="14502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3"/>
            <p:cNvSpPr/>
            <p:nvPr/>
          </p:nvSpPr>
          <p:spPr>
            <a:xfrm>
              <a:off x="3868075" y="1580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3"/>
            <p:cNvSpPr/>
            <p:nvPr/>
          </p:nvSpPr>
          <p:spPr>
            <a:xfrm>
              <a:off x="3868075" y="1709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3"/>
            <p:cNvSpPr/>
            <p:nvPr/>
          </p:nvSpPr>
          <p:spPr>
            <a:xfrm>
              <a:off x="3868075" y="18315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3"/>
            <p:cNvSpPr/>
            <p:nvPr/>
          </p:nvSpPr>
          <p:spPr>
            <a:xfrm>
              <a:off x="3868075" y="1961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3"/>
            <p:cNvSpPr/>
            <p:nvPr/>
          </p:nvSpPr>
          <p:spPr>
            <a:xfrm>
              <a:off x="3868075" y="2091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3"/>
            <p:cNvSpPr/>
            <p:nvPr/>
          </p:nvSpPr>
          <p:spPr>
            <a:xfrm>
              <a:off x="3868075" y="22128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3"/>
            <p:cNvSpPr/>
            <p:nvPr/>
          </p:nvSpPr>
          <p:spPr>
            <a:xfrm>
              <a:off x="3868075" y="2342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3"/>
            <p:cNvSpPr/>
            <p:nvPr/>
          </p:nvSpPr>
          <p:spPr>
            <a:xfrm>
              <a:off x="3868075" y="24759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3"/>
            <p:cNvSpPr/>
            <p:nvPr/>
          </p:nvSpPr>
          <p:spPr>
            <a:xfrm>
              <a:off x="3868075" y="25976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3"/>
            <p:cNvSpPr/>
            <p:nvPr/>
          </p:nvSpPr>
          <p:spPr>
            <a:xfrm>
              <a:off x="3868075" y="27275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3"/>
            <p:cNvSpPr/>
            <p:nvPr/>
          </p:nvSpPr>
          <p:spPr>
            <a:xfrm>
              <a:off x="3868075" y="28573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3"/>
            <p:cNvSpPr/>
            <p:nvPr/>
          </p:nvSpPr>
          <p:spPr>
            <a:xfrm>
              <a:off x="3868075" y="2979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3"/>
            <p:cNvSpPr/>
            <p:nvPr/>
          </p:nvSpPr>
          <p:spPr>
            <a:xfrm>
              <a:off x="3868075" y="3108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3"/>
            <p:cNvSpPr/>
            <p:nvPr/>
          </p:nvSpPr>
          <p:spPr>
            <a:xfrm>
              <a:off x="3868075" y="32387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3"/>
            <p:cNvSpPr/>
            <p:nvPr/>
          </p:nvSpPr>
          <p:spPr>
            <a:xfrm>
              <a:off x="3868075" y="3360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3"/>
            <p:cNvSpPr/>
            <p:nvPr/>
          </p:nvSpPr>
          <p:spPr>
            <a:xfrm>
              <a:off x="3868075" y="3490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3"/>
            <p:cNvSpPr/>
            <p:nvPr/>
          </p:nvSpPr>
          <p:spPr>
            <a:xfrm>
              <a:off x="3868075" y="36200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3"/>
            <p:cNvSpPr/>
            <p:nvPr/>
          </p:nvSpPr>
          <p:spPr>
            <a:xfrm>
              <a:off x="3868075" y="3741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3"/>
            <p:cNvSpPr/>
            <p:nvPr/>
          </p:nvSpPr>
          <p:spPr>
            <a:xfrm>
              <a:off x="3868075" y="38715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3"/>
            <p:cNvSpPr/>
            <p:nvPr/>
          </p:nvSpPr>
          <p:spPr>
            <a:xfrm>
              <a:off x="3868075" y="40013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3"/>
            <p:cNvSpPr/>
            <p:nvPr/>
          </p:nvSpPr>
          <p:spPr>
            <a:xfrm>
              <a:off x="3868075" y="41231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3"/>
            <p:cNvSpPr/>
            <p:nvPr/>
          </p:nvSpPr>
          <p:spPr>
            <a:xfrm>
              <a:off x="3868075" y="4252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3"/>
            <p:cNvSpPr/>
            <p:nvPr/>
          </p:nvSpPr>
          <p:spPr>
            <a:xfrm>
              <a:off x="3868075" y="43827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3"/>
            <p:cNvSpPr/>
            <p:nvPr/>
          </p:nvSpPr>
          <p:spPr>
            <a:xfrm>
              <a:off x="3868075" y="45044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3"/>
            <p:cNvSpPr/>
            <p:nvPr/>
          </p:nvSpPr>
          <p:spPr>
            <a:xfrm>
              <a:off x="3868075" y="46342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3"/>
            <p:cNvSpPr/>
            <p:nvPr/>
          </p:nvSpPr>
          <p:spPr>
            <a:xfrm>
              <a:off x="3868075" y="47640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3" name="Google Shape;1243;p13"/>
          <p:cNvSpPr txBox="1"/>
          <p:nvPr>
            <p:ph type="title"/>
          </p:nvPr>
        </p:nvSpPr>
        <p:spPr>
          <a:xfrm>
            <a:off x="720000" y="445025"/>
            <a:ext cx="7704000" cy="5727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44" name="Google Shape;1244;p13"/>
          <p:cNvSpPr/>
          <p:nvPr/>
        </p:nvSpPr>
        <p:spPr>
          <a:xfrm>
            <a:off x="-65100" y="3245000"/>
            <a:ext cx="9274200" cy="13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3"/>
          <p:cNvSpPr/>
          <p:nvPr/>
        </p:nvSpPr>
        <p:spPr>
          <a:xfrm>
            <a:off x="-65100" y="1317625"/>
            <a:ext cx="9274200" cy="13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3"/>
          <p:cNvSpPr txBox="1"/>
          <p:nvPr>
            <p:ph idx="1" type="subTitle"/>
          </p:nvPr>
        </p:nvSpPr>
        <p:spPr>
          <a:xfrm>
            <a:off x="1646488" y="3404550"/>
            <a:ext cx="2307900" cy="3795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000"/>
              <a:buFont typeface="Poppins ExtraBold"/>
              <a:buNone/>
              <a:defRPr sz="2000">
                <a:solidFill>
                  <a:schemeClr val="accent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1247" name="Google Shape;1247;p13"/>
          <p:cNvSpPr txBox="1"/>
          <p:nvPr>
            <p:ph idx="2" type="subTitle"/>
          </p:nvPr>
        </p:nvSpPr>
        <p:spPr>
          <a:xfrm>
            <a:off x="1646500" y="3784151"/>
            <a:ext cx="2307900" cy="6597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48" name="Google Shape;1248;p13"/>
          <p:cNvSpPr txBox="1"/>
          <p:nvPr>
            <p:ph hasCustomPrompt="1" idx="3" type="title"/>
          </p:nvPr>
        </p:nvSpPr>
        <p:spPr>
          <a:xfrm>
            <a:off x="873050" y="3404551"/>
            <a:ext cx="634500" cy="10392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49" name="Google Shape;1249;p13"/>
          <p:cNvSpPr txBox="1"/>
          <p:nvPr>
            <p:ph idx="4" type="subTitle"/>
          </p:nvPr>
        </p:nvSpPr>
        <p:spPr>
          <a:xfrm>
            <a:off x="5963038" y="3404550"/>
            <a:ext cx="2307900" cy="3795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000"/>
              <a:buFont typeface="Poppins ExtraBold"/>
              <a:buNone/>
              <a:defRPr sz="2000">
                <a:solidFill>
                  <a:schemeClr val="accent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1250" name="Google Shape;1250;p13"/>
          <p:cNvSpPr txBox="1"/>
          <p:nvPr>
            <p:ph idx="5" type="subTitle"/>
          </p:nvPr>
        </p:nvSpPr>
        <p:spPr>
          <a:xfrm>
            <a:off x="5963050" y="3784151"/>
            <a:ext cx="2307900" cy="6597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51" name="Google Shape;1251;p13"/>
          <p:cNvSpPr txBox="1"/>
          <p:nvPr>
            <p:ph hasCustomPrompt="1" idx="6" type="title"/>
          </p:nvPr>
        </p:nvSpPr>
        <p:spPr>
          <a:xfrm>
            <a:off x="5189600" y="3404551"/>
            <a:ext cx="634500" cy="10392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52" name="Google Shape;1252;p13"/>
          <p:cNvSpPr txBox="1"/>
          <p:nvPr>
            <p:ph idx="7" type="subTitle"/>
          </p:nvPr>
        </p:nvSpPr>
        <p:spPr>
          <a:xfrm>
            <a:off x="1646488" y="1477163"/>
            <a:ext cx="2307900" cy="3795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000"/>
              <a:buFont typeface="Poppins ExtraBold"/>
              <a:buNone/>
              <a:defRPr sz="2000">
                <a:solidFill>
                  <a:schemeClr val="accent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1253" name="Google Shape;1253;p13"/>
          <p:cNvSpPr txBox="1"/>
          <p:nvPr>
            <p:ph idx="8" type="subTitle"/>
          </p:nvPr>
        </p:nvSpPr>
        <p:spPr>
          <a:xfrm>
            <a:off x="1646500" y="1856773"/>
            <a:ext cx="2307900" cy="6597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54" name="Google Shape;1254;p13"/>
          <p:cNvSpPr txBox="1"/>
          <p:nvPr>
            <p:ph hasCustomPrompt="1" idx="9" type="title"/>
          </p:nvPr>
        </p:nvSpPr>
        <p:spPr>
          <a:xfrm>
            <a:off x="873050" y="1477174"/>
            <a:ext cx="634500" cy="10392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55" name="Google Shape;1255;p13"/>
          <p:cNvSpPr txBox="1"/>
          <p:nvPr>
            <p:ph idx="13" type="subTitle"/>
          </p:nvPr>
        </p:nvSpPr>
        <p:spPr>
          <a:xfrm>
            <a:off x="5963038" y="1477163"/>
            <a:ext cx="2307900" cy="3795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000"/>
              <a:buFont typeface="Poppins ExtraBold"/>
              <a:buNone/>
              <a:defRPr sz="2000">
                <a:solidFill>
                  <a:schemeClr val="accent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1256" name="Google Shape;1256;p13"/>
          <p:cNvSpPr txBox="1"/>
          <p:nvPr>
            <p:ph idx="14" type="subTitle"/>
          </p:nvPr>
        </p:nvSpPr>
        <p:spPr>
          <a:xfrm>
            <a:off x="5963050" y="1856773"/>
            <a:ext cx="2307900" cy="6597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57" name="Google Shape;1257;p13"/>
          <p:cNvSpPr txBox="1"/>
          <p:nvPr>
            <p:ph hasCustomPrompt="1" idx="15" type="title"/>
          </p:nvPr>
        </p:nvSpPr>
        <p:spPr>
          <a:xfrm>
            <a:off x="5189600" y="1477174"/>
            <a:ext cx="634500" cy="10392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1258" name="Shape 1258"/>
        <p:cNvGrpSpPr/>
        <p:nvPr/>
      </p:nvGrpSpPr>
      <p:grpSpPr>
        <a:xfrm>
          <a:off x="0" y="0"/>
          <a:ext cx="0" cy="0"/>
          <a:chOff x="0" y="0"/>
          <a:chExt cx="0" cy="0"/>
        </a:xfrm>
      </p:grpSpPr>
      <p:grpSp>
        <p:nvGrpSpPr>
          <p:cNvPr id="1259" name="Google Shape;1259;p14"/>
          <p:cNvGrpSpPr/>
          <p:nvPr/>
        </p:nvGrpSpPr>
        <p:grpSpPr>
          <a:xfrm>
            <a:off x="7" y="3673"/>
            <a:ext cx="9144198" cy="5142587"/>
            <a:chOff x="238125" y="847900"/>
            <a:chExt cx="7140000" cy="4015450"/>
          </a:xfrm>
        </p:grpSpPr>
        <p:sp>
          <p:nvSpPr>
            <p:cNvPr id="1260" name="Google Shape;1260;p14"/>
            <p:cNvSpPr/>
            <p:nvPr/>
          </p:nvSpPr>
          <p:spPr>
            <a:xfrm>
              <a:off x="3125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4"/>
            <p:cNvSpPr/>
            <p:nvPr/>
          </p:nvSpPr>
          <p:spPr>
            <a:xfrm>
              <a:off x="434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4"/>
            <p:cNvSpPr/>
            <p:nvPr/>
          </p:nvSpPr>
          <p:spPr>
            <a:xfrm>
              <a:off x="5640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4"/>
            <p:cNvSpPr/>
            <p:nvPr/>
          </p:nvSpPr>
          <p:spPr>
            <a:xfrm>
              <a:off x="6938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4"/>
            <p:cNvSpPr/>
            <p:nvPr/>
          </p:nvSpPr>
          <p:spPr>
            <a:xfrm>
              <a:off x="8155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4"/>
            <p:cNvSpPr/>
            <p:nvPr/>
          </p:nvSpPr>
          <p:spPr>
            <a:xfrm>
              <a:off x="9453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4"/>
            <p:cNvSpPr/>
            <p:nvPr/>
          </p:nvSpPr>
          <p:spPr>
            <a:xfrm>
              <a:off x="10752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4"/>
            <p:cNvSpPr/>
            <p:nvPr/>
          </p:nvSpPr>
          <p:spPr>
            <a:xfrm>
              <a:off x="1196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4"/>
            <p:cNvSpPr/>
            <p:nvPr/>
          </p:nvSpPr>
          <p:spPr>
            <a:xfrm>
              <a:off x="1326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4"/>
            <p:cNvSpPr/>
            <p:nvPr/>
          </p:nvSpPr>
          <p:spPr>
            <a:xfrm>
              <a:off x="14599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4"/>
            <p:cNvSpPr/>
            <p:nvPr/>
          </p:nvSpPr>
          <p:spPr>
            <a:xfrm>
              <a:off x="1581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4"/>
            <p:cNvSpPr/>
            <p:nvPr/>
          </p:nvSpPr>
          <p:spPr>
            <a:xfrm>
              <a:off x="17115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4"/>
            <p:cNvSpPr/>
            <p:nvPr/>
          </p:nvSpPr>
          <p:spPr>
            <a:xfrm>
              <a:off x="18412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4"/>
            <p:cNvSpPr/>
            <p:nvPr/>
          </p:nvSpPr>
          <p:spPr>
            <a:xfrm>
              <a:off x="1963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4"/>
            <p:cNvSpPr/>
            <p:nvPr/>
          </p:nvSpPr>
          <p:spPr>
            <a:xfrm>
              <a:off x="20928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4"/>
            <p:cNvSpPr/>
            <p:nvPr/>
          </p:nvSpPr>
          <p:spPr>
            <a:xfrm>
              <a:off x="22226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4"/>
            <p:cNvSpPr/>
            <p:nvPr/>
          </p:nvSpPr>
          <p:spPr>
            <a:xfrm>
              <a:off x="2344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4"/>
            <p:cNvSpPr/>
            <p:nvPr/>
          </p:nvSpPr>
          <p:spPr>
            <a:xfrm>
              <a:off x="24742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4"/>
            <p:cNvSpPr/>
            <p:nvPr/>
          </p:nvSpPr>
          <p:spPr>
            <a:xfrm>
              <a:off x="26041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4"/>
            <p:cNvSpPr/>
            <p:nvPr/>
          </p:nvSpPr>
          <p:spPr>
            <a:xfrm>
              <a:off x="2725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4"/>
            <p:cNvSpPr/>
            <p:nvPr/>
          </p:nvSpPr>
          <p:spPr>
            <a:xfrm>
              <a:off x="28555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4"/>
            <p:cNvSpPr/>
            <p:nvPr/>
          </p:nvSpPr>
          <p:spPr>
            <a:xfrm>
              <a:off x="2985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4"/>
            <p:cNvSpPr/>
            <p:nvPr/>
          </p:nvSpPr>
          <p:spPr>
            <a:xfrm>
              <a:off x="31071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4"/>
            <p:cNvSpPr/>
            <p:nvPr/>
          </p:nvSpPr>
          <p:spPr>
            <a:xfrm>
              <a:off x="32369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4"/>
            <p:cNvSpPr/>
            <p:nvPr/>
          </p:nvSpPr>
          <p:spPr>
            <a:xfrm>
              <a:off x="3366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4"/>
            <p:cNvSpPr/>
            <p:nvPr/>
          </p:nvSpPr>
          <p:spPr>
            <a:xfrm>
              <a:off x="34885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14"/>
            <p:cNvSpPr/>
            <p:nvPr/>
          </p:nvSpPr>
          <p:spPr>
            <a:xfrm>
              <a:off x="3618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4"/>
            <p:cNvSpPr/>
            <p:nvPr/>
          </p:nvSpPr>
          <p:spPr>
            <a:xfrm>
              <a:off x="3748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4"/>
            <p:cNvSpPr/>
            <p:nvPr/>
          </p:nvSpPr>
          <p:spPr>
            <a:xfrm>
              <a:off x="238125" y="9471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4"/>
            <p:cNvSpPr/>
            <p:nvPr/>
          </p:nvSpPr>
          <p:spPr>
            <a:xfrm>
              <a:off x="238125" y="1068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4"/>
            <p:cNvSpPr/>
            <p:nvPr/>
          </p:nvSpPr>
          <p:spPr>
            <a:xfrm>
              <a:off x="238125" y="11986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4"/>
            <p:cNvSpPr/>
            <p:nvPr/>
          </p:nvSpPr>
          <p:spPr>
            <a:xfrm>
              <a:off x="238125" y="13284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4"/>
            <p:cNvSpPr/>
            <p:nvPr/>
          </p:nvSpPr>
          <p:spPr>
            <a:xfrm>
              <a:off x="238125" y="14502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4"/>
            <p:cNvSpPr/>
            <p:nvPr/>
          </p:nvSpPr>
          <p:spPr>
            <a:xfrm>
              <a:off x="238125" y="1580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4"/>
            <p:cNvSpPr/>
            <p:nvPr/>
          </p:nvSpPr>
          <p:spPr>
            <a:xfrm>
              <a:off x="238125" y="1709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4"/>
            <p:cNvSpPr/>
            <p:nvPr/>
          </p:nvSpPr>
          <p:spPr>
            <a:xfrm>
              <a:off x="238125" y="18315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4"/>
            <p:cNvSpPr/>
            <p:nvPr/>
          </p:nvSpPr>
          <p:spPr>
            <a:xfrm>
              <a:off x="238125" y="1961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4"/>
            <p:cNvSpPr/>
            <p:nvPr/>
          </p:nvSpPr>
          <p:spPr>
            <a:xfrm>
              <a:off x="238125" y="2091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4"/>
            <p:cNvSpPr/>
            <p:nvPr/>
          </p:nvSpPr>
          <p:spPr>
            <a:xfrm>
              <a:off x="238125" y="22128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4"/>
            <p:cNvSpPr/>
            <p:nvPr/>
          </p:nvSpPr>
          <p:spPr>
            <a:xfrm>
              <a:off x="238125" y="2342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4"/>
            <p:cNvSpPr/>
            <p:nvPr/>
          </p:nvSpPr>
          <p:spPr>
            <a:xfrm>
              <a:off x="238125" y="24759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4"/>
            <p:cNvSpPr/>
            <p:nvPr/>
          </p:nvSpPr>
          <p:spPr>
            <a:xfrm>
              <a:off x="238125" y="25976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4"/>
            <p:cNvSpPr/>
            <p:nvPr/>
          </p:nvSpPr>
          <p:spPr>
            <a:xfrm>
              <a:off x="238125" y="27275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4"/>
            <p:cNvSpPr/>
            <p:nvPr/>
          </p:nvSpPr>
          <p:spPr>
            <a:xfrm>
              <a:off x="238125" y="28573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4"/>
            <p:cNvSpPr/>
            <p:nvPr/>
          </p:nvSpPr>
          <p:spPr>
            <a:xfrm>
              <a:off x="238125" y="2979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4"/>
            <p:cNvSpPr/>
            <p:nvPr/>
          </p:nvSpPr>
          <p:spPr>
            <a:xfrm>
              <a:off x="238125" y="3108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4"/>
            <p:cNvSpPr/>
            <p:nvPr/>
          </p:nvSpPr>
          <p:spPr>
            <a:xfrm>
              <a:off x="238125" y="32387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4"/>
            <p:cNvSpPr/>
            <p:nvPr/>
          </p:nvSpPr>
          <p:spPr>
            <a:xfrm>
              <a:off x="238125" y="3360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4"/>
            <p:cNvSpPr/>
            <p:nvPr/>
          </p:nvSpPr>
          <p:spPr>
            <a:xfrm>
              <a:off x="238125" y="3490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4"/>
            <p:cNvSpPr/>
            <p:nvPr/>
          </p:nvSpPr>
          <p:spPr>
            <a:xfrm>
              <a:off x="238125" y="36200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4"/>
            <p:cNvSpPr/>
            <p:nvPr/>
          </p:nvSpPr>
          <p:spPr>
            <a:xfrm>
              <a:off x="238125" y="3741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4"/>
            <p:cNvSpPr/>
            <p:nvPr/>
          </p:nvSpPr>
          <p:spPr>
            <a:xfrm>
              <a:off x="238125" y="38715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4"/>
            <p:cNvSpPr/>
            <p:nvPr/>
          </p:nvSpPr>
          <p:spPr>
            <a:xfrm>
              <a:off x="238125" y="40013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4"/>
            <p:cNvSpPr/>
            <p:nvPr/>
          </p:nvSpPr>
          <p:spPr>
            <a:xfrm>
              <a:off x="238125" y="41231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4"/>
            <p:cNvSpPr/>
            <p:nvPr/>
          </p:nvSpPr>
          <p:spPr>
            <a:xfrm>
              <a:off x="238125" y="4252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4"/>
            <p:cNvSpPr/>
            <p:nvPr/>
          </p:nvSpPr>
          <p:spPr>
            <a:xfrm>
              <a:off x="238125" y="43827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4"/>
            <p:cNvSpPr/>
            <p:nvPr/>
          </p:nvSpPr>
          <p:spPr>
            <a:xfrm>
              <a:off x="238125" y="45044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4"/>
            <p:cNvSpPr/>
            <p:nvPr/>
          </p:nvSpPr>
          <p:spPr>
            <a:xfrm>
              <a:off x="238125" y="46342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4"/>
            <p:cNvSpPr/>
            <p:nvPr/>
          </p:nvSpPr>
          <p:spPr>
            <a:xfrm>
              <a:off x="238125" y="47640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4"/>
            <p:cNvSpPr/>
            <p:nvPr/>
          </p:nvSpPr>
          <p:spPr>
            <a:xfrm>
              <a:off x="38680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4"/>
            <p:cNvSpPr/>
            <p:nvPr/>
          </p:nvSpPr>
          <p:spPr>
            <a:xfrm>
              <a:off x="3989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4"/>
            <p:cNvSpPr/>
            <p:nvPr/>
          </p:nvSpPr>
          <p:spPr>
            <a:xfrm>
              <a:off x="4119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4"/>
            <p:cNvSpPr/>
            <p:nvPr/>
          </p:nvSpPr>
          <p:spPr>
            <a:xfrm>
              <a:off x="42494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4"/>
            <p:cNvSpPr/>
            <p:nvPr/>
          </p:nvSpPr>
          <p:spPr>
            <a:xfrm>
              <a:off x="43711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4"/>
            <p:cNvSpPr/>
            <p:nvPr/>
          </p:nvSpPr>
          <p:spPr>
            <a:xfrm>
              <a:off x="45010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4"/>
            <p:cNvSpPr/>
            <p:nvPr/>
          </p:nvSpPr>
          <p:spPr>
            <a:xfrm>
              <a:off x="46307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4"/>
            <p:cNvSpPr/>
            <p:nvPr/>
          </p:nvSpPr>
          <p:spPr>
            <a:xfrm>
              <a:off x="47525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4"/>
            <p:cNvSpPr/>
            <p:nvPr/>
          </p:nvSpPr>
          <p:spPr>
            <a:xfrm>
              <a:off x="48823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4"/>
            <p:cNvSpPr/>
            <p:nvPr/>
          </p:nvSpPr>
          <p:spPr>
            <a:xfrm>
              <a:off x="5012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4"/>
            <p:cNvSpPr/>
            <p:nvPr/>
          </p:nvSpPr>
          <p:spPr>
            <a:xfrm>
              <a:off x="51338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4"/>
            <p:cNvSpPr/>
            <p:nvPr/>
          </p:nvSpPr>
          <p:spPr>
            <a:xfrm>
              <a:off x="52637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4"/>
            <p:cNvSpPr/>
            <p:nvPr/>
          </p:nvSpPr>
          <p:spPr>
            <a:xfrm>
              <a:off x="53969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4"/>
            <p:cNvSpPr/>
            <p:nvPr/>
          </p:nvSpPr>
          <p:spPr>
            <a:xfrm>
              <a:off x="5518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4"/>
            <p:cNvSpPr/>
            <p:nvPr/>
          </p:nvSpPr>
          <p:spPr>
            <a:xfrm>
              <a:off x="5648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4"/>
            <p:cNvSpPr/>
            <p:nvPr/>
          </p:nvSpPr>
          <p:spPr>
            <a:xfrm>
              <a:off x="57783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4"/>
            <p:cNvSpPr/>
            <p:nvPr/>
          </p:nvSpPr>
          <p:spPr>
            <a:xfrm>
              <a:off x="59000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4"/>
            <p:cNvSpPr/>
            <p:nvPr/>
          </p:nvSpPr>
          <p:spPr>
            <a:xfrm>
              <a:off x="6029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4"/>
            <p:cNvSpPr/>
            <p:nvPr/>
          </p:nvSpPr>
          <p:spPr>
            <a:xfrm>
              <a:off x="6159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4"/>
            <p:cNvSpPr/>
            <p:nvPr/>
          </p:nvSpPr>
          <p:spPr>
            <a:xfrm>
              <a:off x="62813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4"/>
            <p:cNvSpPr/>
            <p:nvPr/>
          </p:nvSpPr>
          <p:spPr>
            <a:xfrm>
              <a:off x="64111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4"/>
            <p:cNvSpPr/>
            <p:nvPr/>
          </p:nvSpPr>
          <p:spPr>
            <a:xfrm>
              <a:off x="6541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4"/>
            <p:cNvSpPr/>
            <p:nvPr/>
          </p:nvSpPr>
          <p:spPr>
            <a:xfrm>
              <a:off x="66627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4"/>
            <p:cNvSpPr/>
            <p:nvPr/>
          </p:nvSpPr>
          <p:spPr>
            <a:xfrm>
              <a:off x="67924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4"/>
            <p:cNvSpPr/>
            <p:nvPr/>
          </p:nvSpPr>
          <p:spPr>
            <a:xfrm>
              <a:off x="6922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4"/>
            <p:cNvSpPr/>
            <p:nvPr/>
          </p:nvSpPr>
          <p:spPr>
            <a:xfrm>
              <a:off x="7044075" y="847900"/>
              <a:ext cx="0" cy="4015450"/>
            </a:xfrm>
            <a:custGeom>
              <a:rect b="b" l="l" r="r" t="t"/>
              <a:pathLst>
                <a:path extrusionOk="0" fill="none" h="160618" w="0">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4"/>
            <p:cNvSpPr/>
            <p:nvPr/>
          </p:nvSpPr>
          <p:spPr>
            <a:xfrm>
              <a:off x="7173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4"/>
            <p:cNvSpPr/>
            <p:nvPr/>
          </p:nvSpPr>
          <p:spPr>
            <a:xfrm>
              <a:off x="7303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4"/>
            <p:cNvSpPr/>
            <p:nvPr/>
          </p:nvSpPr>
          <p:spPr>
            <a:xfrm>
              <a:off x="3868075" y="9471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4"/>
            <p:cNvSpPr/>
            <p:nvPr/>
          </p:nvSpPr>
          <p:spPr>
            <a:xfrm>
              <a:off x="3868075" y="1068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4"/>
            <p:cNvSpPr/>
            <p:nvPr/>
          </p:nvSpPr>
          <p:spPr>
            <a:xfrm>
              <a:off x="3868075" y="11986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4"/>
            <p:cNvSpPr/>
            <p:nvPr/>
          </p:nvSpPr>
          <p:spPr>
            <a:xfrm>
              <a:off x="3868075" y="13284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4"/>
            <p:cNvSpPr/>
            <p:nvPr/>
          </p:nvSpPr>
          <p:spPr>
            <a:xfrm>
              <a:off x="3868075" y="14502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4"/>
            <p:cNvSpPr/>
            <p:nvPr/>
          </p:nvSpPr>
          <p:spPr>
            <a:xfrm>
              <a:off x="3868075" y="1580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4"/>
            <p:cNvSpPr/>
            <p:nvPr/>
          </p:nvSpPr>
          <p:spPr>
            <a:xfrm>
              <a:off x="3868075" y="1709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4"/>
            <p:cNvSpPr/>
            <p:nvPr/>
          </p:nvSpPr>
          <p:spPr>
            <a:xfrm>
              <a:off x="3868075" y="18315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4"/>
            <p:cNvSpPr/>
            <p:nvPr/>
          </p:nvSpPr>
          <p:spPr>
            <a:xfrm>
              <a:off x="3868075" y="1961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4"/>
            <p:cNvSpPr/>
            <p:nvPr/>
          </p:nvSpPr>
          <p:spPr>
            <a:xfrm>
              <a:off x="3868075" y="2091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4"/>
            <p:cNvSpPr/>
            <p:nvPr/>
          </p:nvSpPr>
          <p:spPr>
            <a:xfrm>
              <a:off x="3868075" y="22128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4"/>
            <p:cNvSpPr/>
            <p:nvPr/>
          </p:nvSpPr>
          <p:spPr>
            <a:xfrm>
              <a:off x="3868075" y="2342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4"/>
            <p:cNvSpPr/>
            <p:nvPr/>
          </p:nvSpPr>
          <p:spPr>
            <a:xfrm>
              <a:off x="3868075" y="24759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4"/>
            <p:cNvSpPr/>
            <p:nvPr/>
          </p:nvSpPr>
          <p:spPr>
            <a:xfrm>
              <a:off x="3868075" y="25976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4"/>
            <p:cNvSpPr/>
            <p:nvPr/>
          </p:nvSpPr>
          <p:spPr>
            <a:xfrm>
              <a:off x="3868075" y="27275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4"/>
            <p:cNvSpPr/>
            <p:nvPr/>
          </p:nvSpPr>
          <p:spPr>
            <a:xfrm>
              <a:off x="3868075" y="28573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4"/>
            <p:cNvSpPr/>
            <p:nvPr/>
          </p:nvSpPr>
          <p:spPr>
            <a:xfrm>
              <a:off x="3868075" y="2979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4"/>
            <p:cNvSpPr/>
            <p:nvPr/>
          </p:nvSpPr>
          <p:spPr>
            <a:xfrm>
              <a:off x="3868075" y="3108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4"/>
            <p:cNvSpPr/>
            <p:nvPr/>
          </p:nvSpPr>
          <p:spPr>
            <a:xfrm>
              <a:off x="3868075" y="32387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4"/>
            <p:cNvSpPr/>
            <p:nvPr/>
          </p:nvSpPr>
          <p:spPr>
            <a:xfrm>
              <a:off x="3868075" y="3360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4"/>
            <p:cNvSpPr/>
            <p:nvPr/>
          </p:nvSpPr>
          <p:spPr>
            <a:xfrm>
              <a:off x="3868075" y="3490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4"/>
            <p:cNvSpPr/>
            <p:nvPr/>
          </p:nvSpPr>
          <p:spPr>
            <a:xfrm>
              <a:off x="3868075" y="36200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4"/>
            <p:cNvSpPr/>
            <p:nvPr/>
          </p:nvSpPr>
          <p:spPr>
            <a:xfrm>
              <a:off x="3868075" y="3741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4"/>
            <p:cNvSpPr/>
            <p:nvPr/>
          </p:nvSpPr>
          <p:spPr>
            <a:xfrm>
              <a:off x="3868075" y="38715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4"/>
            <p:cNvSpPr/>
            <p:nvPr/>
          </p:nvSpPr>
          <p:spPr>
            <a:xfrm>
              <a:off x="3868075" y="40013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4"/>
            <p:cNvSpPr/>
            <p:nvPr/>
          </p:nvSpPr>
          <p:spPr>
            <a:xfrm>
              <a:off x="3868075" y="41231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4"/>
            <p:cNvSpPr/>
            <p:nvPr/>
          </p:nvSpPr>
          <p:spPr>
            <a:xfrm>
              <a:off x="3868075" y="4252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4"/>
            <p:cNvSpPr/>
            <p:nvPr/>
          </p:nvSpPr>
          <p:spPr>
            <a:xfrm>
              <a:off x="3868075" y="43827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4"/>
            <p:cNvSpPr/>
            <p:nvPr/>
          </p:nvSpPr>
          <p:spPr>
            <a:xfrm>
              <a:off x="3868075" y="45044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4"/>
            <p:cNvSpPr/>
            <p:nvPr/>
          </p:nvSpPr>
          <p:spPr>
            <a:xfrm>
              <a:off x="3868075" y="46342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4"/>
            <p:cNvSpPr/>
            <p:nvPr/>
          </p:nvSpPr>
          <p:spPr>
            <a:xfrm>
              <a:off x="3868075" y="47640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8" name="Google Shape;1378;p14"/>
          <p:cNvSpPr/>
          <p:nvPr/>
        </p:nvSpPr>
        <p:spPr>
          <a:xfrm>
            <a:off x="1118400" y="834150"/>
            <a:ext cx="6907200" cy="3475200"/>
          </a:xfrm>
          <a:prstGeom prst="roundRect">
            <a:avLst>
              <a:gd fmla="val 419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4"/>
          <p:cNvSpPr txBox="1"/>
          <p:nvPr>
            <p:ph type="title"/>
          </p:nvPr>
        </p:nvSpPr>
        <p:spPr>
          <a:xfrm>
            <a:off x="1627800" y="1407975"/>
            <a:ext cx="5888400" cy="1755000"/>
          </a:xfrm>
          <a:prstGeom prst="rect">
            <a:avLst/>
          </a:prstGeom>
        </p:spPr>
        <p:txBody>
          <a:bodyPr anchorCtr="0" anchor="ctr" bIns="0" lIns="0" spcFirstLastPara="1" rIns="0" wrap="square" tIns="0">
            <a:noAutofit/>
          </a:bodyPr>
          <a:lstStyle>
            <a:lvl1pPr lvl="0">
              <a:spcBef>
                <a:spcPts val="0"/>
              </a:spcBef>
              <a:spcAft>
                <a:spcPts val="0"/>
              </a:spcAft>
              <a:buClr>
                <a:schemeClr val="dk2"/>
              </a:buClr>
              <a:buSzPts val="2500"/>
              <a:buFont typeface="Kulim Park"/>
              <a:buNone/>
              <a:defRPr sz="2500">
                <a:solidFill>
                  <a:schemeClr val="dk2"/>
                </a:solidFill>
                <a:latin typeface="Kulim Park"/>
                <a:ea typeface="Kulim Park"/>
                <a:cs typeface="Kulim Park"/>
                <a:sym typeface="Kulim Park"/>
              </a:defRPr>
            </a:lvl1pPr>
            <a:lvl2pPr lvl="1">
              <a:spcBef>
                <a:spcPts val="0"/>
              </a:spcBef>
              <a:spcAft>
                <a:spcPts val="0"/>
              </a:spcAft>
              <a:buClr>
                <a:schemeClr val="dk2"/>
              </a:buClr>
              <a:buSzPts val="2800"/>
              <a:buFont typeface="Kulim Park"/>
              <a:buNone/>
              <a:defRPr>
                <a:solidFill>
                  <a:schemeClr val="dk2"/>
                </a:solidFill>
                <a:latin typeface="Kulim Park"/>
                <a:ea typeface="Kulim Park"/>
                <a:cs typeface="Kulim Park"/>
                <a:sym typeface="Kulim Park"/>
              </a:defRPr>
            </a:lvl2pPr>
            <a:lvl3pPr lvl="2">
              <a:spcBef>
                <a:spcPts val="0"/>
              </a:spcBef>
              <a:spcAft>
                <a:spcPts val="0"/>
              </a:spcAft>
              <a:buClr>
                <a:schemeClr val="dk2"/>
              </a:buClr>
              <a:buSzPts val="2800"/>
              <a:buFont typeface="Kulim Park"/>
              <a:buNone/>
              <a:defRPr>
                <a:solidFill>
                  <a:schemeClr val="dk2"/>
                </a:solidFill>
                <a:latin typeface="Kulim Park"/>
                <a:ea typeface="Kulim Park"/>
                <a:cs typeface="Kulim Park"/>
                <a:sym typeface="Kulim Park"/>
              </a:defRPr>
            </a:lvl3pPr>
            <a:lvl4pPr lvl="3">
              <a:spcBef>
                <a:spcPts val="0"/>
              </a:spcBef>
              <a:spcAft>
                <a:spcPts val="0"/>
              </a:spcAft>
              <a:buClr>
                <a:schemeClr val="dk2"/>
              </a:buClr>
              <a:buSzPts val="2800"/>
              <a:buFont typeface="Kulim Park"/>
              <a:buNone/>
              <a:defRPr>
                <a:solidFill>
                  <a:schemeClr val="dk2"/>
                </a:solidFill>
                <a:latin typeface="Kulim Park"/>
                <a:ea typeface="Kulim Park"/>
                <a:cs typeface="Kulim Park"/>
                <a:sym typeface="Kulim Park"/>
              </a:defRPr>
            </a:lvl4pPr>
            <a:lvl5pPr lvl="4">
              <a:spcBef>
                <a:spcPts val="0"/>
              </a:spcBef>
              <a:spcAft>
                <a:spcPts val="0"/>
              </a:spcAft>
              <a:buClr>
                <a:schemeClr val="dk2"/>
              </a:buClr>
              <a:buSzPts val="2800"/>
              <a:buFont typeface="Kulim Park"/>
              <a:buNone/>
              <a:defRPr>
                <a:solidFill>
                  <a:schemeClr val="dk2"/>
                </a:solidFill>
                <a:latin typeface="Kulim Park"/>
                <a:ea typeface="Kulim Park"/>
                <a:cs typeface="Kulim Park"/>
                <a:sym typeface="Kulim Park"/>
              </a:defRPr>
            </a:lvl5pPr>
            <a:lvl6pPr lvl="5">
              <a:spcBef>
                <a:spcPts val="0"/>
              </a:spcBef>
              <a:spcAft>
                <a:spcPts val="0"/>
              </a:spcAft>
              <a:buClr>
                <a:schemeClr val="dk2"/>
              </a:buClr>
              <a:buSzPts val="2800"/>
              <a:buFont typeface="Kulim Park"/>
              <a:buNone/>
              <a:defRPr>
                <a:solidFill>
                  <a:schemeClr val="dk2"/>
                </a:solidFill>
                <a:latin typeface="Kulim Park"/>
                <a:ea typeface="Kulim Park"/>
                <a:cs typeface="Kulim Park"/>
                <a:sym typeface="Kulim Park"/>
              </a:defRPr>
            </a:lvl6pPr>
            <a:lvl7pPr lvl="6">
              <a:spcBef>
                <a:spcPts val="0"/>
              </a:spcBef>
              <a:spcAft>
                <a:spcPts val="0"/>
              </a:spcAft>
              <a:buClr>
                <a:schemeClr val="dk2"/>
              </a:buClr>
              <a:buSzPts val="2800"/>
              <a:buFont typeface="Kulim Park"/>
              <a:buNone/>
              <a:defRPr>
                <a:solidFill>
                  <a:schemeClr val="dk2"/>
                </a:solidFill>
                <a:latin typeface="Kulim Park"/>
                <a:ea typeface="Kulim Park"/>
                <a:cs typeface="Kulim Park"/>
                <a:sym typeface="Kulim Park"/>
              </a:defRPr>
            </a:lvl7pPr>
            <a:lvl8pPr lvl="7">
              <a:spcBef>
                <a:spcPts val="0"/>
              </a:spcBef>
              <a:spcAft>
                <a:spcPts val="0"/>
              </a:spcAft>
              <a:buClr>
                <a:schemeClr val="dk2"/>
              </a:buClr>
              <a:buSzPts val="2800"/>
              <a:buFont typeface="Kulim Park"/>
              <a:buNone/>
              <a:defRPr>
                <a:solidFill>
                  <a:schemeClr val="dk2"/>
                </a:solidFill>
                <a:latin typeface="Kulim Park"/>
                <a:ea typeface="Kulim Park"/>
                <a:cs typeface="Kulim Park"/>
                <a:sym typeface="Kulim Park"/>
              </a:defRPr>
            </a:lvl8pPr>
            <a:lvl9pPr lvl="8">
              <a:spcBef>
                <a:spcPts val="0"/>
              </a:spcBef>
              <a:spcAft>
                <a:spcPts val="0"/>
              </a:spcAft>
              <a:buClr>
                <a:schemeClr val="dk2"/>
              </a:buClr>
              <a:buSzPts val="2800"/>
              <a:buFont typeface="Kulim Park"/>
              <a:buNone/>
              <a:defRPr>
                <a:solidFill>
                  <a:schemeClr val="dk2"/>
                </a:solidFill>
                <a:latin typeface="Kulim Park"/>
                <a:ea typeface="Kulim Park"/>
                <a:cs typeface="Kulim Park"/>
                <a:sym typeface="Kulim Park"/>
              </a:defRPr>
            </a:lvl9pPr>
          </a:lstStyle>
          <a:p/>
        </p:txBody>
      </p:sp>
      <p:sp>
        <p:nvSpPr>
          <p:cNvPr id="1380" name="Google Shape;1380;p14"/>
          <p:cNvSpPr txBox="1"/>
          <p:nvPr>
            <p:ph idx="2" type="title"/>
          </p:nvPr>
        </p:nvSpPr>
        <p:spPr>
          <a:xfrm>
            <a:off x="1627800" y="3162825"/>
            <a:ext cx="5888400" cy="572700"/>
          </a:xfrm>
          <a:prstGeom prst="rect">
            <a:avLst/>
          </a:prstGeom>
        </p:spPr>
        <p:txBody>
          <a:bodyPr anchorCtr="0" anchor="ctr" bIns="0" lIns="0" spcFirstLastPara="1" rIns="0" wrap="square" tIns="0">
            <a:noAutofit/>
          </a:bodyPr>
          <a:lstStyle>
            <a:lvl1pPr lvl="0" rtl="0">
              <a:spcBef>
                <a:spcPts val="0"/>
              </a:spcBef>
              <a:spcAft>
                <a:spcPts val="0"/>
              </a:spcAft>
              <a:buClr>
                <a:schemeClr val="accent1"/>
              </a:buClr>
              <a:buSzPts val="1800"/>
              <a:buNone/>
              <a:defRPr sz="1800"/>
            </a:lvl1pPr>
            <a:lvl2pPr lvl="1" rtl="0">
              <a:spcBef>
                <a:spcPts val="0"/>
              </a:spcBef>
              <a:spcAft>
                <a:spcPts val="0"/>
              </a:spcAft>
              <a:buClr>
                <a:schemeClr val="accent1"/>
              </a:buClr>
              <a:buSzPts val="1800"/>
              <a:buFont typeface="Poppins ExtraBold"/>
              <a:buNone/>
              <a:defRPr sz="1800">
                <a:solidFill>
                  <a:schemeClr val="accent1"/>
                </a:solidFill>
                <a:latin typeface="Poppins ExtraBold"/>
                <a:ea typeface="Poppins ExtraBold"/>
                <a:cs typeface="Poppins ExtraBold"/>
                <a:sym typeface="Poppins ExtraBold"/>
              </a:defRPr>
            </a:lvl2pPr>
            <a:lvl3pPr lvl="2" rtl="0">
              <a:spcBef>
                <a:spcPts val="0"/>
              </a:spcBef>
              <a:spcAft>
                <a:spcPts val="0"/>
              </a:spcAft>
              <a:buClr>
                <a:schemeClr val="accent1"/>
              </a:buClr>
              <a:buSzPts val="1800"/>
              <a:buFont typeface="Poppins ExtraBold"/>
              <a:buNone/>
              <a:defRPr sz="1800">
                <a:solidFill>
                  <a:schemeClr val="accent1"/>
                </a:solidFill>
                <a:latin typeface="Poppins ExtraBold"/>
                <a:ea typeface="Poppins ExtraBold"/>
                <a:cs typeface="Poppins ExtraBold"/>
                <a:sym typeface="Poppins ExtraBold"/>
              </a:defRPr>
            </a:lvl3pPr>
            <a:lvl4pPr lvl="3" rtl="0">
              <a:spcBef>
                <a:spcPts val="0"/>
              </a:spcBef>
              <a:spcAft>
                <a:spcPts val="0"/>
              </a:spcAft>
              <a:buClr>
                <a:schemeClr val="accent1"/>
              </a:buClr>
              <a:buSzPts val="1800"/>
              <a:buFont typeface="Poppins ExtraBold"/>
              <a:buNone/>
              <a:defRPr sz="1800">
                <a:solidFill>
                  <a:schemeClr val="accent1"/>
                </a:solidFill>
                <a:latin typeface="Poppins ExtraBold"/>
                <a:ea typeface="Poppins ExtraBold"/>
                <a:cs typeface="Poppins ExtraBold"/>
                <a:sym typeface="Poppins ExtraBold"/>
              </a:defRPr>
            </a:lvl4pPr>
            <a:lvl5pPr lvl="4" rtl="0">
              <a:spcBef>
                <a:spcPts val="0"/>
              </a:spcBef>
              <a:spcAft>
                <a:spcPts val="0"/>
              </a:spcAft>
              <a:buClr>
                <a:schemeClr val="accent1"/>
              </a:buClr>
              <a:buSzPts val="1800"/>
              <a:buFont typeface="Poppins ExtraBold"/>
              <a:buNone/>
              <a:defRPr sz="1800">
                <a:solidFill>
                  <a:schemeClr val="accent1"/>
                </a:solidFill>
                <a:latin typeface="Poppins ExtraBold"/>
                <a:ea typeface="Poppins ExtraBold"/>
                <a:cs typeface="Poppins ExtraBold"/>
                <a:sym typeface="Poppins ExtraBold"/>
              </a:defRPr>
            </a:lvl5pPr>
            <a:lvl6pPr lvl="5" rtl="0">
              <a:spcBef>
                <a:spcPts val="0"/>
              </a:spcBef>
              <a:spcAft>
                <a:spcPts val="0"/>
              </a:spcAft>
              <a:buClr>
                <a:schemeClr val="accent1"/>
              </a:buClr>
              <a:buSzPts val="1800"/>
              <a:buFont typeface="Poppins ExtraBold"/>
              <a:buNone/>
              <a:defRPr sz="1800">
                <a:solidFill>
                  <a:schemeClr val="accent1"/>
                </a:solidFill>
                <a:latin typeface="Poppins ExtraBold"/>
                <a:ea typeface="Poppins ExtraBold"/>
                <a:cs typeface="Poppins ExtraBold"/>
                <a:sym typeface="Poppins ExtraBold"/>
              </a:defRPr>
            </a:lvl6pPr>
            <a:lvl7pPr lvl="6" rtl="0">
              <a:spcBef>
                <a:spcPts val="0"/>
              </a:spcBef>
              <a:spcAft>
                <a:spcPts val="0"/>
              </a:spcAft>
              <a:buClr>
                <a:schemeClr val="accent1"/>
              </a:buClr>
              <a:buSzPts val="1800"/>
              <a:buFont typeface="Poppins ExtraBold"/>
              <a:buNone/>
              <a:defRPr sz="1800">
                <a:solidFill>
                  <a:schemeClr val="accent1"/>
                </a:solidFill>
                <a:latin typeface="Poppins ExtraBold"/>
                <a:ea typeface="Poppins ExtraBold"/>
                <a:cs typeface="Poppins ExtraBold"/>
                <a:sym typeface="Poppins ExtraBold"/>
              </a:defRPr>
            </a:lvl7pPr>
            <a:lvl8pPr lvl="7" rtl="0">
              <a:spcBef>
                <a:spcPts val="0"/>
              </a:spcBef>
              <a:spcAft>
                <a:spcPts val="0"/>
              </a:spcAft>
              <a:buClr>
                <a:schemeClr val="accent1"/>
              </a:buClr>
              <a:buSzPts val="1800"/>
              <a:buFont typeface="Poppins ExtraBold"/>
              <a:buNone/>
              <a:defRPr sz="1800">
                <a:solidFill>
                  <a:schemeClr val="accent1"/>
                </a:solidFill>
                <a:latin typeface="Poppins ExtraBold"/>
                <a:ea typeface="Poppins ExtraBold"/>
                <a:cs typeface="Poppins ExtraBold"/>
                <a:sym typeface="Poppins ExtraBold"/>
              </a:defRPr>
            </a:lvl8pPr>
            <a:lvl9pPr lvl="8" rtl="0">
              <a:spcBef>
                <a:spcPts val="0"/>
              </a:spcBef>
              <a:spcAft>
                <a:spcPts val="0"/>
              </a:spcAft>
              <a:buClr>
                <a:schemeClr val="accent1"/>
              </a:buClr>
              <a:buSzPts val="1800"/>
              <a:buFont typeface="Poppins ExtraBold"/>
              <a:buNone/>
              <a:defRPr sz="1800">
                <a:solidFill>
                  <a:schemeClr val="accent1"/>
                </a:solidFill>
                <a:latin typeface="Poppins ExtraBold"/>
                <a:ea typeface="Poppins ExtraBold"/>
                <a:cs typeface="Poppins ExtraBold"/>
                <a:sym typeface="Poppins ExtraBol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1">
    <p:spTree>
      <p:nvGrpSpPr>
        <p:cNvPr id="1381" name="Shape 1381"/>
        <p:cNvGrpSpPr/>
        <p:nvPr/>
      </p:nvGrpSpPr>
      <p:grpSpPr>
        <a:xfrm>
          <a:off x="0" y="0"/>
          <a:ext cx="0" cy="0"/>
          <a:chOff x="0" y="0"/>
          <a:chExt cx="0" cy="0"/>
        </a:xfrm>
      </p:grpSpPr>
      <p:grpSp>
        <p:nvGrpSpPr>
          <p:cNvPr id="1382" name="Google Shape;1382;p15"/>
          <p:cNvGrpSpPr/>
          <p:nvPr/>
        </p:nvGrpSpPr>
        <p:grpSpPr>
          <a:xfrm>
            <a:off x="7" y="3673"/>
            <a:ext cx="9144198" cy="5142587"/>
            <a:chOff x="238125" y="847900"/>
            <a:chExt cx="7140000" cy="4015450"/>
          </a:xfrm>
        </p:grpSpPr>
        <p:sp>
          <p:nvSpPr>
            <p:cNvPr id="1383" name="Google Shape;1383;p15"/>
            <p:cNvSpPr/>
            <p:nvPr/>
          </p:nvSpPr>
          <p:spPr>
            <a:xfrm>
              <a:off x="3125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5"/>
            <p:cNvSpPr/>
            <p:nvPr/>
          </p:nvSpPr>
          <p:spPr>
            <a:xfrm>
              <a:off x="434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5"/>
            <p:cNvSpPr/>
            <p:nvPr/>
          </p:nvSpPr>
          <p:spPr>
            <a:xfrm>
              <a:off x="5640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5"/>
            <p:cNvSpPr/>
            <p:nvPr/>
          </p:nvSpPr>
          <p:spPr>
            <a:xfrm>
              <a:off x="6938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5"/>
            <p:cNvSpPr/>
            <p:nvPr/>
          </p:nvSpPr>
          <p:spPr>
            <a:xfrm>
              <a:off x="8155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5"/>
            <p:cNvSpPr/>
            <p:nvPr/>
          </p:nvSpPr>
          <p:spPr>
            <a:xfrm>
              <a:off x="9453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5"/>
            <p:cNvSpPr/>
            <p:nvPr/>
          </p:nvSpPr>
          <p:spPr>
            <a:xfrm>
              <a:off x="10752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5"/>
            <p:cNvSpPr/>
            <p:nvPr/>
          </p:nvSpPr>
          <p:spPr>
            <a:xfrm>
              <a:off x="1196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5"/>
            <p:cNvSpPr/>
            <p:nvPr/>
          </p:nvSpPr>
          <p:spPr>
            <a:xfrm>
              <a:off x="1326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5"/>
            <p:cNvSpPr/>
            <p:nvPr/>
          </p:nvSpPr>
          <p:spPr>
            <a:xfrm>
              <a:off x="14599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5"/>
            <p:cNvSpPr/>
            <p:nvPr/>
          </p:nvSpPr>
          <p:spPr>
            <a:xfrm>
              <a:off x="1581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5"/>
            <p:cNvSpPr/>
            <p:nvPr/>
          </p:nvSpPr>
          <p:spPr>
            <a:xfrm>
              <a:off x="17115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5"/>
            <p:cNvSpPr/>
            <p:nvPr/>
          </p:nvSpPr>
          <p:spPr>
            <a:xfrm>
              <a:off x="18412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5"/>
            <p:cNvSpPr/>
            <p:nvPr/>
          </p:nvSpPr>
          <p:spPr>
            <a:xfrm>
              <a:off x="1963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5"/>
            <p:cNvSpPr/>
            <p:nvPr/>
          </p:nvSpPr>
          <p:spPr>
            <a:xfrm>
              <a:off x="20928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5"/>
            <p:cNvSpPr/>
            <p:nvPr/>
          </p:nvSpPr>
          <p:spPr>
            <a:xfrm>
              <a:off x="22226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5"/>
            <p:cNvSpPr/>
            <p:nvPr/>
          </p:nvSpPr>
          <p:spPr>
            <a:xfrm>
              <a:off x="2344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5"/>
            <p:cNvSpPr/>
            <p:nvPr/>
          </p:nvSpPr>
          <p:spPr>
            <a:xfrm>
              <a:off x="24742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5"/>
            <p:cNvSpPr/>
            <p:nvPr/>
          </p:nvSpPr>
          <p:spPr>
            <a:xfrm>
              <a:off x="26041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5"/>
            <p:cNvSpPr/>
            <p:nvPr/>
          </p:nvSpPr>
          <p:spPr>
            <a:xfrm>
              <a:off x="2725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5"/>
            <p:cNvSpPr/>
            <p:nvPr/>
          </p:nvSpPr>
          <p:spPr>
            <a:xfrm>
              <a:off x="28555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5"/>
            <p:cNvSpPr/>
            <p:nvPr/>
          </p:nvSpPr>
          <p:spPr>
            <a:xfrm>
              <a:off x="2985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5"/>
            <p:cNvSpPr/>
            <p:nvPr/>
          </p:nvSpPr>
          <p:spPr>
            <a:xfrm>
              <a:off x="31071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5"/>
            <p:cNvSpPr/>
            <p:nvPr/>
          </p:nvSpPr>
          <p:spPr>
            <a:xfrm>
              <a:off x="32369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5"/>
            <p:cNvSpPr/>
            <p:nvPr/>
          </p:nvSpPr>
          <p:spPr>
            <a:xfrm>
              <a:off x="3366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5"/>
            <p:cNvSpPr/>
            <p:nvPr/>
          </p:nvSpPr>
          <p:spPr>
            <a:xfrm>
              <a:off x="34885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5"/>
            <p:cNvSpPr/>
            <p:nvPr/>
          </p:nvSpPr>
          <p:spPr>
            <a:xfrm>
              <a:off x="3618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5"/>
            <p:cNvSpPr/>
            <p:nvPr/>
          </p:nvSpPr>
          <p:spPr>
            <a:xfrm>
              <a:off x="3748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5"/>
            <p:cNvSpPr/>
            <p:nvPr/>
          </p:nvSpPr>
          <p:spPr>
            <a:xfrm>
              <a:off x="238125" y="9471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5"/>
            <p:cNvSpPr/>
            <p:nvPr/>
          </p:nvSpPr>
          <p:spPr>
            <a:xfrm>
              <a:off x="238125" y="1068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5"/>
            <p:cNvSpPr/>
            <p:nvPr/>
          </p:nvSpPr>
          <p:spPr>
            <a:xfrm>
              <a:off x="238125" y="11986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5"/>
            <p:cNvSpPr/>
            <p:nvPr/>
          </p:nvSpPr>
          <p:spPr>
            <a:xfrm>
              <a:off x="238125" y="13284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5"/>
            <p:cNvSpPr/>
            <p:nvPr/>
          </p:nvSpPr>
          <p:spPr>
            <a:xfrm>
              <a:off x="238125" y="14502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5"/>
            <p:cNvSpPr/>
            <p:nvPr/>
          </p:nvSpPr>
          <p:spPr>
            <a:xfrm>
              <a:off x="238125" y="1580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5"/>
            <p:cNvSpPr/>
            <p:nvPr/>
          </p:nvSpPr>
          <p:spPr>
            <a:xfrm>
              <a:off x="238125" y="1709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5"/>
            <p:cNvSpPr/>
            <p:nvPr/>
          </p:nvSpPr>
          <p:spPr>
            <a:xfrm>
              <a:off x="238125" y="18315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5"/>
            <p:cNvSpPr/>
            <p:nvPr/>
          </p:nvSpPr>
          <p:spPr>
            <a:xfrm>
              <a:off x="238125" y="1961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5"/>
            <p:cNvSpPr/>
            <p:nvPr/>
          </p:nvSpPr>
          <p:spPr>
            <a:xfrm>
              <a:off x="238125" y="2091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5"/>
            <p:cNvSpPr/>
            <p:nvPr/>
          </p:nvSpPr>
          <p:spPr>
            <a:xfrm>
              <a:off x="238125" y="22128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5"/>
            <p:cNvSpPr/>
            <p:nvPr/>
          </p:nvSpPr>
          <p:spPr>
            <a:xfrm>
              <a:off x="238125" y="2342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5"/>
            <p:cNvSpPr/>
            <p:nvPr/>
          </p:nvSpPr>
          <p:spPr>
            <a:xfrm>
              <a:off x="238125" y="24759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5"/>
            <p:cNvSpPr/>
            <p:nvPr/>
          </p:nvSpPr>
          <p:spPr>
            <a:xfrm>
              <a:off x="238125" y="25976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5"/>
            <p:cNvSpPr/>
            <p:nvPr/>
          </p:nvSpPr>
          <p:spPr>
            <a:xfrm>
              <a:off x="238125" y="27275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5"/>
            <p:cNvSpPr/>
            <p:nvPr/>
          </p:nvSpPr>
          <p:spPr>
            <a:xfrm>
              <a:off x="238125" y="28573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5"/>
            <p:cNvSpPr/>
            <p:nvPr/>
          </p:nvSpPr>
          <p:spPr>
            <a:xfrm>
              <a:off x="238125" y="2979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5"/>
            <p:cNvSpPr/>
            <p:nvPr/>
          </p:nvSpPr>
          <p:spPr>
            <a:xfrm>
              <a:off x="238125" y="3108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5"/>
            <p:cNvSpPr/>
            <p:nvPr/>
          </p:nvSpPr>
          <p:spPr>
            <a:xfrm>
              <a:off x="238125" y="32387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5"/>
            <p:cNvSpPr/>
            <p:nvPr/>
          </p:nvSpPr>
          <p:spPr>
            <a:xfrm>
              <a:off x="238125" y="3360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5"/>
            <p:cNvSpPr/>
            <p:nvPr/>
          </p:nvSpPr>
          <p:spPr>
            <a:xfrm>
              <a:off x="238125" y="3490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5"/>
            <p:cNvSpPr/>
            <p:nvPr/>
          </p:nvSpPr>
          <p:spPr>
            <a:xfrm>
              <a:off x="238125" y="36200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5"/>
            <p:cNvSpPr/>
            <p:nvPr/>
          </p:nvSpPr>
          <p:spPr>
            <a:xfrm>
              <a:off x="238125" y="3741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5"/>
            <p:cNvSpPr/>
            <p:nvPr/>
          </p:nvSpPr>
          <p:spPr>
            <a:xfrm>
              <a:off x="238125" y="38715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5"/>
            <p:cNvSpPr/>
            <p:nvPr/>
          </p:nvSpPr>
          <p:spPr>
            <a:xfrm>
              <a:off x="238125" y="40013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5"/>
            <p:cNvSpPr/>
            <p:nvPr/>
          </p:nvSpPr>
          <p:spPr>
            <a:xfrm>
              <a:off x="238125" y="41231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5"/>
            <p:cNvSpPr/>
            <p:nvPr/>
          </p:nvSpPr>
          <p:spPr>
            <a:xfrm>
              <a:off x="238125" y="4252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5"/>
            <p:cNvSpPr/>
            <p:nvPr/>
          </p:nvSpPr>
          <p:spPr>
            <a:xfrm>
              <a:off x="238125" y="43827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5"/>
            <p:cNvSpPr/>
            <p:nvPr/>
          </p:nvSpPr>
          <p:spPr>
            <a:xfrm>
              <a:off x="238125" y="45044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5"/>
            <p:cNvSpPr/>
            <p:nvPr/>
          </p:nvSpPr>
          <p:spPr>
            <a:xfrm>
              <a:off x="238125" y="46342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5"/>
            <p:cNvSpPr/>
            <p:nvPr/>
          </p:nvSpPr>
          <p:spPr>
            <a:xfrm>
              <a:off x="238125" y="47640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5"/>
            <p:cNvSpPr/>
            <p:nvPr/>
          </p:nvSpPr>
          <p:spPr>
            <a:xfrm>
              <a:off x="38680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5"/>
            <p:cNvSpPr/>
            <p:nvPr/>
          </p:nvSpPr>
          <p:spPr>
            <a:xfrm>
              <a:off x="3989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5"/>
            <p:cNvSpPr/>
            <p:nvPr/>
          </p:nvSpPr>
          <p:spPr>
            <a:xfrm>
              <a:off x="4119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5"/>
            <p:cNvSpPr/>
            <p:nvPr/>
          </p:nvSpPr>
          <p:spPr>
            <a:xfrm>
              <a:off x="42494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15"/>
            <p:cNvSpPr/>
            <p:nvPr/>
          </p:nvSpPr>
          <p:spPr>
            <a:xfrm>
              <a:off x="43711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5"/>
            <p:cNvSpPr/>
            <p:nvPr/>
          </p:nvSpPr>
          <p:spPr>
            <a:xfrm>
              <a:off x="45010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5"/>
            <p:cNvSpPr/>
            <p:nvPr/>
          </p:nvSpPr>
          <p:spPr>
            <a:xfrm>
              <a:off x="46307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5"/>
            <p:cNvSpPr/>
            <p:nvPr/>
          </p:nvSpPr>
          <p:spPr>
            <a:xfrm>
              <a:off x="47525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5"/>
            <p:cNvSpPr/>
            <p:nvPr/>
          </p:nvSpPr>
          <p:spPr>
            <a:xfrm>
              <a:off x="48823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5"/>
            <p:cNvSpPr/>
            <p:nvPr/>
          </p:nvSpPr>
          <p:spPr>
            <a:xfrm>
              <a:off x="5012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5"/>
            <p:cNvSpPr/>
            <p:nvPr/>
          </p:nvSpPr>
          <p:spPr>
            <a:xfrm>
              <a:off x="51338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5"/>
            <p:cNvSpPr/>
            <p:nvPr/>
          </p:nvSpPr>
          <p:spPr>
            <a:xfrm>
              <a:off x="52637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5"/>
            <p:cNvSpPr/>
            <p:nvPr/>
          </p:nvSpPr>
          <p:spPr>
            <a:xfrm>
              <a:off x="53969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5"/>
            <p:cNvSpPr/>
            <p:nvPr/>
          </p:nvSpPr>
          <p:spPr>
            <a:xfrm>
              <a:off x="5518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5"/>
            <p:cNvSpPr/>
            <p:nvPr/>
          </p:nvSpPr>
          <p:spPr>
            <a:xfrm>
              <a:off x="5648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5"/>
            <p:cNvSpPr/>
            <p:nvPr/>
          </p:nvSpPr>
          <p:spPr>
            <a:xfrm>
              <a:off x="57783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5"/>
            <p:cNvSpPr/>
            <p:nvPr/>
          </p:nvSpPr>
          <p:spPr>
            <a:xfrm>
              <a:off x="59000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5"/>
            <p:cNvSpPr/>
            <p:nvPr/>
          </p:nvSpPr>
          <p:spPr>
            <a:xfrm>
              <a:off x="6029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5"/>
            <p:cNvSpPr/>
            <p:nvPr/>
          </p:nvSpPr>
          <p:spPr>
            <a:xfrm>
              <a:off x="6159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5"/>
            <p:cNvSpPr/>
            <p:nvPr/>
          </p:nvSpPr>
          <p:spPr>
            <a:xfrm>
              <a:off x="62813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5"/>
            <p:cNvSpPr/>
            <p:nvPr/>
          </p:nvSpPr>
          <p:spPr>
            <a:xfrm>
              <a:off x="64111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5"/>
            <p:cNvSpPr/>
            <p:nvPr/>
          </p:nvSpPr>
          <p:spPr>
            <a:xfrm>
              <a:off x="6541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5"/>
            <p:cNvSpPr/>
            <p:nvPr/>
          </p:nvSpPr>
          <p:spPr>
            <a:xfrm>
              <a:off x="66627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5"/>
            <p:cNvSpPr/>
            <p:nvPr/>
          </p:nvSpPr>
          <p:spPr>
            <a:xfrm>
              <a:off x="67924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5"/>
            <p:cNvSpPr/>
            <p:nvPr/>
          </p:nvSpPr>
          <p:spPr>
            <a:xfrm>
              <a:off x="6922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5"/>
            <p:cNvSpPr/>
            <p:nvPr/>
          </p:nvSpPr>
          <p:spPr>
            <a:xfrm>
              <a:off x="7044075" y="847900"/>
              <a:ext cx="0" cy="4015450"/>
            </a:xfrm>
            <a:custGeom>
              <a:rect b="b" l="l" r="r" t="t"/>
              <a:pathLst>
                <a:path extrusionOk="0" fill="none" h="160618" w="0">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5"/>
            <p:cNvSpPr/>
            <p:nvPr/>
          </p:nvSpPr>
          <p:spPr>
            <a:xfrm>
              <a:off x="7173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5"/>
            <p:cNvSpPr/>
            <p:nvPr/>
          </p:nvSpPr>
          <p:spPr>
            <a:xfrm>
              <a:off x="7303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5"/>
            <p:cNvSpPr/>
            <p:nvPr/>
          </p:nvSpPr>
          <p:spPr>
            <a:xfrm>
              <a:off x="3868075" y="9471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5"/>
            <p:cNvSpPr/>
            <p:nvPr/>
          </p:nvSpPr>
          <p:spPr>
            <a:xfrm>
              <a:off x="3868075" y="1068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5"/>
            <p:cNvSpPr/>
            <p:nvPr/>
          </p:nvSpPr>
          <p:spPr>
            <a:xfrm>
              <a:off x="3868075" y="11986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5"/>
            <p:cNvSpPr/>
            <p:nvPr/>
          </p:nvSpPr>
          <p:spPr>
            <a:xfrm>
              <a:off x="3868075" y="13284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5"/>
            <p:cNvSpPr/>
            <p:nvPr/>
          </p:nvSpPr>
          <p:spPr>
            <a:xfrm>
              <a:off x="3868075" y="14502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5"/>
            <p:cNvSpPr/>
            <p:nvPr/>
          </p:nvSpPr>
          <p:spPr>
            <a:xfrm>
              <a:off x="3868075" y="1580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5"/>
            <p:cNvSpPr/>
            <p:nvPr/>
          </p:nvSpPr>
          <p:spPr>
            <a:xfrm>
              <a:off x="3868075" y="1709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5"/>
            <p:cNvSpPr/>
            <p:nvPr/>
          </p:nvSpPr>
          <p:spPr>
            <a:xfrm>
              <a:off x="3868075" y="18315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5"/>
            <p:cNvSpPr/>
            <p:nvPr/>
          </p:nvSpPr>
          <p:spPr>
            <a:xfrm>
              <a:off x="3868075" y="1961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5"/>
            <p:cNvSpPr/>
            <p:nvPr/>
          </p:nvSpPr>
          <p:spPr>
            <a:xfrm>
              <a:off x="3868075" y="2091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5"/>
            <p:cNvSpPr/>
            <p:nvPr/>
          </p:nvSpPr>
          <p:spPr>
            <a:xfrm>
              <a:off x="3868075" y="22128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5"/>
            <p:cNvSpPr/>
            <p:nvPr/>
          </p:nvSpPr>
          <p:spPr>
            <a:xfrm>
              <a:off x="3868075" y="2342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5"/>
            <p:cNvSpPr/>
            <p:nvPr/>
          </p:nvSpPr>
          <p:spPr>
            <a:xfrm>
              <a:off x="3868075" y="24759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5"/>
            <p:cNvSpPr/>
            <p:nvPr/>
          </p:nvSpPr>
          <p:spPr>
            <a:xfrm>
              <a:off x="3868075" y="25976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5"/>
            <p:cNvSpPr/>
            <p:nvPr/>
          </p:nvSpPr>
          <p:spPr>
            <a:xfrm>
              <a:off x="3868075" y="27275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5"/>
            <p:cNvSpPr/>
            <p:nvPr/>
          </p:nvSpPr>
          <p:spPr>
            <a:xfrm>
              <a:off x="3868075" y="28573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5"/>
            <p:cNvSpPr/>
            <p:nvPr/>
          </p:nvSpPr>
          <p:spPr>
            <a:xfrm>
              <a:off x="3868075" y="2979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5"/>
            <p:cNvSpPr/>
            <p:nvPr/>
          </p:nvSpPr>
          <p:spPr>
            <a:xfrm>
              <a:off x="3868075" y="3108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5"/>
            <p:cNvSpPr/>
            <p:nvPr/>
          </p:nvSpPr>
          <p:spPr>
            <a:xfrm>
              <a:off x="3868075" y="32387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5"/>
            <p:cNvSpPr/>
            <p:nvPr/>
          </p:nvSpPr>
          <p:spPr>
            <a:xfrm>
              <a:off x="3868075" y="3360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5"/>
            <p:cNvSpPr/>
            <p:nvPr/>
          </p:nvSpPr>
          <p:spPr>
            <a:xfrm>
              <a:off x="3868075" y="3490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5"/>
            <p:cNvSpPr/>
            <p:nvPr/>
          </p:nvSpPr>
          <p:spPr>
            <a:xfrm>
              <a:off x="3868075" y="36200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5"/>
            <p:cNvSpPr/>
            <p:nvPr/>
          </p:nvSpPr>
          <p:spPr>
            <a:xfrm>
              <a:off x="3868075" y="3741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5"/>
            <p:cNvSpPr/>
            <p:nvPr/>
          </p:nvSpPr>
          <p:spPr>
            <a:xfrm>
              <a:off x="3868075" y="38715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5"/>
            <p:cNvSpPr/>
            <p:nvPr/>
          </p:nvSpPr>
          <p:spPr>
            <a:xfrm>
              <a:off x="3868075" y="40013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5"/>
            <p:cNvSpPr/>
            <p:nvPr/>
          </p:nvSpPr>
          <p:spPr>
            <a:xfrm>
              <a:off x="3868075" y="41231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5"/>
            <p:cNvSpPr/>
            <p:nvPr/>
          </p:nvSpPr>
          <p:spPr>
            <a:xfrm>
              <a:off x="3868075" y="4252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5"/>
            <p:cNvSpPr/>
            <p:nvPr/>
          </p:nvSpPr>
          <p:spPr>
            <a:xfrm>
              <a:off x="3868075" y="43827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5"/>
            <p:cNvSpPr/>
            <p:nvPr/>
          </p:nvSpPr>
          <p:spPr>
            <a:xfrm>
              <a:off x="3868075" y="45044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5"/>
            <p:cNvSpPr/>
            <p:nvPr/>
          </p:nvSpPr>
          <p:spPr>
            <a:xfrm>
              <a:off x="3868075" y="46342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5"/>
            <p:cNvSpPr/>
            <p:nvPr/>
          </p:nvSpPr>
          <p:spPr>
            <a:xfrm>
              <a:off x="3868075" y="47640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1" name="Google Shape;1501;p15"/>
          <p:cNvSpPr/>
          <p:nvPr/>
        </p:nvSpPr>
        <p:spPr>
          <a:xfrm>
            <a:off x="-60150" y="900600"/>
            <a:ext cx="9274200" cy="334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5"/>
          <p:cNvSpPr txBox="1"/>
          <p:nvPr>
            <p:ph type="title"/>
          </p:nvPr>
        </p:nvSpPr>
        <p:spPr>
          <a:xfrm>
            <a:off x="2219712" y="2277938"/>
            <a:ext cx="4704600" cy="790800"/>
          </a:xfrm>
          <a:prstGeom prst="rect">
            <a:avLst/>
          </a:prstGeom>
        </p:spPr>
        <p:txBody>
          <a:bodyPr anchorCtr="0" anchor="ctr" bIns="0" lIns="0" spcFirstLastPara="1" rIns="0" wrap="square" tIns="0">
            <a:noAutofit/>
          </a:bodyPr>
          <a:lstStyle>
            <a:lvl1pPr lvl="0" rtl="0">
              <a:spcBef>
                <a:spcPts val="0"/>
              </a:spcBef>
              <a:spcAft>
                <a:spcPts val="0"/>
              </a:spcAft>
              <a:buSzPts val="4200"/>
              <a:buNone/>
              <a:defRPr sz="5300">
                <a:solidFill>
                  <a:schemeClr val="accen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03" name="Google Shape;1503;p15"/>
          <p:cNvSpPr txBox="1"/>
          <p:nvPr>
            <p:ph idx="1" type="subTitle"/>
          </p:nvPr>
        </p:nvSpPr>
        <p:spPr>
          <a:xfrm>
            <a:off x="2219675" y="3069038"/>
            <a:ext cx="4704600" cy="5190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100"/>
              <a:buNone/>
              <a:defRPr sz="18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04" name="Google Shape;1504;p15"/>
          <p:cNvSpPr txBox="1"/>
          <p:nvPr>
            <p:ph hasCustomPrompt="1" idx="2" type="title"/>
          </p:nvPr>
        </p:nvSpPr>
        <p:spPr>
          <a:xfrm>
            <a:off x="3872400" y="1416059"/>
            <a:ext cx="1399200" cy="861900"/>
          </a:xfrm>
          <a:prstGeom prst="rect">
            <a:avLst/>
          </a:prstGeom>
        </p:spPr>
        <p:txBody>
          <a:bodyPr anchorCtr="0" anchor="ctr" bIns="0" lIns="0" spcFirstLastPara="1" rIns="0" wrap="square" tIns="0">
            <a:noAutofit/>
          </a:bodyPr>
          <a:lstStyle>
            <a:lvl1pPr lvl="0" rtl="0" algn="ctr">
              <a:spcBef>
                <a:spcPts val="0"/>
              </a:spcBef>
              <a:spcAft>
                <a:spcPts val="0"/>
              </a:spcAft>
              <a:buSzPts val="7200"/>
              <a:buNone/>
              <a:defRPr sz="60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1505" name="Shape 1505"/>
        <p:cNvGrpSpPr/>
        <p:nvPr/>
      </p:nvGrpSpPr>
      <p:grpSpPr>
        <a:xfrm>
          <a:off x="0" y="0"/>
          <a:ext cx="0" cy="0"/>
          <a:chOff x="0" y="0"/>
          <a:chExt cx="0" cy="0"/>
        </a:xfrm>
      </p:grpSpPr>
      <p:grpSp>
        <p:nvGrpSpPr>
          <p:cNvPr id="1506" name="Google Shape;1506;p16"/>
          <p:cNvGrpSpPr/>
          <p:nvPr/>
        </p:nvGrpSpPr>
        <p:grpSpPr>
          <a:xfrm>
            <a:off x="7" y="3673"/>
            <a:ext cx="9144198" cy="5142587"/>
            <a:chOff x="238125" y="847900"/>
            <a:chExt cx="7140000" cy="4015450"/>
          </a:xfrm>
        </p:grpSpPr>
        <p:sp>
          <p:nvSpPr>
            <p:cNvPr id="1507" name="Google Shape;1507;p16"/>
            <p:cNvSpPr/>
            <p:nvPr/>
          </p:nvSpPr>
          <p:spPr>
            <a:xfrm>
              <a:off x="3125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6"/>
            <p:cNvSpPr/>
            <p:nvPr/>
          </p:nvSpPr>
          <p:spPr>
            <a:xfrm>
              <a:off x="434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6"/>
            <p:cNvSpPr/>
            <p:nvPr/>
          </p:nvSpPr>
          <p:spPr>
            <a:xfrm>
              <a:off x="5640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6"/>
            <p:cNvSpPr/>
            <p:nvPr/>
          </p:nvSpPr>
          <p:spPr>
            <a:xfrm>
              <a:off x="6938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6"/>
            <p:cNvSpPr/>
            <p:nvPr/>
          </p:nvSpPr>
          <p:spPr>
            <a:xfrm>
              <a:off x="8155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6"/>
            <p:cNvSpPr/>
            <p:nvPr/>
          </p:nvSpPr>
          <p:spPr>
            <a:xfrm>
              <a:off x="9453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6"/>
            <p:cNvSpPr/>
            <p:nvPr/>
          </p:nvSpPr>
          <p:spPr>
            <a:xfrm>
              <a:off x="10752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6"/>
            <p:cNvSpPr/>
            <p:nvPr/>
          </p:nvSpPr>
          <p:spPr>
            <a:xfrm>
              <a:off x="1196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6"/>
            <p:cNvSpPr/>
            <p:nvPr/>
          </p:nvSpPr>
          <p:spPr>
            <a:xfrm>
              <a:off x="1326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6"/>
            <p:cNvSpPr/>
            <p:nvPr/>
          </p:nvSpPr>
          <p:spPr>
            <a:xfrm>
              <a:off x="14599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6"/>
            <p:cNvSpPr/>
            <p:nvPr/>
          </p:nvSpPr>
          <p:spPr>
            <a:xfrm>
              <a:off x="1581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6"/>
            <p:cNvSpPr/>
            <p:nvPr/>
          </p:nvSpPr>
          <p:spPr>
            <a:xfrm>
              <a:off x="17115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6"/>
            <p:cNvSpPr/>
            <p:nvPr/>
          </p:nvSpPr>
          <p:spPr>
            <a:xfrm>
              <a:off x="18412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6"/>
            <p:cNvSpPr/>
            <p:nvPr/>
          </p:nvSpPr>
          <p:spPr>
            <a:xfrm>
              <a:off x="1963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6"/>
            <p:cNvSpPr/>
            <p:nvPr/>
          </p:nvSpPr>
          <p:spPr>
            <a:xfrm>
              <a:off x="20928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6"/>
            <p:cNvSpPr/>
            <p:nvPr/>
          </p:nvSpPr>
          <p:spPr>
            <a:xfrm>
              <a:off x="22226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6"/>
            <p:cNvSpPr/>
            <p:nvPr/>
          </p:nvSpPr>
          <p:spPr>
            <a:xfrm>
              <a:off x="2344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6"/>
            <p:cNvSpPr/>
            <p:nvPr/>
          </p:nvSpPr>
          <p:spPr>
            <a:xfrm>
              <a:off x="24742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6"/>
            <p:cNvSpPr/>
            <p:nvPr/>
          </p:nvSpPr>
          <p:spPr>
            <a:xfrm>
              <a:off x="26041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6"/>
            <p:cNvSpPr/>
            <p:nvPr/>
          </p:nvSpPr>
          <p:spPr>
            <a:xfrm>
              <a:off x="2725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16"/>
            <p:cNvSpPr/>
            <p:nvPr/>
          </p:nvSpPr>
          <p:spPr>
            <a:xfrm>
              <a:off x="28555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6"/>
            <p:cNvSpPr/>
            <p:nvPr/>
          </p:nvSpPr>
          <p:spPr>
            <a:xfrm>
              <a:off x="2985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6"/>
            <p:cNvSpPr/>
            <p:nvPr/>
          </p:nvSpPr>
          <p:spPr>
            <a:xfrm>
              <a:off x="31071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6"/>
            <p:cNvSpPr/>
            <p:nvPr/>
          </p:nvSpPr>
          <p:spPr>
            <a:xfrm>
              <a:off x="32369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6"/>
            <p:cNvSpPr/>
            <p:nvPr/>
          </p:nvSpPr>
          <p:spPr>
            <a:xfrm>
              <a:off x="3366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6"/>
            <p:cNvSpPr/>
            <p:nvPr/>
          </p:nvSpPr>
          <p:spPr>
            <a:xfrm>
              <a:off x="34885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6"/>
            <p:cNvSpPr/>
            <p:nvPr/>
          </p:nvSpPr>
          <p:spPr>
            <a:xfrm>
              <a:off x="3618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6"/>
            <p:cNvSpPr/>
            <p:nvPr/>
          </p:nvSpPr>
          <p:spPr>
            <a:xfrm>
              <a:off x="3748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6"/>
            <p:cNvSpPr/>
            <p:nvPr/>
          </p:nvSpPr>
          <p:spPr>
            <a:xfrm>
              <a:off x="238125" y="9471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6"/>
            <p:cNvSpPr/>
            <p:nvPr/>
          </p:nvSpPr>
          <p:spPr>
            <a:xfrm>
              <a:off x="238125" y="1068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6"/>
            <p:cNvSpPr/>
            <p:nvPr/>
          </p:nvSpPr>
          <p:spPr>
            <a:xfrm>
              <a:off x="238125" y="11986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6"/>
            <p:cNvSpPr/>
            <p:nvPr/>
          </p:nvSpPr>
          <p:spPr>
            <a:xfrm>
              <a:off x="238125" y="13284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6"/>
            <p:cNvSpPr/>
            <p:nvPr/>
          </p:nvSpPr>
          <p:spPr>
            <a:xfrm>
              <a:off x="238125" y="14502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6"/>
            <p:cNvSpPr/>
            <p:nvPr/>
          </p:nvSpPr>
          <p:spPr>
            <a:xfrm>
              <a:off x="238125" y="1580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6"/>
            <p:cNvSpPr/>
            <p:nvPr/>
          </p:nvSpPr>
          <p:spPr>
            <a:xfrm>
              <a:off x="238125" y="1709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16"/>
            <p:cNvSpPr/>
            <p:nvPr/>
          </p:nvSpPr>
          <p:spPr>
            <a:xfrm>
              <a:off x="238125" y="18315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6"/>
            <p:cNvSpPr/>
            <p:nvPr/>
          </p:nvSpPr>
          <p:spPr>
            <a:xfrm>
              <a:off x="238125" y="1961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16"/>
            <p:cNvSpPr/>
            <p:nvPr/>
          </p:nvSpPr>
          <p:spPr>
            <a:xfrm>
              <a:off x="238125" y="2091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16"/>
            <p:cNvSpPr/>
            <p:nvPr/>
          </p:nvSpPr>
          <p:spPr>
            <a:xfrm>
              <a:off x="238125" y="22128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16"/>
            <p:cNvSpPr/>
            <p:nvPr/>
          </p:nvSpPr>
          <p:spPr>
            <a:xfrm>
              <a:off x="238125" y="2342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6"/>
            <p:cNvSpPr/>
            <p:nvPr/>
          </p:nvSpPr>
          <p:spPr>
            <a:xfrm>
              <a:off x="238125" y="24759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6"/>
            <p:cNvSpPr/>
            <p:nvPr/>
          </p:nvSpPr>
          <p:spPr>
            <a:xfrm>
              <a:off x="238125" y="25976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6"/>
            <p:cNvSpPr/>
            <p:nvPr/>
          </p:nvSpPr>
          <p:spPr>
            <a:xfrm>
              <a:off x="238125" y="27275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6"/>
            <p:cNvSpPr/>
            <p:nvPr/>
          </p:nvSpPr>
          <p:spPr>
            <a:xfrm>
              <a:off x="238125" y="28573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6"/>
            <p:cNvSpPr/>
            <p:nvPr/>
          </p:nvSpPr>
          <p:spPr>
            <a:xfrm>
              <a:off x="238125" y="2979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6"/>
            <p:cNvSpPr/>
            <p:nvPr/>
          </p:nvSpPr>
          <p:spPr>
            <a:xfrm>
              <a:off x="238125" y="3108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6"/>
            <p:cNvSpPr/>
            <p:nvPr/>
          </p:nvSpPr>
          <p:spPr>
            <a:xfrm>
              <a:off x="238125" y="32387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6"/>
            <p:cNvSpPr/>
            <p:nvPr/>
          </p:nvSpPr>
          <p:spPr>
            <a:xfrm>
              <a:off x="238125" y="3360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6"/>
            <p:cNvSpPr/>
            <p:nvPr/>
          </p:nvSpPr>
          <p:spPr>
            <a:xfrm>
              <a:off x="238125" y="3490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6"/>
            <p:cNvSpPr/>
            <p:nvPr/>
          </p:nvSpPr>
          <p:spPr>
            <a:xfrm>
              <a:off x="238125" y="36200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6"/>
            <p:cNvSpPr/>
            <p:nvPr/>
          </p:nvSpPr>
          <p:spPr>
            <a:xfrm>
              <a:off x="238125" y="3741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6"/>
            <p:cNvSpPr/>
            <p:nvPr/>
          </p:nvSpPr>
          <p:spPr>
            <a:xfrm>
              <a:off x="238125" y="38715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6"/>
            <p:cNvSpPr/>
            <p:nvPr/>
          </p:nvSpPr>
          <p:spPr>
            <a:xfrm>
              <a:off x="238125" y="40013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6"/>
            <p:cNvSpPr/>
            <p:nvPr/>
          </p:nvSpPr>
          <p:spPr>
            <a:xfrm>
              <a:off x="238125" y="41231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6"/>
            <p:cNvSpPr/>
            <p:nvPr/>
          </p:nvSpPr>
          <p:spPr>
            <a:xfrm>
              <a:off x="238125" y="4252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6"/>
            <p:cNvSpPr/>
            <p:nvPr/>
          </p:nvSpPr>
          <p:spPr>
            <a:xfrm>
              <a:off x="238125" y="43827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6"/>
            <p:cNvSpPr/>
            <p:nvPr/>
          </p:nvSpPr>
          <p:spPr>
            <a:xfrm>
              <a:off x="238125" y="45044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6"/>
            <p:cNvSpPr/>
            <p:nvPr/>
          </p:nvSpPr>
          <p:spPr>
            <a:xfrm>
              <a:off x="238125" y="46342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6"/>
            <p:cNvSpPr/>
            <p:nvPr/>
          </p:nvSpPr>
          <p:spPr>
            <a:xfrm>
              <a:off x="238125" y="47640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6"/>
            <p:cNvSpPr/>
            <p:nvPr/>
          </p:nvSpPr>
          <p:spPr>
            <a:xfrm>
              <a:off x="38680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6"/>
            <p:cNvSpPr/>
            <p:nvPr/>
          </p:nvSpPr>
          <p:spPr>
            <a:xfrm>
              <a:off x="3989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6"/>
            <p:cNvSpPr/>
            <p:nvPr/>
          </p:nvSpPr>
          <p:spPr>
            <a:xfrm>
              <a:off x="4119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6"/>
            <p:cNvSpPr/>
            <p:nvPr/>
          </p:nvSpPr>
          <p:spPr>
            <a:xfrm>
              <a:off x="42494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6"/>
            <p:cNvSpPr/>
            <p:nvPr/>
          </p:nvSpPr>
          <p:spPr>
            <a:xfrm>
              <a:off x="43711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6"/>
            <p:cNvSpPr/>
            <p:nvPr/>
          </p:nvSpPr>
          <p:spPr>
            <a:xfrm>
              <a:off x="45010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6"/>
            <p:cNvSpPr/>
            <p:nvPr/>
          </p:nvSpPr>
          <p:spPr>
            <a:xfrm>
              <a:off x="46307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6"/>
            <p:cNvSpPr/>
            <p:nvPr/>
          </p:nvSpPr>
          <p:spPr>
            <a:xfrm>
              <a:off x="47525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6"/>
            <p:cNvSpPr/>
            <p:nvPr/>
          </p:nvSpPr>
          <p:spPr>
            <a:xfrm>
              <a:off x="48823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16"/>
            <p:cNvSpPr/>
            <p:nvPr/>
          </p:nvSpPr>
          <p:spPr>
            <a:xfrm>
              <a:off x="5012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6"/>
            <p:cNvSpPr/>
            <p:nvPr/>
          </p:nvSpPr>
          <p:spPr>
            <a:xfrm>
              <a:off x="51338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6"/>
            <p:cNvSpPr/>
            <p:nvPr/>
          </p:nvSpPr>
          <p:spPr>
            <a:xfrm>
              <a:off x="52637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6"/>
            <p:cNvSpPr/>
            <p:nvPr/>
          </p:nvSpPr>
          <p:spPr>
            <a:xfrm>
              <a:off x="53969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6"/>
            <p:cNvSpPr/>
            <p:nvPr/>
          </p:nvSpPr>
          <p:spPr>
            <a:xfrm>
              <a:off x="5518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6"/>
            <p:cNvSpPr/>
            <p:nvPr/>
          </p:nvSpPr>
          <p:spPr>
            <a:xfrm>
              <a:off x="5648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6"/>
            <p:cNvSpPr/>
            <p:nvPr/>
          </p:nvSpPr>
          <p:spPr>
            <a:xfrm>
              <a:off x="57783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6"/>
            <p:cNvSpPr/>
            <p:nvPr/>
          </p:nvSpPr>
          <p:spPr>
            <a:xfrm>
              <a:off x="59000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6"/>
            <p:cNvSpPr/>
            <p:nvPr/>
          </p:nvSpPr>
          <p:spPr>
            <a:xfrm>
              <a:off x="6029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6"/>
            <p:cNvSpPr/>
            <p:nvPr/>
          </p:nvSpPr>
          <p:spPr>
            <a:xfrm>
              <a:off x="6159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6"/>
            <p:cNvSpPr/>
            <p:nvPr/>
          </p:nvSpPr>
          <p:spPr>
            <a:xfrm>
              <a:off x="62813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6"/>
            <p:cNvSpPr/>
            <p:nvPr/>
          </p:nvSpPr>
          <p:spPr>
            <a:xfrm>
              <a:off x="64111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6"/>
            <p:cNvSpPr/>
            <p:nvPr/>
          </p:nvSpPr>
          <p:spPr>
            <a:xfrm>
              <a:off x="6541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6"/>
            <p:cNvSpPr/>
            <p:nvPr/>
          </p:nvSpPr>
          <p:spPr>
            <a:xfrm>
              <a:off x="66627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6"/>
            <p:cNvSpPr/>
            <p:nvPr/>
          </p:nvSpPr>
          <p:spPr>
            <a:xfrm>
              <a:off x="67924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6"/>
            <p:cNvSpPr/>
            <p:nvPr/>
          </p:nvSpPr>
          <p:spPr>
            <a:xfrm>
              <a:off x="6922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16"/>
            <p:cNvSpPr/>
            <p:nvPr/>
          </p:nvSpPr>
          <p:spPr>
            <a:xfrm>
              <a:off x="7044075" y="847900"/>
              <a:ext cx="0" cy="4015450"/>
            </a:xfrm>
            <a:custGeom>
              <a:rect b="b" l="l" r="r" t="t"/>
              <a:pathLst>
                <a:path extrusionOk="0" fill="none" h="160618" w="0">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6"/>
            <p:cNvSpPr/>
            <p:nvPr/>
          </p:nvSpPr>
          <p:spPr>
            <a:xfrm>
              <a:off x="7173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6"/>
            <p:cNvSpPr/>
            <p:nvPr/>
          </p:nvSpPr>
          <p:spPr>
            <a:xfrm>
              <a:off x="7303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6"/>
            <p:cNvSpPr/>
            <p:nvPr/>
          </p:nvSpPr>
          <p:spPr>
            <a:xfrm>
              <a:off x="3868075" y="9471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16"/>
            <p:cNvSpPr/>
            <p:nvPr/>
          </p:nvSpPr>
          <p:spPr>
            <a:xfrm>
              <a:off x="3868075" y="1068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6"/>
            <p:cNvSpPr/>
            <p:nvPr/>
          </p:nvSpPr>
          <p:spPr>
            <a:xfrm>
              <a:off x="3868075" y="11986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6"/>
            <p:cNvSpPr/>
            <p:nvPr/>
          </p:nvSpPr>
          <p:spPr>
            <a:xfrm>
              <a:off x="3868075" y="13284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6"/>
            <p:cNvSpPr/>
            <p:nvPr/>
          </p:nvSpPr>
          <p:spPr>
            <a:xfrm>
              <a:off x="3868075" y="14502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6"/>
            <p:cNvSpPr/>
            <p:nvPr/>
          </p:nvSpPr>
          <p:spPr>
            <a:xfrm>
              <a:off x="3868075" y="1580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6"/>
            <p:cNvSpPr/>
            <p:nvPr/>
          </p:nvSpPr>
          <p:spPr>
            <a:xfrm>
              <a:off x="3868075" y="1709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6"/>
            <p:cNvSpPr/>
            <p:nvPr/>
          </p:nvSpPr>
          <p:spPr>
            <a:xfrm>
              <a:off x="3868075" y="18315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6"/>
            <p:cNvSpPr/>
            <p:nvPr/>
          </p:nvSpPr>
          <p:spPr>
            <a:xfrm>
              <a:off x="3868075" y="1961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6"/>
            <p:cNvSpPr/>
            <p:nvPr/>
          </p:nvSpPr>
          <p:spPr>
            <a:xfrm>
              <a:off x="3868075" y="2091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6"/>
            <p:cNvSpPr/>
            <p:nvPr/>
          </p:nvSpPr>
          <p:spPr>
            <a:xfrm>
              <a:off x="3868075" y="22128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6"/>
            <p:cNvSpPr/>
            <p:nvPr/>
          </p:nvSpPr>
          <p:spPr>
            <a:xfrm>
              <a:off x="3868075" y="2342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6"/>
            <p:cNvSpPr/>
            <p:nvPr/>
          </p:nvSpPr>
          <p:spPr>
            <a:xfrm>
              <a:off x="3868075" y="24759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6"/>
            <p:cNvSpPr/>
            <p:nvPr/>
          </p:nvSpPr>
          <p:spPr>
            <a:xfrm>
              <a:off x="3868075" y="25976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6"/>
            <p:cNvSpPr/>
            <p:nvPr/>
          </p:nvSpPr>
          <p:spPr>
            <a:xfrm>
              <a:off x="3868075" y="27275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6"/>
            <p:cNvSpPr/>
            <p:nvPr/>
          </p:nvSpPr>
          <p:spPr>
            <a:xfrm>
              <a:off x="3868075" y="28573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6"/>
            <p:cNvSpPr/>
            <p:nvPr/>
          </p:nvSpPr>
          <p:spPr>
            <a:xfrm>
              <a:off x="3868075" y="2979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6"/>
            <p:cNvSpPr/>
            <p:nvPr/>
          </p:nvSpPr>
          <p:spPr>
            <a:xfrm>
              <a:off x="3868075" y="3108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16"/>
            <p:cNvSpPr/>
            <p:nvPr/>
          </p:nvSpPr>
          <p:spPr>
            <a:xfrm>
              <a:off x="3868075" y="32387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6"/>
            <p:cNvSpPr/>
            <p:nvPr/>
          </p:nvSpPr>
          <p:spPr>
            <a:xfrm>
              <a:off x="3868075" y="3360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6"/>
            <p:cNvSpPr/>
            <p:nvPr/>
          </p:nvSpPr>
          <p:spPr>
            <a:xfrm>
              <a:off x="3868075" y="3490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6"/>
            <p:cNvSpPr/>
            <p:nvPr/>
          </p:nvSpPr>
          <p:spPr>
            <a:xfrm>
              <a:off x="3868075" y="36200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6"/>
            <p:cNvSpPr/>
            <p:nvPr/>
          </p:nvSpPr>
          <p:spPr>
            <a:xfrm>
              <a:off x="3868075" y="3741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6"/>
            <p:cNvSpPr/>
            <p:nvPr/>
          </p:nvSpPr>
          <p:spPr>
            <a:xfrm>
              <a:off x="3868075" y="38715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6"/>
            <p:cNvSpPr/>
            <p:nvPr/>
          </p:nvSpPr>
          <p:spPr>
            <a:xfrm>
              <a:off x="3868075" y="40013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6"/>
            <p:cNvSpPr/>
            <p:nvPr/>
          </p:nvSpPr>
          <p:spPr>
            <a:xfrm>
              <a:off x="3868075" y="41231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16"/>
            <p:cNvSpPr/>
            <p:nvPr/>
          </p:nvSpPr>
          <p:spPr>
            <a:xfrm>
              <a:off x="3868075" y="4252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6"/>
            <p:cNvSpPr/>
            <p:nvPr/>
          </p:nvSpPr>
          <p:spPr>
            <a:xfrm>
              <a:off x="3868075" y="43827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6"/>
            <p:cNvSpPr/>
            <p:nvPr/>
          </p:nvSpPr>
          <p:spPr>
            <a:xfrm>
              <a:off x="3868075" y="45044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6"/>
            <p:cNvSpPr/>
            <p:nvPr/>
          </p:nvSpPr>
          <p:spPr>
            <a:xfrm>
              <a:off x="3868075" y="46342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6"/>
            <p:cNvSpPr/>
            <p:nvPr/>
          </p:nvSpPr>
          <p:spPr>
            <a:xfrm>
              <a:off x="3868075" y="47640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5" name="Google Shape;1625;p16"/>
          <p:cNvSpPr txBox="1"/>
          <p:nvPr>
            <p:ph type="title"/>
          </p:nvPr>
        </p:nvSpPr>
        <p:spPr>
          <a:xfrm>
            <a:off x="720000" y="445025"/>
            <a:ext cx="7704000" cy="5727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26" name="Google Shape;1626;p16"/>
          <p:cNvSpPr txBox="1"/>
          <p:nvPr>
            <p:ph idx="1" type="subTitle"/>
          </p:nvPr>
        </p:nvSpPr>
        <p:spPr>
          <a:xfrm>
            <a:off x="970400" y="1823475"/>
            <a:ext cx="1847400" cy="4605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accent1"/>
              </a:buClr>
              <a:buSzPts val="2000"/>
              <a:buFont typeface="Poppins ExtraBold"/>
              <a:buNone/>
              <a:defRPr sz="2000">
                <a:solidFill>
                  <a:schemeClr val="lt1"/>
                </a:solidFill>
                <a:latin typeface="Poppins ExtraBold"/>
                <a:ea typeface="Poppins ExtraBold"/>
                <a:cs typeface="Poppins ExtraBold"/>
                <a:sym typeface="Poppins ExtraBold"/>
              </a:defRPr>
            </a:lvl1pPr>
            <a:lvl2pPr lvl="1"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2pPr>
            <a:lvl3pPr lvl="2"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3pPr>
            <a:lvl4pPr lvl="3"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4pPr>
            <a:lvl5pPr lvl="4"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5pPr>
            <a:lvl6pPr lvl="5"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6pPr>
            <a:lvl7pPr lvl="6"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7pPr>
            <a:lvl8pPr lvl="7"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8pPr>
            <a:lvl9pPr lvl="8"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9pPr>
          </a:lstStyle>
          <a:p/>
        </p:txBody>
      </p:sp>
      <p:sp>
        <p:nvSpPr>
          <p:cNvPr id="1627" name="Google Shape;1627;p16"/>
          <p:cNvSpPr txBox="1"/>
          <p:nvPr>
            <p:ph idx="2" type="subTitle"/>
          </p:nvPr>
        </p:nvSpPr>
        <p:spPr>
          <a:xfrm>
            <a:off x="3648300" y="1823475"/>
            <a:ext cx="1847400" cy="4605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accent1"/>
              </a:buClr>
              <a:buSzPts val="2000"/>
              <a:buFont typeface="Poppins ExtraBold"/>
              <a:buNone/>
              <a:defRPr sz="2000">
                <a:solidFill>
                  <a:schemeClr val="lt1"/>
                </a:solidFill>
                <a:latin typeface="Poppins ExtraBold"/>
                <a:ea typeface="Poppins ExtraBold"/>
                <a:cs typeface="Poppins ExtraBold"/>
                <a:sym typeface="Poppins ExtraBold"/>
              </a:defRPr>
            </a:lvl1pPr>
            <a:lvl2pPr lvl="1"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2pPr>
            <a:lvl3pPr lvl="2"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3pPr>
            <a:lvl4pPr lvl="3"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4pPr>
            <a:lvl5pPr lvl="4"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5pPr>
            <a:lvl6pPr lvl="5"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6pPr>
            <a:lvl7pPr lvl="6"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7pPr>
            <a:lvl8pPr lvl="7"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8pPr>
            <a:lvl9pPr lvl="8"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9pPr>
          </a:lstStyle>
          <a:p/>
        </p:txBody>
      </p:sp>
      <p:sp>
        <p:nvSpPr>
          <p:cNvPr id="1628" name="Google Shape;1628;p16"/>
          <p:cNvSpPr txBox="1"/>
          <p:nvPr>
            <p:ph idx="3" type="subTitle"/>
          </p:nvPr>
        </p:nvSpPr>
        <p:spPr>
          <a:xfrm>
            <a:off x="6326200" y="1823475"/>
            <a:ext cx="1847400" cy="4605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accent1"/>
              </a:buClr>
              <a:buSzPts val="2000"/>
              <a:buFont typeface="Poppins ExtraBold"/>
              <a:buNone/>
              <a:defRPr sz="2000">
                <a:solidFill>
                  <a:schemeClr val="lt1"/>
                </a:solidFill>
                <a:latin typeface="Poppins ExtraBold"/>
                <a:ea typeface="Poppins ExtraBold"/>
                <a:cs typeface="Poppins ExtraBold"/>
                <a:sym typeface="Poppins ExtraBold"/>
              </a:defRPr>
            </a:lvl1pPr>
            <a:lvl2pPr lvl="1"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2pPr>
            <a:lvl3pPr lvl="2"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3pPr>
            <a:lvl4pPr lvl="3"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4pPr>
            <a:lvl5pPr lvl="4"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5pPr>
            <a:lvl6pPr lvl="5"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6pPr>
            <a:lvl7pPr lvl="6"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7pPr>
            <a:lvl8pPr lvl="7"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8pPr>
            <a:lvl9pPr lvl="8"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9pPr>
          </a:lstStyle>
          <a:p/>
        </p:txBody>
      </p:sp>
      <p:sp>
        <p:nvSpPr>
          <p:cNvPr id="1629" name="Google Shape;1629;p16"/>
          <p:cNvSpPr txBox="1"/>
          <p:nvPr>
            <p:ph idx="4" type="subTitle"/>
          </p:nvPr>
        </p:nvSpPr>
        <p:spPr>
          <a:xfrm>
            <a:off x="970400" y="2540825"/>
            <a:ext cx="1847400" cy="3741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630" name="Google Shape;1630;p16"/>
          <p:cNvSpPr txBox="1"/>
          <p:nvPr>
            <p:ph idx="5" type="subTitle"/>
          </p:nvPr>
        </p:nvSpPr>
        <p:spPr>
          <a:xfrm>
            <a:off x="3648300" y="2540825"/>
            <a:ext cx="1847400" cy="3741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631" name="Google Shape;1631;p16"/>
          <p:cNvSpPr txBox="1"/>
          <p:nvPr>
            <p:ph idx="6" type="subTitle"/>
          </p:nvPr>
        </p:nvSpPr>
        <p:spPr>
          <a:xfrm>
            <a:off x="6326200" y="2540825"/>
            <a:ext cx="1847400" cy="3741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3">
    <p:spTree>
      <p:nvGrpSpPr>
        <p:cNvPr id="1632" name="Shape 1632"/>
        <p:cNvGrpSpPr/>
        <p:nvPr/>
      </p:nvGrpSpPr>
      <p:grpSpPr>
        <a:xfrm>
          <a:off x="0" y="0"/>
          <a:ext cx="0" cy="0"/>
          <a:chOff x="0" y="0"/>
          <a:chExt cx="0" cy="0"/>
        </a:xfrm>
      </p:grpSpPr>
      <p:grpSp>
        <p:nvGrpSpPr>
          <p:cNvPr id="1633" name="Google Shape;1633;p17"/>
          <p:cNvGrpSpPr/>
          <p:nvPr/>
        </p:nvGrpSpPr>
        <p:grpSpPr>
          <a:xfrm>
            <a:off x="7" y="3673"/>
            <a:ext cx="9144198" cy="5142587"/>
            <a:chOff x="238125" y="847900"/>
            <a:chExt cx="7140000" cy="4015450"/>
          </a:xfrm>
        </p:grpSpPr>
        <p:sp>
          <p:nvSpPr>
            <p:cNvPr id="1634" name="Google Shape;1634;p17"/>
            <p:cNvSpPr/>
            <p:nvPr/>
          </p:nvSpPr>
          <p:spPr>
            <a:xfrm>
              <a:off x="3125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7"/>
            <p:cNvSpPr/>
            <p:nvPr/>
          </p:nvSpPr>
          <p:spPr>
            <a:xfrm>
              <a:off x="434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7"/>
            <p:cNvSpPr/>
            <p:nvPr/>
          </p:nvSpPr>
          <p:spPr>
            <a:xfrm>
              <a:off x="5640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7"/>
            <p:cNvSpPr/>
            <p:nvPr/>
          </p:nvSpPr>
          <p:spPr>
            <a:xfrm>
              <a:off x="6938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7"/>
            <p:cNvSpPr/>
            <p:nvPr/>
          </p:nvSpPr>
          <p:spPr>
            <a:xfrm>
              <a:off x="8155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7"/>
            <p:cNvSpPr/>
            <p:nvPr/>
          </p:nvSpPr>
          <p:spPr>
            <a:xfrm>
              <a:off x="9453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7"/>
            <p:cNvSpPr/>
            <p:nvPr/>
          </p:nvSpPr>
          <p:spPr>
            <a:xfrm>
              <a:off x="10752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7"/>
            <p:cNvSpPr/>
            <p:nvPr/>
          </p:nvSpPr>
          <p:spPr>
            <a:xfrm>
              <a:off x="1196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7"/>
            <p:cNvSpPr/>
            <p:nvPr/>
          </p:nvSpPr>
          <p:spPr>
            <a:xfrm>
              <a:off x="1326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7"/>
            <p:cNvSpPr/>
            <p:nvPr/>
          </p:nvSpPr>
          <p:spPr>
            <a:xfrm>
              <a:off x="14599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7"/>
            <p:cNvSpPr/>
            <p:nvPr/>
          </p:nvSpPr>
          <p:spPr>
            <a:xfrm>
              <a:off x="1581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7"/>
            <p:cNvSpPr/>
            <p:nvPr/>
          </p:nvSpPr>
          <p:spPr>
            <a:xfrm>
              <a:off x="17115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7"/>
            <p:cNvSpPr/>
            <p:nvPr/>
          </p:nvSpPr>
          <p:spPr>
            <a:xfrm>
              <a:off x="18412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7"/>
            <p:cNvSpPr/>
            <p:nvPr/>
          </p:nvSpPr>
          <p:spPr>
            <a:xfrm>
              <a:off x="1963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7"/>
            <p:cNvSpPr/>
            <p:nvPr/>
          </p:nvSpPr>
          <p:spPr>
            <a:xfrm>
              <a:off x="20928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7"/>
            <p:cNvSpPr/>
            <p:nvPr/>
          </p:nvSpPr>
          <p:spPr>
            <a:xfrm>
              <a:off x="22226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7"/>
            <p:cNvSpPr/>
            <p:nvPr/>
          </p:nvSpPr>
          <p:spPr>
            <a:xfrm>
              <a:off x="2344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7"/>
            <p:cNvSpPr/>
            <p:nvPr/>
          </p:nvSpPr>
          <p:spPr>
            <a:xfrm>
              <a:off x="24742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7"/>
            <p:cNvSpPr/>
            <p:nvPr/>
          </p:nvSpPr>
          <p:spPr>
            <a:xfrm>
              <a:off x="26041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7"/>
            <p:cNvSpPr/>
            <p:nvPr/>
          </p:nvSpPr>
          <p:spPr>
            <a:xfrm>
              <a:off x="2725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7"/>
            <p:cNvSpPr/>
            <p:nvPr/>
          </p:nvSpPr>
          <p:spPr>
            <a:xfrm>
              <a:off x="28555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7"/>
            <p:cNvSpPr/>
            <p:nvPr/>
          </p:nvSpPr>
          <p:spPr>
            <a:xfrm>
              <a:off x="2985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7"/>
            <p:cNvSpPr/>
            <p:nvPr/>
          </p:nvSpPr>
          <p:spPr>
            <a:xfrm>
              <a:off x="31071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7"/>
            <p:cNvSpPr/>
            <p:nvPr/>
          </p:nvSpPr>
          <p:spPr>
            <a:xfrm>
              <a:off x="32369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17"/>
            <p:cNvSpPr/>
            <p:nvPr/>
          </p:nvSpPr>
          <p:spPr>
            <a:xfrm>
              <a:off x="3366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7"/>
            <p:cNvSpPr/>
            <p:nvPr/>
          </p:nvSpPr>
          <p:spPr>
            <a:xfrm>
              <a:off x="34885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17"/>
            <p:cNvSpPr/>
            <p:nvPr/>
          </p:nvSpPr>
          <p:spPr>
            <a:xfrm>
              <a:off x="3618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7"/>
            <p:cNvSpPr/>
            <p:nvPr/>
          </p:nvSpPr>
          <p:spPr>
            <a:xfrm>
              <a:off x="3748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7"/>
            <p:cNvSpPr/>
            <p:nvPr/>
          </p:nvSpPr>
          <p:spPr>
            <a:xfrm>
              <a:off x="238125" y="9471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7"/>
            <p:cNvSpPr/>
            <p:nvPr/>
          </p:nvSpPr>
          <p:spPr>
            <a:xfrm>
              <a:off x="238125" y="1068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7"/>
            <p:cNvSpPr/>
            <p:nvPr/>
          </p:nvSpPr>
          <p:spPr>
            <a:xfrm>
              <a:off x="238125" y="11986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7"/>
            <p:cNvSpPr/>
            <p:nvPr/>
          </p:nvSpPr>
          <p:spPr>
            <a:xfrm>
              <a:off x="238125" y="13284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7"/>
            <p:cNvSpPr/>
            <p:nvPr/>
          </p:nvSpPr>
          <p:spPr>
            <a:xfrm>
              <a:off x="238125" y="14502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17"/>
            <p:cNvSpPr/>
            <p:nvPr/>
          </p:nvSpPr>
          <p:spPr>
            <a:xfrm>
              <a:off x="238125" y="1580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7"/>
            <p:cNvSpPr/>
            <p:nvPr/>
          </p:nvSpPr>
          <p:spPr>
            <a:xfrm>
              <a:off x="238125" y="1709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7"/>
            <p:cNvSpPr/>
            <p:nvPr/>
          </p:nvSpPr>
          <p:spPr>
            <a:xfrm>
              <a:off x="238125" y="18315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7"/>
            <p:cNvSpPr/>
            <p:nvPr/>
          </p:nvSpPr>
          <p:spPr>
            <a:xfrm>
              <a:off x="238125" y="1961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7"/>
            <p:cNvSpPr/>
            <p:nvPr/>
          </p:nvSpPr>
          <p:spPr>
            <a:xfrm>
              <a:off x="238125" y="2091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7"/>
            <p:cNvSpPr/>
            <p:nvPr/>
          </p:nvSpPr>
          <p:spPr>
            <a:xfrm>
              <a:off x="238125" y="22128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7"/>
            <p:cNvSpPr/>
            <p:nvPr/>
          </p:nvSpPr>
          <p:spPr>
            <a:xfrm>
              <a:off x="238125" y="2342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17"/>
            <p:cNvSpPr/>
            <p:nvPr/>
          </p:nvSpPr>
          <p:spPr>
            <a:xfrm>
              <a:off x="238125" y="24759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17"/>
            <p:cNvSpPr/>
            <p:nvPr/>
          </p:nvSpPr>
          <p:spPr>
            <a:xfrm>
              <a:off x="238125" y="25976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17"/>
            <p:cNvSpPr/>
            <p:nvPr/>
          </p:nvSpPr>
          <p:spPr>
            <a:xfrm>
              <a:off x="238125" y="27275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17"/>
            <p:cNvSpPr/>
            <p:nvPr/>
          </p:nvSpPr>
          <p:spPr>
            <a:xfrm>
              <a:off x="238125" y="28573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17"/>
            <p:cNvSpPr/>
            <p:nvPr/>
          </p:nvSpPr>
          <p:spPr>
            <a:xfrm>
              <a:off x="238125" y="2979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17"/>
            <p:cNvSpPr/>
            <p:nvPr/>
          </p:nvSpPr>
          <p:spPr>
            <a:xfrm>
              <a:off x="238125" y="3108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17"/>
            <p:cNvSpPr/>
            <p:nvPr/>
          </p:nvSpPr>
          <p:spPr>
            <a:xfrm>
              <a:off x="238125" y="32387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7"/>
            <p:cNvSpPr/>
            <p:nvPr/>
          </p:nvSpPr>
          <p:spPr>
            <a:xfrm>
              <a:off x="238125" y="3360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17"/>
            <p:cNvSpPr/>
            <p:nvPr/>
          </p:nvSpPr>
          <p:spPr>
            <a:xfrm>
              <a:off x="238125" y="3490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7"/>
            <p:cNvSpPr/>
            <p:nvPr/>
          </p:nvSpPr>
          <p:spPr>
            <a:xfrm>
              <a:off x="238125" y="36200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7"/>
            <p:cNvSpPr/>
            <p:nvPr/>
          </p:nvSpPr>
          <p:spPr>
            <a:xfrm>
              <a:off x="238125" y="3741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7"/>
            <p:cNvSpPr/>
            <p:nvPr/>
          </p:nvSpPr>
          <p:spPr>
            <a:xfrm>
              <a:off x="238125" y="38715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7"/>
            <p:cNvSpPr/>
            <p:nvPr/>
          </p:nvSpPr>
          <p:spPr>
            <a:xfrm>
              <a:off x="238125" y="40013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7"/>
            <p:cNvSpPr/>
            <p:nvPr/>
          </p:nvSpPr>
          <p:spPr>
            <a:xfrm>
              <a:off x="238125" y="41231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17"/>
            <p:cNvSpPr/>
            <p:nvPr/>
          </p:nvSpPr>
          <p:spPr>
            <a:xfrm>
              <a:off x="238125" y="4252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17"/>
            <p:cNvSpPr/>
            <p:nvPr/>
          </p:nvSpPr>
          <p:spPr>
            <a:xfrm>
              <a:off x="238125" y="43827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17"/>
            <p:cNvSpPr/>
            <p:nvPr/>
          </p:nvSpPr>
          <p:spPr>
            <a:xfrm>
              <a:off x="238125" y="45044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17"/>
            <p:cNvSpPr/>
            <p:nvPr/>
          </p:nvSpPr>
          <p:spPr>
            <a:xfrm>
              <a:off x="238125" y="46342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17"/>
            <p:cNvSpPr/>
            <p:nvPr/>
          </p:nvSpPr>
          <p:spPr>
            <a:xfrm>
              <a:off x="238125" y="47640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17"/>
            <p:cNvSpPr/>
            <p:nvPr/>
          </p:nvSpPr>
          <p:spPr>
            <a:xfrm>
              <a:off x="38680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17"/>
            <p:cNvSpPr/>
            <p:nvPr/>
          </p:nvSpPr>
          <p:spPr>
            <a:xfrm>
              <a:off x="3989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7"/>
            <p:cNvSpPr/>
            <p:nvPr/>
          </p:nvSpPr>
          <p:spPr>
            <a:xfrm>
              <a:off x="4119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17"/>
            <p:cNvSpPr/>
            <p:nvPr/>
          </p:nvSpPr>
          <p:spPr>
            <a:xfrm>
              <a:off x="42494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17"/>
            <p:cNvSpPr/>
            <p:nvPr/>
          </p:nvSpPr>
          <p:spPr>
            <a:xfrm>
              <a:off x="43711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17"/>
            <p:cNvSpPr/>
            <p:nvPr/>
          </p:nvSpPr>
          <p:spPr>
            <a:xfrm>
              <a:off x="45010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17"/>
            <p:cNvSpPr/>
            <p:nvPr/>
          </p:nvSpPr>
          <p:spPr>
            <a:xfrm>
              <a:off x="46307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17"/>
            <p:cNvSpPr/>
            <p:nvPr/>
          </p:nvSpPr>
          <p:spPr>
            <a:xfrm>
              <a:off x="47525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17"/>
            <p:cNvSpPr/>
            <p:nvPr/>
          </p:nvSpPr>
          <p:spPr>
            <a:xfrm>
              <a:off x="48823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17"/>
            <p:cNvSpPr/>
            <p:nvPr/>
          </p:nvSpPr>
          <p:spPr>
            <a:xfrm>
              <a:off x="5012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17"/>
            <p:cNvSpPr/>
            <p:nvPr/>
          </p:nvSpPr>
          <p:spPr>
            <a:xfrm>
              <a:off x="51338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17"/>
            <p:cNvSpPr/>
            <p:nvPr/>
          </p:nvSpPr>
          <p:spPr>
            <a:xfrm>
              <a:off x="52637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17"/>
            <p:cNvSpPr/>
            <p:nvPr/>
          </p:nvSpPr>
          <p:spPr>
            <a:xfrm>
              <a:off x="53969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17"/>
            <p:cNvSpPr/>
            <p:nvPr/>
          </p:nvSpPr>
          <p:spPr>
            <a:xfrm>
              <a:off x="5518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17"/>
            <p:cNvSpPr/>
            <p:nvPr/>
          </p:nvSpPr>
          <p:spPr>
            <a:xfrm>
              <a:off x="5648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17"/>
            <p:cNvSpPr/>
            <p:nvPr/>
          </p:nvSpPr>
          <p:spPr>
            <a:xfrm>
              <a:off x="57783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17"/>
            <p:cNvSpPr/>
            <p:nvPr/>
          </p:nvSpPr>
          <p:spPr>
            <a:xfrm>
              <a:off x="59000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17"/>
            <p:cNvSpPr/>
            <p:nvPr/>
          </p:nvSpPr>
          <p:spPr>
            <a:xfrm>
              <a:off x="6029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17"/>
            <p:cNvSpPr/>
            <p:nvPr/>
          </p:nvSpPr>
          <p:spPr>
            <a:xfrm>
              <a:off x="6159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17"/>
            <p:cNvSpPr/>
            <p:nvPr/>
          </p:nvSpPr>
          <p:spPr>
            <a:xfrm>
              <a:off x="62813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17"/>
            <p:cNvSpPr/>
            <p:nvPr/>
          </p:nvSpPr>
          <p:spPr>
            <a:xfrm>
              <a:off x="64111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17"/>
            <p:cNvSpPr/>
            <p:nvPr/>
          </p:nvSpPr>
          <p:spPr>
            <a:xfrm>
              <a:off x="6541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17"/>
            <p:cNvSpPr/>
            <p:nvPr/>
          </p:nvSpPr>
          <p:spPr>
            <a:xfrm>
              <a:off x="66627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17"/>
            <p:cNvSpPr/>
            <p:nvPr/>
          </p:nvSpPr>
          <p:spPr>
            <a:xfrm>
              <a:off x="67924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17"/>
            <p:cNvSpPr/>
            <p:nvPr/>
          </p:nvSpPr>
          <p:spPr>
            <a:xfrm>
              <a:off x="6922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17"/>
            <p:cNvSpPr/>
            <p:nvPr/>
          </p:nvSpPr>
          <p:spPr>
            <a:xfrm>
              <a:off x="7044075" y="847900"/>
              <a:ext cx="0" cy="4015450"/>
            </a:xfrm>
            <a:custGeom>
              <a:rect b="b" l="l" r="r" t="t"/>
              <a:pathLst>
                <a:path extrusionOk="0" fill="none" h="160618" w="0">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17"/>
            <p:cNvSpPr/>
            <p:nvPr/>
          </p:nvSpPr>
          <p:spPr>
            <a:xfrm>
              <a:off x="7173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17"/>
            <p:cNvSpPr/>
            <p:nvPr/>
          </p:nvSpPr>
          <p:spPr>
            <a:xfrm>
              <a:off x="7303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17"/>
            <p:cNvSpPr/>
            <p:nvPr/>
          </p:nvSpPr>
          <p:spPr>
            <a:xfrm>
              <a:off x="3868075" y="9471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17"/>
            <p:cNvSpPr/>
            <p:nvPr/>
          </p:nvSpPr>
          <p:spPr>
            <a:xfrm>
              <a:off x="3868075" y="1068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17"/>
            <p:cNvSpPr/>
            <p:nvPr/>
          </p:nvSpPr>
          <p:spPr>
            <a:xfrm>
              <a:off x="3868075" y="11986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17"/>
            <p:cNvSpPr/>
            <p:nvPr/>
          </p:nvSpPr>
          <p:spPr>
            <a:xfrm>
              <a:off x="3868075" y="13284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17"/>
            <p:cNvSpPr/>
            <p:nvPr/>
          </p:nvSpPr>
          <p:spPr>
            <a:xfrm>
              <a:off x="3868075" y="14502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17"/>
            <p:cNvSpPr/>
            <p:nvPr/>
          </p:nvSpPr>
          <p:spPr>
            <a:xfrm>
              <a:off x="3868075" y="1580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17"/>
            <p:cNvSpPr/>
            <p:nvPr/>
          </p:nvSpPr>
          <p:spPr>
            <a:xfrm>
              <a:off x="3868075" y="1709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17"/>
            <p:cNvSpPr/>
            <p:nvPr/>
          </p:nvSpPr>
          <p:spPr>
            <a:xfrm>
              <a:off x="3868075" y="18315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17"/>
            <p:cNvSpPr/>
            <p:nvPr/>
          </p:nvSpPr>
          <p:spPr>
            <a:xfrm>
              <a:off x="3868075" y="1961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17"/>
            <p:cNvSpPr/>
            <p:nvPr/>
          </p:nvSpPr>
          <p:spPr>
            <a:xfrm>
              <a:off x="3868075" y="2091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17"/>
            <p:cNvSpPr/>
            <p:nvPr/>
          </p:nvSpPr>
          <p:spPr>
            <a:xfrm>
              <a:off x="3868075" y="22128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17"/>
            <p:cNvSpPr/>
            <p:nvPr/>
          </p:nvSpPr>
          <p:spPr>
            <a:xfrm>
              <a:off x="3868075" y="2342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17"/>
            <p:cNvSpPr/>
            <p:nvPr/>
          </p:nvSpPr>
          <p:spPr>
            <a:xfrm>
              <a:off x="3868075" y="24759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17"/>
            <p:cNvSpPr/>
            <p:nvPr/>
          </p:nvSpPr>
          <p:spPr>
            <a:xfrm>
              <a:off x="3868075" y="25976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17"/>
            <p:cNvSpPr/>
            <p:nvPr/>
          </p:nvSpPr>
          <p:spPr>
            <a:xfrm>
              <a:off x="3868075" y="27275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17"/>
            <p:cNvSpPr/>
            <p:nvPr/>
          </p:nvSpPr>
          <p:spPr>
            <a:xfrm>
              <a:off x="3868075" y="28573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17"/>
            <p:cNvSpPr/>
            <p:nvPr/>
          </p:nvSpPr>
          <p:spPr>
            <a:xfrm>
              <a:off x="3868075" y="2979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17"/>
            <p:cNvSpPr/>
            <p:nvPr/>
          </p:nvSpPr>
          <p:spPr>
            <a:xfrm>
              <a:off x="3868075" y="3108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17"/>
            <p:cNvSpPr/>
            <p:nvPr/>
          </p:nvSpPr>
          <p:spPr>
            <a:xfrm>
              <a:off x="3868075" y="32387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17"/>
            <p:cNvSpPr/>
            <p:nvPr/>
          </p:nvSpPr>
          <p:spPr>
            <a:xfrm>
              <a:off x="3868075" y="3360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17"/>
            <p:cNvSpPr/>
            <p:nvPr/>
          </p:nvSpPr>
          <p:spPr>
            <a:xfrm>
              <a:off x="3868075" y="3490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17"/>
            <p:cNvSpPr/>
            <p:nvPr/>
          </p:nvSpPr>
          <p:spPr>
            <a:xfrm>
              <a:off x="3868075" y="36200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17"/>
            <p:cNvSpPr/>
            <p:nvPr/>
          </p:nvSpPr>
          <p:spPr>
            <a:xfrm>
              <a:off x="3868075" y="3741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17"/>
            <p:cNvSpPr/>
            <p:nvPr/>
          </p:nvSpPr>
          <p:spPr>
            <a:xfrm>
              <a:off x="3868075" y="38715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17"/>
            <p:cNvSpPr/>
            <p:nvPr/>
          </p:nvSpPr>
          <p:spPr>
            <a:xfrm>
              <a:off x="3868075" y="40013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17"/>
            <p:cNvSpPr/>
            <p:nvPr/>
          </p:nvSpPr>
          <p:spPr>
            <a:xfrm>
              <a:off x="3868075" y="41231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17"/>
            <p:cNvSpPr/>
            <p:nvPr/>
          </p:nvSpPr>
          <p:spPr>
            <a:xfrm>
              <a:off x="3868075" y="4252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17"/>
            <p:cNvSpPr/>
            <p:nvPr/>
          </p:nvSpPr>
          <p:spPr>
            <a:xfrm>
              <a:off x="3868075" y="43827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17"/>
            <p:cNvSpPr/>
            <p:nvPr/>
          </p:nvSpPr>
          <p:spPr>
            <a:xfrm>
              <a:off x="3868075" y="45044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17"/>
            <p:cNvSpPr/>
            <p:nvPr/>
          </p:nvSpPr>
          <p:spPr>
            <a:xfrm>
              <a:off x="3868075" y="46342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17"/>
            <p:cNvSpPr/>
            <p:nvPr/>
          </p:nvSpPr>
          <p:spPr>
            <a:xfrm>
              <a:off x="3868075" y="47640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2" name="Google Shape;1752;p17"/>
          <p:cNvSpPr txBox="1"/>
          <p:nvPr>
            <p:ph type="title"/>
          </p:nvPr>
        </p:nvSpPr>
        <p:spPr>
          <a:xfrm>
            <a:off x="720000" y="445025"/>
            <a:ext cx="7704000" cy="5727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spTree>
      <p:nvGrpSpPr>
        <p:cNvPr id="1753" name="Shape 1753"/>
        <p:cNvGrpSpPr/>
        <p:nvPr/>
      </p:nvGrpSpPr>
      <p:grpSpPr>
        <a:xfrm>
          <a:off x="0" y="0"/>
          <a:ext cx="0" cy="0"/>
          <a:chOff x="0" y="0"/>
          <a:chExt cx="0" cy="0"/>
        </a:xfrm>
      </p:grpSpPr>
      <p:grpSp>
        <p:nvGrpSpPr>
          <p:cNvPr id="1754" name="Google Shape;1754;p18"/>
          <p:cNvGrpSpPr/>
          <p:nvPr/>
        </p:nvGrpSpPr>
        <p:grpSpPr>
          <a:xfrm>
            <a:off x="7" y="3673"/>
            <a:ext cx="9144198" cy="5142587"/>
            <a:chOff x="238125" y="847900"/>
            <a:chExt cx="7140000" cy="4015450"/>
          </a:xfrm>
        </p:grpSpPr>
        <p:sp>
          <p:nvSpPr>
            <p:cNvPr id="1755" name="Google Shape;1755;p18"/>
            <p:cNvSpPr/>
            <p:nvPr/>
          </p:nvSpPr>
          <p:spPr>
            <a:xfrm>
              <a:off x="3125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18"/>
            <p:cNvSpPr/>
            <p:nvPr/>
          </p:nvSpPr>
          <p:spPr>
            <a:xfrm>
              <a:off x="434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18"/>
            <p:cNvSpPr/>
            <p:nvPr/>
          </p:nvSpPr>
          <p:spPr>
            <a:xfrm>
              <a:off x="5640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18"/>
            <p:cNvSpPr/>
            <p:nvPr/>
          </p:nvSpPr>
          <p:spPr>
            <a:xfrm>
              <a:off x="6938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18"/>
            <p:cNvSpPr/>
            <p:nvPr/>
          </p:nvSpPr>
          <p:spPr>
            <a:xfrm>
              <a:off x="8155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18"/>
            <p:cNvSpPr/>
            <p:nvPr/>
          </p:nvSpPr>
          <p:spPr>
            <a:xfrm>
              <a:off x="9453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18"/>
            <p:cNvSpPr/>
            <p:nvPr/>
          </p:nvSpPr>
          <p:spPr>
            <a:xfrm>
              <a:off x="10752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18"/>
            <p:cNvSpPr/>
            <p:nvPr/>
          </p:nvSpPr>
          <p:spPr>
            <a:xfrm>
              <a:off x="1196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18"/>
            <p:cNvSpPr/>
            <p:nvPr/>
          </p:nvSpPr>
          <p:spPr>
            <a:xfrm>
              <a:off x="1326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18"/>
            <p:cNvSpPr/>
            <p:nvPr/>
          </p:nvSpPr>
          <p:spPr>
            <a:xfrm>
              <a:off x="14599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18"/>
            <p:cNvSpPr/>
            <p:nvPr/>
          </p:nvSpPr>
          <p:spPr>
            <a:xfrm>
              <a:off x="1581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18"/>
            <p:cNvSpPr/>
            <p:nvPr/>
          </p:nvSpPr>
          <p:spPr>
            <a:xfrm>
              <a:off x="17115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18"/>
            <p:cNvSpPr/>
            <p:nvPr/>
          </p:nvSpPr>
          <p:spPr>
            <a:xfrm>
              <a:off x="18412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18"/>
            <p:cNvSpPr/>
            <p:nvPr/>
          </p:nvSpPr>
          <p:spPr>
            <a:xfrm>
              <a:off x="1963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18"/>
            <p:cNvSpPr/>
            <p:nvPr/>
          </p:nvSpPr>
          <p:spPr>
            <a:xfrm>
              <a:off x="20928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18"/>
            <p:cNvSpPr/>
            <p:nvPr/>
          </p:nvSpPr>
          <p:spPr>
            <a:xfrm>
              <a:off x="22226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18"/>
            <p:cNvSpPr/>
            <p:nvPr/>
          </p:nvSpPr>
          <p:spPr>
            <a:xfrm>
              <a:off x="2344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18"/>
            <p:cNvSpPr/>
            <p:nvPr/>
          </p:nvSpPr>
          <p:spPr>
            <a:xfrm>
              <a:off x="24742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18"/>
            <p:cNvSpPr/>
            <p:nvPr/>
          </p:nvSpPr>
          <p:spPr>
            <a:xfrm>
              <a:off x="26041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18"/>
            <p:cNvSpPr/>
            <p:nvPr/>
          </p:nvSpPr>
          <p:spPr>
            <a:xfrm>
              <a:off x="2725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18"/>
            <p:cNvSpPr/>
            <p:nvPr/>
          </p:nvSpPr>
          <p:spPr>
            <a:xfrm>
              <a:off x="28555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18"/>
            <p:cNvSpPr/>
            <p:nvPr/>
          </p:nvSpPr>
          <p:spPr>
            <a:xfrm>
              <a:off x="2985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18"/>
            <p:cNvSpPr/>
            <p:nvPr/>
          </p:nvSpPr>
          <p:spPr>
            <a:xfrm>
              <a:off x="31071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18"/>
            <p:cNvSpPr/>
            <p:nvPr/>
          </p:nvSpPr>
          <p:spPr>
            <a:xfrm>
              <a:off x="32369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18"/>
            <p:cNvSpPr/>
            <p:nvPr/>
          </p:nvSpPr>
          <p:spPr>
            <a:xfrm>
              <a:off x="3366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18"/>
            <p:cNvSpPr/>
            <p:nvPr/>
          </p:nvSpPr>
          <p:spPr>
            <a:xfrm>
              <a:off x="34885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18"/>
            <p:cNvSpPr/>
            <p:nvPr/>
          </p:nvSpPr>
          <p:spPr>
            <a:xfrm>
              <a:off x="3618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18"/>
            <p:cNvSpPr/>
            <p:nvPr/>
          </p:nvSpPr>
          <p:spPr>
            <a:xfrm>
              <a:off x="3748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18"/>
            <p:cNvSpPr/>
            <p:nvPr/>
          </p:nvSpPr>
          <p:spPr>
            <a:xfrm>
              <a:off x="238125" y="9471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18"/>
            <p:cNvSpPr/>
            <p:nvPr/>
          </p:nvSpPr>
          <p:spPr>
            <a:xfrm>
              <a:off x="238125" y="1068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18"/>
            <p:cNvSpPr/>
            <p:nvPr/>
          </p:nvSpPr>
          <p:spPr>
            <a:xfrm>
              <a:off x="238125" y="11986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18"/>
            <p:cNvSpPr/>
            <p:nvPr/>
          </p:nvSpPr>
          <p:spPr>
            <a:xfrm>
              <a:off x="238125" y="13284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18"/>
            <p:cNvSpPr/>
            <p:nvPr/>
          </p:nvSpPr>
          <p:spPr>
            <a:xfrm>
              <a:off x="238125" y="14502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18"/>
            <p:cNvSpPr/>
            <p:nvPr/>
          </p:nvSpPr>
          <p:spPr>
            <a:xfrm>
              <a:off x="238125" y="1580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18"/>
            <p:cNvSpPr/>
            <p:nvPr/>
          </p:nvSpPr>
          <p:spPr>
            <a:xfrm>
              <a:off x="238125" y="1709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18"/>
            <p:cNvSpPr/>
            <p:nvPr/>
          </p:nvSpPr>
          <p:spPr>
            <a:xfrm>
              <a:off x="238125" y="18315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18"/>
            <p:cNvSpPr/>
            <p:nvPr/>
          </p:nvSpPr>
          <p:spPr>
            <a:xfrm>
              <a:off x="238125" y="1961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18"/>
            <p:cNvSpPr/>
            <p:nvPr/>
          </p:nvSpPr>
          <p:spPr>
            <a:xfrm>
              <a:off x="238125" y="2091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18"/>
            <p:cNvSpPr/>
            <p:nvPr/>
          </p:nvSpPr>
          <p:spPr>
            <a:xfrm>
              <a:off x="238125" y="22128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18"/>
            <p:cNvSpPr/>
            <p:nvPr/>
          </p:nvSpPr>
          <p:spPr>
            <a:xfrm>
              <a:off x="238125" y="2342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18"/>
            <p:cNvSpPr/>
            <p:nvPr/>
          </p:nvSpPr>
          <p:spPr>
            <a:xfrm>
              <a:off x="238125" y="24759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18"/>
            <p:cNvSpPr/>
            <p:nvPr/>
          </p:nvSpPr>
          <p:spPr>
            <a:xfrm>
              <a:off x="238125" y="25976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18"/>
            <p:cNvSpPr/>
            <p:nvPr/>
          </p:nvSpPr>
          <p:spPr>
            <a:xfrm>
              <a:off x="238125" y="27275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18"/>
            <p:cNvSpPr/>
            <p:nvPr/>
          </p:nvSpPr>
          <p:spPr>
            <a:xfrm>
              <a:off x="238125" y="28573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18"/>
            <p:cNvSpPr/>
            <p:nvPr/>
          </p:nvSpPr>
          <p:spPr>
            <a:xfrm>
              <a:off x="238125" y="2979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18"/>
            <p:cNvSpPr/>
            <p:nvPr/>
          </p:nvSpPr>
          <p:spPr>
            <a:xfrm>
              <a:off x="238125" y="3108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18"/>
            <p:cNvSpPr/>
            <p:nvPr/>
          </p:nvSpPr>
          <p:spPr>
            <a:xfrm>
              <a:off x="238125" y="32387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18"/>
            <p:cNvSpPr/>
            <p:nvPr/>
          </p:nvSpPr>
          <p:spPr>
            <a:xfrm>
              <a:off x="238125" y="3360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18"/>
            <p:cNvSpPr/>
            <p:nvPr/>
          </p:nvSpPr>
          <p:spPr>
            <a:xfrm>
              <a:off x="238125" y="3490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18"/>
            <p:cNvSpPr/>
            <p:nvPr/>
          </p:nvSpPr>
          <p:spPr>
            <a:xfrm>
              <a:off x="238125" y="36200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18"/>
            <p:cNvSpPr/>
            <p:nvPr/>
          </p:nvSpPr>
          <p:spPr>
            <a:xfrm>
              <a:off x="238125" y="3741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18"/>
            <p:cNvSpPr/>
            <p:nvPr/>
          </p:nvSpPr>
          <p:spPr>
            <a:xfrm>
              <a:off x="238125" y="38715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18"/>
            <p:cNvSpPr/>
            <p:nvPr/>
          </p:nvSpPr>
          <p:spPr>
            <a:xfrm>
              <a:off x="238125" y="40013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18"/>
            <p:cNvSpPr/>
            <p:nvPr/>
          </p:nvSpPr>
          <p:spPr>
            <a:xfrm>
              <a:off x="238125" y="41231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18"/>
            <p:cNvSpPr/>
            <p:nvPr/>
          </p:nvSpPr>
          <p:spPr>
            <a:xfrm>
              <a:off x="238125" y="4252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18"/>
            <p:cNvSpPr/>
            <p:nvPr/>
          </p:nvSpPr>
          <p:spPr>
            <a:xfrm>
              <a:off x="238125" y="43827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18"/>
            <p:cNvSpPr/>
            <p:nvPr/>
          </p:nvSpPr>
          <p:spPr>
            <a:xfrm>
              <a:off x="238125" y="45044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18"/>
            <p:cNvSpPr/>
            <p:nvPr/>
          </p:nvSpPr>
          <p:spPr>
            <a:xfrm>
              <a:off x="238125" y="46342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18"/>
            <p:cNvSpPr/>
            <p:nvPr/>
          </p:nvSpPr>
          <p:spPr>
            <a:xfrm>
              <a:off x="238125" y="47640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18"/>
            <p:cNvSpPr/>
            <p:nvPr/>
          </p:nvSpPr>
          <p:spPr>
            <a:xfrm>
              <a:off x="38680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18"/>
            <p:cNvSpPr/>
            <p:nvPr/>
          </p:nvSpPr>
          <p:spPr>
            <a:xfrm>
              <a:off x="3989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18"/>
            <p:cNvSpPr/>
            <p:nvPr/>
          </p:nvSpPr>
          <p:spPr>
            <a:xfrm>
              <a:off x="4119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18"/>
            <p:cNvSpPr/>
            <p:nvPr/>
          </p:nvSpPr>
          <p:spPr>
            <a:xfrm>
              <a:off x="42494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18"/>
            <p:cNvSpPr/>
            <p:nvPr/>
          </p:nvSpPr>
          <p:spPr>
            <a:xfrm>
              <a:off x="43711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18"/>
            <p:cNvSpPr/>
            <p:nvPr/>
          </p:nvSpPr>
          <p:spPr>
            <a:xfrm>
              <a:off x="45010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18"/>
            <p:cNvSpPr/>
            <p:nvPr/>
          </p:nvSpPr>
          <p:spPr>
            <a:xfrm>
              <a:off x="46307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18"/>
            <p:cNvSpPr/>
            <p:nvPr/>
          </p:nvSpPr>
          <p:spPr>
            <a:xfrm>
              <a:off x="47525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18"/>
            <p:cNvSpPr/>
            <p:nvPr/>
          </p:nvSpPr>
          <p:spPr>
            <a:xfrm>
              <a:off x="48823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18"/>
            <p:cNvSpPr/>
            <p:nvPr/>
          </p:nvSpPr>
          <p:spPr>
            <a:xfrm>
              <a:off x="5012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18"/>
            <p:cNvSpPr/>
            <p:nvPr/>
          </p:nvSpPr>
          <p:spPr>
            <a:xfrm>
              <a:off x="51338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18"/>
            <p:cNvSpPr/>
            <p:nvPr/>
          </p:nvSpPr>
          <p:spPr>
            <a:xfrm>
              <a:off x="52637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18"/>
            <p:cNvSpPr/>
            <p:nvPr/>
          </p:nvSpPr>
          <p:spPr>
            <a:xfrm>
              <a:off x="53969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18"/>
            <p:cNvSpPr/>
            <p:nvPr/>
          </p:nvSpPr>
          <p:spPr>
            <a:xfrm>
              <a:off x="5518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18"/>
            <p:cNvSpPr/>
            <p:nvPr/>
          </p:nvSpPr>
          <p:spPr>
            <a:xfrm>
              <a:off x="5648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18"/>
            <p:cNvSpPr/>
            <p:nvPr/>
          </p:nvSpPr>
          <p:spPr>
            <a:xfrm>
              <a:off x="57783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18"/>
            <p:cNvSpPr/>
            <p:nvPr/>
          </p:nvSpPr>
          <p:spPr>
            <a:xfrm>
              <a:off x="59000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18"/>
            <p:cNvSpPr/>
            <p:nvPr/>
          </p:nvSpPr>
          <p:spPr>
            <a:xfrm>
              <a:off x="6029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18"/>
            <p:cNvSpPr/>
            <p:nvPr/>
          </p:nvSpPr>
          <p:spPr>
            <a:xfrm>
              <a:off x="6159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18"/>
            <p:cNvSpPr/>
            <p:nvPr/>
          </p:nvSpPr>
          <p:spPr>
            <a:xfrm>
              <a:off x="62813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18"/>
            <p:cNvSpPr/>
            <p:nvPr/>
          </p:nvSpPr>
          <p:spPr>
            <a:xfrm>
              <a:off x="64111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18"/>
            <p:cNvSpPr/>
            <p:nvPr/>
          </p:nvSpPr>
          <p:spPr>
            <a:xfrm>
              <a:off x="6541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18"/>
            <p:cNvSpPr/>
            <p:nvPr/>
          </p:nvSpPr>
          <p:spPr>
            <a:xfrm>
              <a:off x="66627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18"/>
            <p:cNvSpPr/>
            <p:nvPr/>
          </p:nvSpPr>
          <p:spPr>
            <a:xfrm>
              <a:off x="67924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18"/>
            <p:cNvSpPr/>
            <p:nvPr/>
          </p:nvSpPr>
          <p:spPr>
            <a:xfrm>
              <a:off x="6922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18"/>
            <p:cNvSpPr/>
            <p:nvPr/>
          </p:nvSpPr>
          <p:spPr>
            <a:xfrm>
              <a:off x="7044075" y="847900"/>
              <a:ext cx="0" cy="4015450"/>
            </a:xfrm>
            <a:custGeom>
              <a:rect b="b" l="l" r="r" t="t"/>
              <a:pathLst>
                <a:path extrusionOk="0" fill="none" h="160618" w="0">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18"/>
            <p:cNvSpPr/>
            <p:nvPr/>
          </p:nvSpPr>
          <p:spPr>
            <a:xfrm>
              <a:off x="7173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18"/>
            <p:cNvSpPr/>
            <p:nvPr/>
          </p:nvSpPr>
          <p:spPr>
            <a:xfrm>
              <a:off x="7303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18"/>
            <p:cNvSpPr/>
            <p:nvPr/>
          </p:nvSpPr>
          <p:spPr>
            <a:xfrm>
              <a:off x="3868075" y="9471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18"/>
            <p:cNvSpPr/>
            <p:nvPr/>
          </p:nvSpPr>
          <p:spPr>
            <a:xfrm>
              <a:off x="3868075" y="1068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18"/>
            <p:cNvSpPr/>
            <p:nvPr/>
          </p:nvSpPr>
          <p:spPr>
            <a:xfrm>
              <a:off x="3868075" y="11986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18"/>
            <p:cNvSpPr/>
            <p:nvPr/>
          </p:nvSpPr>
          <p:spPr>
            <a:xfrm>
              <a:off x="3868075" y="13284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18"/>
            <p:cNvSpPr/>
            <p:nvPr/>
          </p:nvSpPr>
          <p:spPr>
            <a:xfrm>
              <a:off x="3868075" y="14502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18"/>
            <p:cNvSpPr/>
            <p:nvPr/>
          </p:nvSpPr>
          <p:spPr>
            <a:xfrm>
              <a:off x="3868075" y="1580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18"/>
            <p:cNvSpPr/>
            <p:nvPr/>
          </p:nvSpPr>
          <p:spPr>
            <a:xfrm>
              <a:off x="3868075" y="1709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18"/>
            <p:cNvSpPr/>
            <p:nvPr/>
          </p:nvSpPr>
          <p:spPr>
            <a:xfrm>
              <a:off x="3868075" y="18315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18"/>
            <p:cNvSpPr/>
            <p:nvPr/>
          </p:nvSpPr>
          <p:spPr>
            <a:xfrm>
              <a:off x="3868075" y="1961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18"/>
            <p:cNvSpPr/>
            <p:nvPr/>
          </p:nvSpPr>
          <p:spPr>
            <a:xfrm>
              <a:off x="3868075" y="2091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18"/>
            <p:cNvSpPr/>
            <p:nvPr/>
          </p:nvSpPr>
          <p:spPr>
            <a:xfrm>
              <a:off x="3868075" y="22128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18"/>
            <p:cNvSpPr/>
            <p:nvPr/>
          </p:nvSpPr>
          <p:spPr>
            <a:xfrm>
              <a:off x="3868075" y="2342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18"/>
            <p:cNvSpPr/>
            <p:nvPr/>
          </p:nvSpPr>
          <p:spPr>
            <a:xfrm>
              <a:off x="3868075" y="24759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18"/>
            <p:cNvSpPr/>
            <p:nvPr/>
          </p:nvSpPr>
          <p:spPr>
            <a:xfrm>
              <a:off x="3868075" y="25976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18"/>
            <p:cNvSpPr/>
            <p:nvPr/>
          </p:nvSpPr>
          <p:spPr>
            <a:xfrm>
              <a:off x="3868075" y="27275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18"/>
            <p:cNvSpPr/>
            <p:nvPr/>
          </p:nvSpPr>
          <p:spPr>
            <a:xfrm>
              <a:off x="3868075" y="28573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18"/>
            <p:cNvSpPr/>
            <p:nvPr/>
          </p:nvSpPr>
          <p:spPr>
            <a:xfrm>
              <a:off x="3868075" y="2979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18"/>
            <p:cNvSpPr/>
            <p:nvPr/>
          </p:nvSpPr>
          <p:spPr>
            <a:xfrm>
              <a:off x="3868075" y="3108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18"/>
            <p:cNvSpPr/>
            <p:nvPr/>
          </p:nvSpPr>
          <p:spPr>
            <a:xfrm>
              <a:off x="3868075" y="32387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18"/>
            <p:cNvSpPr/>
            <p:nvPr/>
          </p:nvSpPr>
          <p:spPr>
            <a:xfrm>
              <a:off x="3868075" y="3360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18"/>
            <p:cNvSpPr/>
            <p:nvPr/>
          </p:nvSpPr>
          <p:spPr>
            <a:xfrm>
              <a:off x="3868075" y="3490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18"/>
            <p:cNvSpPr/>
            <p:nvPr/>
          </p:nvSpPr>
          <p:spPr>
            <a:xfrm>
              <a:off x="3868075" y="36200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18"/>
            <p:cNvSpPr/>
            <p:nvPr/>
          </p:nvSpPr>
          <p:spPr>
            <a:xfrm>
              <a:off x="3868075" y="3741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18"/>
            <p:cNvSpPr/>
            <p:nvPr/>
          </p:nvSpPr>
          <p:spPr>
            <a:xfrm>
              <a:off x="3868075" y="38715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18"/>
            <p:cNvSpPr/>
            <p:nvPr/>
          </p:nvSpPr>
          <p:spPr>
            <a:xfrm>
              <a:off x="3868075" y="40013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18"/>
            <p:cNvSpPr/>
            <p:nvPr/>
          </p:nvSpPr>
          <p:spPr>
            <a:xfrm>
              <a:off x="3868075" y="41231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18"/>
            <p:cNvSpPr/>
            <p:nvPr/>
          </p:nvSpPr>
          <p:spPr>
            <a:xfrm>
              <a:off x="3868075" y="4252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18"/>
            <p:cNvSpPr/>
            <p:nvPr/>
          </p:nvSpPr>
          <p:spPr>
            <a:xfrm>
              <a:off x="3868075" y="43827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18"/>
            <p:cNvSpPr/>
            <p:nvPr/>
          </p:nvSpPr>
          <p:spPr>
            <a:xfrm>
              <a:off x="3868075" y="45044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18"/>
            <p:cNvSpPr/>
            <p:nvPr/>
          </p:nvSpPr>
          <p:spPr>
            <a:xfrm>
              <a:off x="3868075" y="46342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18"/>
            <p:cNvSpPr/>
            <p:nvPr/>
          </p:nvSpPr>
          <p:spPr>
            <a:xfrm>
              <a:off x="3868075" y="47640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3" name="Google Shape;1873;p18"/>
          <p:cNvSpPr txBox="1"/>
          <p:nvPr>
            <p:ph type="title"/>
          </p:nvPr>
        </p:nvSpPr>
        <p:spPr>
          <a:xfrm>
            <a:off x="720000" y="445025"/>
            <a:ext cx="7704000" cy="5727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74" name="Google Shape;1874;p18"/>
          <p:cNvSpPr txBox="1"/>
          <p:nvPr>
            <p:ph idx="1" type="subTitle"/>
          </p:nvPr>
        </p:nvSpPr>
        <p:spPr>
          <a:xfrm>
            <a:off x="784775" y="1338150"/>
            <a:ext cx="1707900" cy="3795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accent1"/>
              </a:buClr>
              <a:buSzPts val="2000"/>
              <a:buFont typeface="Poppins ExtraBold"/>
              <a:buNone/>
              <a:defRPr sz="1800">
                <a:solidFill>
                  <a:schemeClr val="accent1"/>
                </a:solidFill>
                <a:latin typeface="Poppins ExtraBold"/>
                <a:ea typeface="Poppins ExtraBold"/>
                <a:cs typeface="Poppins ExtraBold"/>
                <a:sym typeface="Poppins ExtraBold"/>
              </a:defRPr>
            </a:lvl1pPr>
            <a:lvl2pPr lvl="1"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2pPr>
            <a:lvl3pPr lvl="2"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3pPr>
            <a:lvl4pPr lvl="3"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4pPr>
            <a:lvl5pPr lvl="4"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5pPr>
            <a:lvl6pPr lvl="5"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6pPr>
            <a:lvl7pPr lvl="6"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7pPr>
            <a:lvl8pPr lvl="7"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8pPr>
            <a:lvl9pPr lvl="8"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9pPr>
          </a:lstStyle>
          <a:p/>
        </p:txBody>
      </p:sp>
      <p:sp>
        <p:nvSpPr>
          <p:cNvPr id="1875" name="Google Shape;1875;p18"/>
          <p:cNvSpPr txBox="1"/>
          <p:nvPr>
            <p:ph idx="2" type="subTitle"/>
          </p:nvPr>
        </p:nvSpPr>
        <p:spPr>
          <a:xfrm>
            <a:off x="784775" y="1717750"/>
            <a:ext cx="1707900" cy="3414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accent1"/>
              </a:buClr>
              <a:buSzPts val="1600"/>
              <a:buNone/>
              <a:defRPr sz="1400">
                <a:solidFill>
                  <a:schemeClr val="accent1"/>
                </a:solidFill>
              </a:defRPr>
            </a:lvl1pPr>
            <a:lvl2pPr lvl="1" rtl="0" algn="ctr">
              <a:lnSpc>
                <a:spcPct val="100000"/>
              </a:lnSpc>
              <a:spcBef>
                <a:spcPts val="0"/>
              </a:spcBef>
              <a:spcAft>
                <a:spcPts val="0"/>
              </a:spcAft>
              <a:buClr>
                <a:schemeClr val="accent1"/>
              </a:buClr>
              <a:buSzPts val="1600"/>
              <a:buNone/>
              <a:defRPr>
                <a:solidFill>
                  <a:schemeClr val="accent1"/>
                </a:solidFill>
              </a:defRPr>
            </a:lvl2pPr>
            <a:lvl3pPr lvl="2" rtl="0" algn="ctr">
              <a:lnSpc>
                <a:spcPct val="100000"/>
              </a:lnSpc>
              <a:spcBef>
                <a:spcPts val="0"/>
              </a:spcBef>
              <a:spcAft>
                <a:spcPts val="0"/>
              </a:spcAft>
              <a:buClr>
                <a:schemeClr val="accent1"/>
              </a:buClr>
              <a:buSzPts val="1600"/>
              <a:buNone/>
              <a:defRPr>
                <a:solidFill>
                  <a:schemeClr val="accent1"/>
                </a:solidFill>
              </a:defRPr>
            </a:lvl3pPr>
            <a:lvl4pPr lvl="3" rtl="0" algn="ctr">
              <a:lnSpc>
                <a:spcPct val="100000"/>
              </a:lnSpc>
              <a:spcBef>
                <a:spcPts val="0"/>
              </a:spcBef>
              <a:spcAft>
                <a:spcPts val="0"/>
              </a:spcAft>
              <a:buClr>
                <a:schemeClr val="accent1"/>
              </a:buClr>
              <a:buSzPts val="1600"/>
              <a:buNone/>
              <a:defRPr>
                <a:solidFill>
                  <a:schemeClr val="accent1"/>
                </a:solidFill>
              </a:defRPr>
            </a:lvl4pPr>
            <a:lvl5pPr lvl="4" rtl="0" algn="ctr">
              <a:lnSpc>
                <a:spcPct val="100000"/>
              </a:lnSpc>
              <a:spcBef>
                <a:spcPts val="0"/>
              </a:spcBef>
              <a:spcAft>
                <a:spcPts val="0"/>
              </a:spcAft>
              <a:buClr>
                <a:schemeClr val="accent1"/>
              </a:buClr>
              <a:buSzPts val="1600"/>
              <a:buNone/>
              <a:defRPr>
                <a:solidFill>
                  <a:schemeClr val="accent1"/>
                </a:solidFill>
              </a:defRPr>
            </a:lvl5pPr>
            <a:lvl6pPr lvl="5" rtl="0" algn="ctr">
              <a:lnSpc>
                <a:spcPct val="100000"/>
              </a:lnSpc>
              <a:spcBef>
                <a:spcPts val="0"/>
              </a:spcBef>
              <a:spcAft>
                <a:spcPts val="0"/>
              </a:spcAft>
              <a:buClr>
                <a:schemeClr val="accent1"/>
              </a:buClr>
              <a:buSzPts val="1600"/>
              <a:buNone/>
              <a:defRPr>
                <a:solidFill>
                  <a:schemeClr val="accent1"/>
                </a:solidFill>
              </a:defRPr>
            </a:lvl6pPr>
            <a:lvl7pPr lvl="6" rtl="0" algn="ctr">
              <a:lnSpc>
                <a:spcPct val="100000"/>
              </a:lnSpc>
              <a:spcBef>
                <a:spcPts val="0"/>
              </a:spcBef>
              <a:spcAft>
                <a:spcPts val="0"/>
              </a:spcAft>
              <a:buClr>
                <a:schemeClr val="accent1"/>
              </a:buClr>
              <a:buSzPts val="1600"/>
              <a:buNone/>
              <a:defRPr>
                <a:solidFill>
                  <a:schemeClr val="accent1"/>
                </a:solidFill>
              </a:defRPr>
            </a:lvl7pPr>
            <a:lvl8pPr lvl="7" rtl="0" algn="ctr">
              <a:lnSpc>
                <a:spcPct val="100000"/>
              </a:lnSpc>
              <a:spcBef>
                <a:spcPts val="0"/>
              </a:spcBef>
              <a:spcAft>
                <a:spcPts val="0"/>
              </a:spcAft>
              <a:buClr>
                <a:schemeClr val="accent1"/>
              </a:buClr>
              <a:buSzPts val="1600"/>
              <a:buNone/>
              <a:defRPr>
                <a:solidFill>
                  <a:schemeClr val="accent1"/>
                </a:solidFill>
              </a:defRPr>
            </a:lvl8pPr>
            <a:lvl9pPr lvl="8" rtl="0" algn="ctr">
              <a:lnSpc>
                <a:spcPct val="100000"/>
              </a:lnSpc>
              <a:spcBef>
                <a:spcPts val="0"/>
              </a:spcBef>
              <a:spcAft>
                <a:spcPts val="0"/>
              </a:spcAft>
              <a:buClr>
                <a:schemeClr val="accent1"/>
              </a:buClr>
              <a:buSzPts val="1600"/>
              <a:buNone/>
              <a:defRPr>
                <a:solidFill>
                  <a:schemeClr val="accent1"/>
                </a:solidFill>
              </a:defRPr>
            </a:lvl9pPr>
          </a:lstStyle>
          <a:p/>
        </p:txBody>
      </p:sp>
      <p:sp>
        <p:nvSpPr>
          <p:cNvPr id="1876" name="Google Shape;1876;p18"/>
          <p:cNvSpPr txBox="1"/>
          <p:nvPr>
            <p:ph idx="3" type="subTitle"/>
          </p:nvPr>
        </p:nvSpPr>
        <p:spPr>
          <a:xfrm>
            <a:off x="2740249" y="1338150"/>
            <a:ext cx="1707900" cy="3795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accent1"/>
              </a:buClr>
              <a:buSzPts val="2000"/>
              <a:buFont typeface="Poppins ExtraBold"/>
              <a:buNone/>
              <a:defRPr sz="1800">
                <a:solidFill>
                  <a:schemeClr val="accent1"/>
                </a:solidFill>
                <a:latin typeface="Poppins ExtraBold"/>
                <a:ea typeface="Poppins ExtraBold"/>
                <a:cs typeface="Poppins ExtraBold"/>
                <a:sym typeface="Poppins ExtraBold"/>
              </a:defRPr>
            </a:lvl1pPr>
            <a:lvl2pPr lvl="1"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2pPr>
            <a:lvl3pPr lvl="2"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3pPr>
            <a:lvl4pPr lvl="3"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4pPr>
            <a:lvl5pPr lvl="4"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5pPr>
            <a:lvl6pPr lvl="5"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6pPr>
            <a:lvl7pPr lvl="6"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7pPr>
            <a:lvl8pPr lvl="7"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8pPr>
            <a:lvl9pPr lvl="8"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9pPr>
          </a:lstStyle>
          <a:p/>
        </p:txBody>
      </p:sp>
      <p:sp>
        <p:nvSpPr>
          <p:cNvPr id="1877" name="Google Shape;1877;p18"/>
          <p:cNvSpPr txBox="1"/>
          <p:nvPr>
            <p:ph idx="4" type="subTitle"/>
          </p:nvPr>
        </p:nvSpPr>
        <p:spPr>
          <a:xfrm>
            <a:off x="2740257" y="1717750"/>
            <a:ext cx="1707900" cy="3414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accent1"/>
              </a:buClr>
              <a:buSzPts val="1600"/>
              <a:buNone/>
              <a:defRPr sz="1400">
                <a:solidFill>
                  <a:schemeClr val="accent1"/>
                </a:solidFill>
              </a:defRPr>
            </a:lvl1pPr>
            <a:lvl2pPr lvl="1" rtl="0" algn="ctr">
              <a:lnSpc>
                <a:spcPct val="100000"/>
              </a:lnSpc>
              <a:spcBef>
                <a:spcPts val="0"/>
              </a:spcBef>
              <a:spcAft>
                <a:spcPts val="0"/>
              </a:spcAft>
              <a:buClr>
                <a:schemeClr val="accent1"/>
              </a:buClr>
              <a:buSzPts val="1600"/>
              <a:buNone/>
              <a:defRPr>
                <a:solidFill>
                  <a:schemeClr val="accent1"/>
                </a:solidFill>
              </a:defRPr>
            </a:lvl2pPr>
            <a:lvl3pPr lvl="2" rtl="0" algn="ctr">
              <a:lnSpc>
                <a:spcPct val="100000"/>
              </a:lnSpc>
              <a:spcBef>
                <a:spcPts val="0"/>
              </a:spcBef>
              <a:spcAft>
                <a:spcPts val="0"/>
              </a:spcAft>
              <a:buClr>
                <a:schemeClr val="accent1"/>
              </a:buClr>
              <a:buSzPts val="1600"/>
              <a:buNone/>
              <a:defRPr>
                <a:solidFill>
                  <a:schemeClr val="accent1"/>
                </a:solidFill>
              </a:defRPr>
            </a:lvl3pPr>
            <a:lvl4pPr lvl="3" rtl="0" algn="ctr">
              <a:lnSpc>
                <a:spcPct val="100000"/>
              </a:lnSpc>
              <a:spcBef>
                <a:spcPts val="0"/>
              </a:spcBef>
              <a:spcAft>
                <a:spcPts val="0"/>
              </a:spcAft>
              <a:buClr>
                <a:schemeClr val="accent1"/>
              </a:buClr>
              <a:buSzPts val="1600"/>
              <a:buNone/>
              <a:defRPr>
                <a:solidFill>
                  <a:schemeClr val="accent1"/>
                </a:solidFill>
              </a:defRPr>
            </a:lvl4pPr>
            <a:lvl5pPr lvl="4" rtl="0" algn="ctr">
              <a:lnSpc>
                <a:spcPct val="100000"/>
              </a:lnSpc>
              <a:spcBef>
                <a:spcPts val="0"/>
              </a:spcBef>
              <a:spcAft>
                <a:spcPts val="0"/>
              </a:spcAft>
              <a:buClr>
                <a:schemeClr val="accent1"/>
              </a:buClr>
              <a:buSzPts val="1600"/>
              <a:buNone/>
              <a:defRPr>
                <a:solidFill>
                  <a:schemeClr val="accent1"/>
                </a:solidFill>
              </a:defRPr>
            </a:lvl5pPr>
            <a:lvl6pPr lvl="5" rtl="0" algn="ctr">
              <a:lnSpc>
                <a:spcPct val="100000"/>
              </a:lnSpc>
              <a:spcBef>
                <a:spcPts val="0"/>
              </a:spcBef>
              <a:spcAft>
                <a:spcPts val="0"/>
              </a:spcAft>
              <a:buClr>
                <a:schemeClr val="accent1"/>
              </a:buClr>
              <a:buSzPts val="1600"/>
              <a:buNone/>
              <a:defRPr>
                <a:solidFill>
                  <a:schemeClr val="accent1"/>
                </a:solidFill>
              </a:defRPr>
            </a:lvl6pPr>
            <a:lvl7pPr lvl="6" rtl="0" algn="ctr">
              <a:lnSpc>
                <a:spcPct val="100000"/>
              </a:lnSpc>
              <a:spcBef>
                <a:spcPts val="0"/>
              </a:spcBef>
              <a:spcAft>
                <a:spcPts val="0"/>
              </a:spcAft>
              <a:buClr>
                <a:schemeClr val="accent1"/>
              </a:buClr>
              <a:buSzPts val="1600"/>
              <a:buNone/>
              <a:defRPr>
                <a:solidFill>
                  <a:schemeClr val="accent1"/>
                </a:solidFill>
              </a:defRPr>
            </a:lvl7pPr>
            <a:lvl8pPr lvl="7" rtl="0" algn="ctr">
              <a:lnSpc>
                <a:spcPct val="100000"/>
              </a:lnSpc>
              <a:spcBef>
                <a:spcPts val="0"/>
              </a:spcBef>
              <a:spcAft>
                <a:spcPts val="0"/>
              </a:spcAft>
              <a:buClr>
                <a:schemeClr val="accent1"/>
              </a:buClr>
              <a:buSzPts val="1600"/>
              <a:buNone/>
              <a:defRPr>
                <a:solidFill>
                  <a:schemeClr val="accent1"/>
                </a:solidFill>
              </a:defRPr>
            </a:lvl8pPr>
            <a:lvl9pPr lvl="8" rtl="0" algn="ctr">
              <a:lnSpc>
                <a:spcPct val="100000"/>
              </a:lnSpc>
              <a:spcBef>
                <a:spcPts val="0"/>
              </a:spcBef>
              <a:spcAft>
                <a:spcPts val="0"/>
              </a:spcAft>
              <a:buClr>
                <a:schemeClr val="accent1"/>
              </a:buClr>
              <a:buSzPts val="1600"/>
              <a:buNone/>
              <a:defRPr>
                <a:solidFill>
                  <a:schemeClr val="accent1"/>
                </a:solidFill>
              </a:defRPr>
            </a:lvl9pPr>
          </a:lstStyle>
          <a:p/>
        </p:txBody>
      </p:sp>
      <p:sp>
        <p:nvSpPr>
          <p:cNvPr id="1878" name="Google Shape;1878;p18"/>
          <p:cNvSpPr txBox="1"/>
          <p:nvPr>
            <p:ph idx="5" type="subTitle"/>
          </p:nvPr>
        </p:nvSpPr>
        <p:spPr>
          <a:xfrm>
            <a:off x="4695725" y="1338150"/>
            <a:ext cx="1707900" cy="3795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accent1"/>
              </a:buClr>
              <a:buSzPts val="2000"/>
              <a:buFont typeface="Poppins ExtraBold"/>
              <a:buNone/>
              <a:defRPr sz="1800">
                <a:solidFill>
                  <a:schemeClr val="accent1"/>
                </a:solidFill>
                <a:latin typeface="Poppins ExtraBold"/>
                <a:ea typeface="Poppins ExtraBold"/>
                <a:cs typeface="Poppins ExtraBold"/>
                <a:sym typeface="Poppins ExtraBold"/>
              </a:defRPr>
            </a:lvl1pPr>
            <a:lvl2pPr lvl="1"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2pPr>
            <a:lvl3pPr lvl="2"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3pPr>
            <a:lvl4pPr lvl="3"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4pPr>
            <a:lvl5pPr lvl="4"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5pPr>
            <a:lvl6pPr lvl="5"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6pPr>
            <a:lvl7pPr lvl="6"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7pPr>
            <a:lvl8pPr lvl="7"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8pPr>
            <a:lvl9pPr lvl="8"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9pPr>
          </a:lstStyle>
          <a:p/>
        </p:txBody>
      </p:sp>
      <p:sp>
        <p:nvSpPr>
          <p:cNvPr id="1879" name="Google Shape;1879;p18"/>
          <p:cNvSpPr txBox="1"/>
          <p:nvPr>
            <p:ph idx="6" type="subTitle"/>
          </p:nvPr>
        </p:nvSpPr>
        <p:spPr>
          <a:xfrm>
            <a:off x="4695740" y="1717750"/>
            <a:ext cx="1707900" cy="3414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accent1"/>
              </a:buClr>
              <a:buSzPts val="1600"/>
              <a:buNone/>
              <a:defRPr sz="1400">
                <a:solidFill>
                  <a:schemeClr val="accent1"/>
                </a:solidFill>
              </a:defRPr>
            </a:lvl1pPr>
            <a:lvl2pPr lvl="1" rtl="0" algn="ctr">
              <a:lnSpc>
                <a:spcPct val="100000"/>
              </a:lnSpc>
              <a:spcBef>
                <a:spcPts val="0"/>
              </a:spcBef>
              <a:spcAft>
                <a:spcPts val="0"/>
              </a:spcAft>
              <a:buClr>
                <a:schemeClr val="accent1"/>
              </a:buClr>
              <a:buSzPts val="1600"/>
              <a:buNone/>
              <a:defRPr>
                <a:solidFill>
                  <a:schemeClr val="accent1"/>
                </a:solidFill>
              </a:defRPr>
            </a:lvl2pPr>
            <a:lvl3pPr lvl="2" rtl="0" algn="ctr">
              <a:lnSpc>
                <a:spcPct val="100000"/>
              </a:lnSpc>
              <a:spcBef>
                <a:spcPts val="0"/>
              </a:spcBef>
              <a:spcAft>
                <a:spcPts val="0"/>
              </a:spcAft>
              <a:buClr>
                <a:schemeClr val="accent1"/>
              </a:buClr>
              <a:buSzPts val="1600"/>
              <a:buNone/>
              <a:defRPr>
                <a:solidFill>
                  <a:schemeClr val="accent1"/>
                </a:solidFill>
              </a:defRPr>
            </a:lvl3pPr>
            <a:lvl4pPr lvl="3" rtl="0" algn="ctr">
              <a:lnSpc>
                <a:spcPct val="100000"/>
              </a:lnSpc>
              <a:spcBef>
                <a:spcPts val="0"/>
              </a:spcBef>
              <a:spcAft>
                <a:spcPts val="0"/>
              </a:spcAft>
              <a:buClr>
                <a:schemeClr val="accent1"/>
              </a:buClr>
              <a:buSzPts val="1600"/>
              <a:buNone/>
              <a:defRPr>
                <a:solidFill>
                  <a:schemeClr val="accent1"/>
                </a:solidFill>
              </a:defRPr>
            </a:lvl4pPr>
            <a:lvl5pPr lvl="4" rtl="0" algn="ctr">
              <a:lnSpc>
                <a:spcPct val="100000"/>
              </a:lnSpc>
              <a:spcBef>
                <a:spcPts val="0"/>
              </a:spcBef>
              <a:spcAft>
                <a:spcPts val="0"/>
              </a:spcAft>
              <a:buClr>
                <a:schemeClr val="accent1"/>
              </a:buClr>
              <a:buSzPts val="1600"/>
              <a:buNone/>
              <a:defRPr>
                <a:solidFill>
                  <a:schemeClr val="accent1"/>
                </a:solidFill>
              </a:defRPr>
            </a:lvl5pPr>
            <a:lvl6pPr lvl="5" rtl="0" algn="ctr">
              <a:lnSpc>
                <a:spcPct val="100000"/>
              </a:lnSpc>
              <a:spcBef>
                <a:spcPts val="0"/>
              </a:spcBef>
              <a:spcAft>
                <a:spcPts val="0"/>
              </a:spcAft>
              <a:buClr>
                <a:schemeClr val="accent1"/>
              </a:buClr>
              <a:buSzPts val="1600"/>
              <a:buNone/>
              <a:defRPr>
                <a:solidFill>
                  <a:schemeClr val="accent1"/>
                </a:solidFill>
              </a:defRPr>
            </a:lvl6pPr>
            <a:lvl7pPr lvl="6" rtl="0" algn="ctr">
              <a:lnSpc>
                <a:spcPct val="100000"/>
              </a:lnSpc>
              <a:spcBef>
                <a:spcPts val="0"/>
              </a:spcBef>
              <a:spcAft>
                <a:spcPts val="0"/>
              </a:spcAft>
              <a:buClr>
                <a:schemeClr val="accent1"/>
              </a:buClr>
              <a:buSzPts val="1600"/>
              <a:buNone/>
              <a:defRPr>
                <a:solidFill>
                  <a:schemeClr val="accent1"/>
                </a:solidFill>
              </a:defRPr>
            </a:lvl7pPr>
            <a:lvl8pPr lvl="7" rtl="0" algn="ctr">
              <a:lnSpc>
                <a:spcPct val="100000"/>
              </a:lnSpc>
              <a:spcBef>
                <a:spcPts val="0"/>
              </a:spcBef>
              <a:spcAft>
                <a:spcPts val="0"/>
              </a:spcAft>
              <a:buClr>
                <a:schemeClr val="accent1"/>
              </a:buClr>
              <a:buSzPts val="1600"/>
              <a:buNone/>
              <a:defRPr>
                <a:solidFill>
                  <a:schemeClr val="accent1"/>
                </a:solidFill>
              </a:defRPr>
            </a:lvl8pPr>
            <a:lvl9pPr lvl="8" rtl="0" algn="ctr">
              <a:lnSpc>
                <a:spcPct val="100000"/>
              </a:lnSpc>
              <a:spcBef>
                <a:spcPts val="0"/>
              </a:spcBef>
              <a:spcAft>
                <a:spcPts val="0"/>
              </a:spcAft>
              <a:buClr>
                <a:schemeClr val="accent1"/>
              </a:buClr>
              <a:buSzPts val="1600"/>
              <a:buNone/>
              <a:defRPr>
                <a:solidFill>
                  <a:schemeClr val="accent1"/>
                </a:solidFill>
              </a:defRPr>
            </a:lvl9pPr>
          </a:lstStyle>
          <a:p/>
        </p:txBody>
      </p:sp>
      <p:sp>
        <p:nvSpPr>
          <p:cNvPr id="1880" name="Google Shape;1880;p18"/>
          <p:cNvSpPr txBox="1"/>
          <p:nvPr>
            <p:ph idx="7" type="subTitle"/>
          </p:nvPr>
        </p:nvSpPr>
        <p:spPr>
          <a:xfrm>
            <a:off x="6651200" y="1338150"/>
            <a:ext cx="1707900" cy="3795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accent1"/>
              </a:buClr>
              <a:buSzPts val="2000"/>
              <a:buFont typeface="Poppins ExtraBold"/>
              <a:buNone/>
              <a:defRPr sz="1800">
                <a:solidFill>
                  <a:schemeClr val="accent1"/>
                </a:solidFill>
                <a:latin typeface="Poppins ExtraBold"/>
                <a:ea typeface="Poppins ExtraBold"/>
                <a:cs typeface="Poppins ExtraBold"/>
                <a:sym typeface="Poppins ExtraBold"/>
              </a:defRPr>
            </a:lvl1pPr>
            <a:lvl2pPr lvl="1"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2pPr>
            <a:lvl3pPr lvl="2"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3pPr>
            <a:lvl4pPr lvl="3"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4pPr>
            <a:lvl5pPr lvl="4"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5pPr>
            <a:lvl6pPr lvl="5"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6pPr>
            <a:lvl7pPr lvl="6"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7pPr>
            <a:lvl8pPr lvl="7"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8pPr>
            <a:lvl9pPr lvl="8"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9pPr>
          </a:lstStyle>
          <a:p/>
        </p:txBody>
      </p:sp>
      <p:sp>
        <p:nvSpPr>
          <p:cNvPr id="1881" name="Google Shape;1881;p18"/>
          <p:cNvSpPr txBox="1"/>
          <p:nvPr>
            <p:ph idx="8" type="subTitle"/>
          </p:nvPr>
        </p:nvSpPr>
        <p:spPr>
          <a:xfrm>
            <a:off x="6651223" y="1717750"/>
            <a:ext cx="1707900" cy="3414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accent1"/>
              </a:buClr>
              <a:buSzPts val="1600"/>
              <a:buNone/>
              <a:defRPr sz="1400">
                <a:solidFill>
                  <a:schemeClr val="accent1"/>
                </a:solidFill>
              </a:defRPr>
            </a:lvl1pPr>
            <a:lvl2pPr lvl="1" rtl="0" algn="ctr">
              <a:lnSpc>
                <a:spcPct val="100000"/>
              </a:lnSpc>
              <a:spcBef>
                <a:spcPts val="0"/>
              </a:spcBef>
              <a:spcAft>
                <a:spcPts val="0"/>
              </a:spcAft>
              <a:buClr>
                <a:schemeClr val="accent1"/>
              </a:buClr>
              <a:buSzPts val="1600"/>
              <a:buNone/>
              <a:defRPr>
                <a:solidFill>
                  <a:schemeClr val="accent1"/>
                </a:solidFill>
              </a:defRPr>
            </a:lvl2pPr>
            <a:lvl3pPr lvl="2" rtl="0" algn="ctr">
              <a:lnSpc>
                <a:spcPct val="100000"/>
              </a:lnSpc>
              <a:spcBef>
                <a:spcPts val="0"/>
              </a:spcBef>
              <a:spcAft>
                <a:spcPts val="0"/>
              </a:spcAft>
              <a:buClr>
                <a:schemeClr val="accent1"/>
              </a:buClr>
              <a:buSzPts val="1600"/>
              <a:buNone/>
              <a:defRPr>
                <a:solidFill>
                  <a:schemeClr val="accent1"/>
                </a:solidFill>
              </a:defRPr>
            </a:lvl3pPr>
            <a:lvl4pPr lvl="3" rtl="0" algn="ctr">
              <a:lnSpc>
                <a:spcPct val="100000"/>
              </a:lnSpc>
              <a:spcBef>
                <a:spcPts val="0"/>
              </a:spcBef>
              <a:spcAft>
                <a:spcPts val="0"/>
              </a:spcAft>
              <a:buClr>
                <a:schemeClr val="accent1"/>
              </a:buClr>
              <a:buSzPts val="1600"/>
              <a:buNone/>
              <a:defRPr>
                <a:solidFill>
                  <a:schemeClr val="accent1"/>
                </a:solidFill>
              </a:defRPr>
            </a:lvl4pPr>
            <a:lvl5pPr lvl="4" rtl="0" algn="ctr">
              <a:lnSpc>
                <a:spcPct val="100000"/>
              </a:lnSpc>
              <a:spcBef>
                <a:spcPts val="0"/>
              </a:spcBef>
              <a:spcAft>
                <a:spcPts val="0"/>
              </a:spcAft>
              <a:buClr>
                <a:schemeClr val="accent1"/>
              </a:buClr>
              <a:buSzPts val="1600"/>
              <a:buNone/>
              <a:defRPr>
                <a:solidFill>
                  <a:schemeClr val="accent1"/>
                </a:solidFill>
              </a:defRPr>
            </a:lvl5pPr>
            <a:lvl6pPr lvl="5" rtl="0" algn="ctr">
              <a:lnSpc>
                <a:spcPct val="100000"/>
              </a:lnSpc>
              <a:spcBef>
                <a:spcPts val="0"/>
              </a:spcBef>
              <a:spcAft>
                <a:spcPts val="0"/>
              </a:spcAft>
              <a:buClr>
                <a:schemeClr val="accent1"/>
              </a:buClr>
              <a:buSzPts val="1600"/>
              <a:buNone/>
              <a:defRPr>
                <a:solidFill>
                  <a:schemeClr val="accent1"/>
                </a:solidFill>
              </a:defRPr>
            </a:lvl6pPr>
            <a:lvl7pPr lvl="6" rtl="0" algn="ctr">
              <a:lnSpc>
                <a:spcPct val="100000"/>
              </a:lnSpc>
              <a:spcBef>
                <a:spcPts val="0"/>
              </a:spcBef>
              <a:spcAft>
                <a:spcPts val="0"/>
              </a:spcAft>
              <a:buClr>
                <a:schemeClr val="accent1"/>
              </a:buClr>
              <a:buSzPts val="1600"/>
              <a:buNone/>
              <a:defRPr>
                <a:solidFill>
                  <a:schemeClr val="accent1"/>
                </a:solidFill>
              </a:defRPr>
            </a:lvl7pPr>
            <a:lvl8pPr lvl="7" rtl="0" algn="ctr">
              <a:lnSpc>
                <a:spcPct val="100000"/>
              </a:lnSpc>
              <a:spcBef>
                <a:spcPts val="0"/>
              </a:spcBef>
              <a:spcAft>
                <a:spcPts val="0"/>
              </a:spcAft>
              <a:buClr>
                <a:schemeClr val="accent1"/>
              </a:buClr>
              <a:buSzPts val="1600"/>
              <a:buNone/>
              <a:defRPr>
                <a:solidFill>
                  <a:schemeClr val="accent1"/>
                </a:solidFill>
              </a:defRPr>
            </a:lvl8pPr>
            <a:lvl9pPr lvl="8" rtl="0" algn="ctr">
              <a:lnSpc>
                <a:spcPct val="100000"/>
              </a:lnSpc>
              <a:spcBef>
                <a:spcPts val="0"/>
              </a:spcBef>
              <a:spcAft>
                <a:spcPts val="0"/>
              </a:spcAft>
              <a:buClr>
                <a:schemeClr val="accent1"/>
              </a:buClr>
              <a:buSzPts val="1600"/>
              <a:buNone/>
              <a:defRPr>
                <a:solidFill>
                  <a:schemeClr val="accen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
    <p:spTree>
      <p:nvGrpSpPr>
        <p:cNvPr id="1882" name="Shape 1882"/>
        <p:cNvGrpSpPr/>
        <p:nvPr/>
      </p:nvGrpSpPr>
      <p:grpSpPr>
        <a:xfrm>
          <a:off x="0" y="0"/>
          <a:ext cx="0" cy="0"/>
          <a:chOff x="0" y="0"/>
          <a:chExt cx="0" cy="0"/>
        </a:xfrm>
      </p:grpSpPr>
      <p:grpSp>
        <p:nvGrpSpPr>
          <p:cNvPr id="1883" name="Google Shape;1883;p19"/>
          <p:cNvGrpSpPr/>
          <p:nvPr/>
        </p:nvGrpSpPr>
        <p:grpSpPr>
          <a:xfrm>
            <a:off x="7" y="3673"/>
            <a:ext cx="9144198" cy="5142587"/>
            <a:chOff x="238125" y="847900"/>
            <a:chExt cx="7140000" cy="4015450"/>
          </a:xfrm>
        </p:grpSpPr>
        <p:sp>
          <p:nvSpPr>
            <p:cNvPr id="1884" name="Google Shape;1884;p19"/>
            <p:cNvSpPr/>
            <p:nvPr/>
          </p:nvSpPr>
          <p:spPr>
            <a:xfrm>
              <a:off x="3125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19"/>
            <p:cNvSpPr/>
            <p:nvPr/>
          </p:nvSpPr>
          <p:spPr>
            <a:xfrm>
              <a:off x="434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19"/>
            <p:cNvSpPr/>
            <p:nvPr/>
          </p:nvSpPr>
          <p:spPr>
            <a:xfrm>
              <a:off x="5640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19"/>
            <p:cNvSpPr/>
            <p:nvPr/>
          </p:nvSpPr>
          <p:spPr>
            <a:xfrm>
              <a:off x="6938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19"/>
            <p:cNvSpPr/>
            <p:nvPr/>
          </p:nvSpPr>
          <p:spPr>
            <a:xfrm>
              <a:off x="8155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19"/>
            <p:cNvSpPr/>
            <p:nvPr/>
          </p:nvSpPr>
          <p:spPr>
            <a:xfrm>
              <a:off x="9453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19"/>
            <p:cNvSpPr/>
            <p:nvPr/>
          </p:nvSpPr>
          <p:spPr>
            <a:xfrm>
              <a:off x="10752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19"/>
            <p:cNvSpPr/>
            <p:nvPr/>
          </p:nvSpPr>
          <p:spPr>
            <a:xfrm>
              <a:off x="1196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19"/>
            <p:cNvSpPr/>
            <p:nvPr/>
          </p:nvSpPr>
          <p:spPr>
            <a:xfrm>
              <a:off x="1326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19"/>
            <p:cNvSpPr/>
            <p:nvPr/>
          </p:nvSpPr>
          <p:spPr>
            <a:xfrm>
              <a:off x="14599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19"/>
            <p:cNvSpPr/>
            <p:nvPr/>
          </p:nvSpPr>
          <p:spPr>
            <a:xfrm>
              <a:off x="1581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19"/>
            <p:cNvSpPr/>
            <p:nvPr/>
          </p:nvSpPr>
          <p:spPr>
            <a:xfrm>
              <a:off x="17115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19"/>
            <p:cNvSpPr/>
            <p:nvPr/>
          </p:nvSpPr>
          <p:spPr>
            <a:xfrm>
              <a:off x="18412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19"/>
            <p:cNvSpPr/>
            <p:nvPr/>
          </p:nvSpPr>
          <p:spPr>
            <a:xfrm>
              <a:off x="1963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19"/>
            <p:cNvSpPr/>
            <p:nvPr/>
          </p:nvSpPr>
          <p:spPr>
            <a:xfrm>
              <a:off x="20928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19"/>
            <p:cNvSpPr/>
            <p:nvPr/>
          </p:nvSpPr>
          <p:spPr>
            <a:xfrm>
              <a:off x="22226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19"/>
            <p:cNvSpPr/>
            <p:nvPr/>
          </p:nvSpPr>
          <p:spPr>
            <a:xfrm>
              <a:off x="2344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19"/>
            <p:cNvSpPr/>
            <p:nvPr/>
          </p:nvSpPr>
          <p:spPr>
            <a:xfrm>
              <a:off x="24742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19"/>
            <p:cNvSpPr/>
            <p:nvPr/>
          </p:nvSpPr>
          <p:spPr>
            <a:xfrm>
              <a:off x="26041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19"/>
            <p:cNvSpPr/>
            <p:nvPr/>
          </p:nvSpPr>
          <p:spPr>
            <a:xfrm>
              <a:off x="2725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19"/>
            <p:cNvSpPr/>
            <p:nvPr/>
          </p:nvSpPr>
          <p:spPr>
            <a:xfrm>
              <a:off x="28555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19"/>
            <p:cNvSpPr/>
            <p:nvPr/>
          </p:nvSpPr>
          <p:spPr>
            <a:xfrm>
              <a:off x="2985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19"/>
            <p:cNvSpPr/>
            <p:nvPr/>
          </p:nvSpPr>
          <p:spPr>
            <a:xfrm>
              <a:off x="31071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19"/>
            <p:cNvSpPr/>
            <p:nvPr/>
          </p:nvSpPr>
          <p:spPr>
            <a:xfrm>
              <a:off x="32369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19"/>
            <p:cNvSpPr/>
            <p:nvPr/>
          </p:nvSpPr>
          <p:spPr>
            <a:xfrm>
              <a:off x="3366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19"/>
            <p:cNvSpPr/>
            <p:nvPr/>
          </p:nvSpPr>
          <p:spPr>
            <a:xfrm>
              <a:off x="34885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19"/>
            <p:cNvSpPr/>
            <p:nvPr/>
          </p:nvSpPr>
          <p:spPr>
            <a:xfrm>
              <a:off x="3618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19"/>
            <p:cNvSpPr/>
            <p:nvPr/>
          </p:nvSpPr>
          <p:spPr>
            <a:xfrm>
              <a:off x="3748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19"/>
            <p:cNvSpPr/>
            <p:nvPr/>
          </p:nvSpPr>
          <p:spPr>
            <a:xfrm>
              <a:off x="238125" y="9471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19"/>
            <p:cNvSpPr/>
            <p:nvPr/>
          </p:nvSpPr>
          <p:spPr>
            <a:xfrm>
              <a:off x="238125" y="1068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19"/>
            <p:cNvSpPr/>
            <p:nvPr/>
          </p:nvSpPr>
          <p:spPr>
            <a:xfrm>
              <a:off x="238125" y="11986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19"/>
            <p:cNvSpPr/>
            <p:nvPr/>
          </p:nvSpPr>
          <p:spPr>
            <a:xfrm>
              <a:off x="238125" y="13284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19"/>
            <p:cNvSpPr/>
            <p:nvPr/>
          </p:nvSpPr>
          <p:spPr>
            <a:xfrm>
              <a:off x="238125" y="14502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19"/>
            <p:cNvSpPr/>
            <p:nvPr/>
          </p:nvSpPr>
          <p:spPr>
            <a:xfrm>
              <a:off x="238125" y="1580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19"/>
            <p:cNvSpPr/>
            <p:nvPr/>
          </p:nvSpPr>
          <p:spPr>
            <a:xfrm>
              <a:off x="238125" y="1709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19"/>
            <p:cNvSpPr/>
            <p:nvPr/>
          </p:nvSpPr>
          <p:spPr>
            <a:xfrm>
              <a:off x="238125" y="18315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19"/>
            <p:cNvSpPr/>
            <p:nvPr/>
          </p:nvSpPr>
          <p:spPr>
            <a:xfrm>
              <a:off x="238125" y="1961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19"/>
            <p:cNvSpPr/>
            <p:nvPr/>
          </p:nvSpPr>
          <p:spPr>
            <a:xfrm>
              <a:off x="238125" y="2091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19"/>
            <p:cNvSpPr/>
            <p:nvPr/>
          </p:nvSpPr>
          <p:spPr>
            <a:xfrm>
              <a:off x="238125" y="22128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19"/>
            <p:cNvSpPr/>
            <p:nvPr/>
          </p:nvSpPr>
          <p:spPr>
            <a:xfrm>
              <a:off x="238125" y="2342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19"/>
            <p:cNvSpPr/>
            <p:nvPr/>
          </p:nvSpPr>
          <p:spPr>
            <a:xfrm>
              <a:off x="238125" y="24759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19"/>
            <p:cNvSpPr/>
            <p:nvPr/>
          </p:nvSpPr>
          <p:spPr>
            <a:xfrm>
              <a:off x="238125" y="25976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19"/>
            <p:cNvSpPr/>
            <p:nvPr/>
          </p:nvSpPr>
          <p:spPr>
            <a:xfrm>
              <a:off x="238125" y="27275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19"/>
            <p:cNvSpPr/>
            <p:nvPr/>
          </p:nvSpPr>
          <p:spPr>
            <a:xfrm>
              <a:off x="238125" y="28573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19"/>
            <p:cNvSpPr/>
            <p:nvPr/>
          </p:nvSpPr>
          <p:spPr>
            <a:xfrm>
              <a:off x="238125" y="2979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19"/>
            <p:cNvSpPr/>
            <p:nvPr/>
          </p:nvSpPr>
          <p:spPr>
            <a:xfrm>
              <a:off x="238125" y="3108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19"/>
            <p:cNvSpPr/>
            <p:nvPr/>
          </p:nvSpPr>
          <p:spPr>
            <a:xfrm>
              <a:off x="238125" y="32387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19"/>
            <p:cNvSpPr/>
            <p:nvPr/>
          </p:nvSpPr>
          <p:spPr>
            <a:xfrm>
              <a:off x="238125" y="3360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19"/>
            <p:cNvSpPr/>
            <p:nvPr/>
          </p:nvSpPr>
          <p:spPr>
            <a:xfrm>
              <a:off x="238125" y="3490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19"/>
            <p:cNvSpPr/>
            <p:nvPr/>
          </p:nvSpPr>
          <p:spPr>
            <a:xfrm>
              <a:off x="238125" y="36200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19"/>
            <p:cNvSpPr/>
            <p:nvPr/>
          </p:nvSpPr>
          <p:spPr>
            <a:xfrm>
              <a:off x="238125" y="3741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19"/>
            <p:cNvSpPr/>
            <p:nvPr/>
          </p:nvSpPr>
          <p:spPr>
            <a:xfrm>
              <a:off x="238125" y="38715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19"/>
            <p:cNvSpPr/>
            <p:nvPr/>
          </p:nvSpPr>
          <p:spPr>
            <a:xfrm>
              <a:off x="238125" y="40013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19"/>
            <p:cNvSpPr/>
            <p:nvPr/>
          </p:nvSpPr>
          <p:spPr>
            <a:xfrm>
              <a:off x="238125" y="41231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19"/>
            <p:cNvSpPr/>
            <p:nvPr/>
          </p:nvSpPr>
          <p:spPr>
            <a:xfrm>
              <a:off x="238125" y="4252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19"/>
            <p:cNvSpPr/>
            <p:nvPr/>
          </p:nvSpPr>
          <p:spPr>
            <a:xfrm>
              <a:off x="238125" y="43827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19"/>
            <p:cNvSpPr/>
            <p:nvPr/>
          </p:nvSpPr>
          <p:spPr>
            <a:xfrm>
              <a:off x="238125" y="45044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19"/>
            <p:cNvSpPr/>
            <p:nvPr/>
          </p:nvSpPr>
          <p:spPr>
            <a:xfrm>
              <a:off x="238125" y="46342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19"/>
            <p:cNvSpPr/>
            <p:nvPr/>
          </p:nvSpPr>
          <p:spPr>
            <a:xfrm>
              <a:off x="238125" y="47640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19"/>
            <p:cNvSpPr/>
            <p:nvPr/>
          </p:nvSpPr>
          <p:spPr>
            <a:xfrm>
              <a:off x="38680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19"/>
            <p:cNvSpPr/>
            <p:nvPr/>
          </p:nvSpPr>
          <p:spPr>
            <a:xfrm>
              <a:off x="3989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19"/>
            <p:cNvSpPr/>
            <p:nvPr/>
          </p:nvSpPr>
          <p:spPr>
            <a:xfrm>
              <a:off x="4119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19"/>
            <p:cNvSpPr/>
            <p:nvPr/>
          </p:nvSpPr>
          <p:spPr>
            <a:xfrm>
              <a:off x="42494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19"/>
            <p:cNvSpPr/>
            <p:nvPr/>
          </p:nvSpPr>
          <p:spPr>
            <a:xfrm>
              <a:off x="43711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19"/>
            <p:cNvSpPr/>
            <p:nvPr/>
          </p:nvSpPr>
          <p:spPr>
            <a:xfrm>
              <a:off x="45010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19"/>
            <p:cNvSpPr/>
            <p:nvPr/>
          </p:nvSpPr>
          <p:spPr>
            <a:xfrm>
              <a:off x="46307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19"/>
            <p:cNvSpPr/>
            <p:nvPr/>
          </p:nvSpPr>
          <p:spPr>
            <a:xfrm>
              <a:off x="47525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19"/>
            <p:cNvSpPr/>
            <p:nvPr/>
          </p:nvSpPr>
          <p:spPr>
            <a:xfrm>
              <a:off x="48823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19"/>
            <p:cNvSpPr/>
            <p:nvPr/>
          </p:nvSpPr>
          <p:spPr>
            <a:xfrm>
              <a:off x="5012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19"/>
            <p:cNvSpPr/>
            <p:nvPr/>
          </p:nvSpPr>
          <p:spPr>
            <a:xfrm>
              <a:off x="51338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19"/>
            <p:cNvSpPr/>
            <p:nvPr/>
          </p:nvSpPr>
          <p:spPr>
            <a:xfrm>
              <a:off x="52637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19"/>
            <p:cNvSpPr/>
            <p:nvPr/>
          </p:nvSpPr>
          <p:spPr>
            <a:xfrm>
              <a:off x="53969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19"/>
            <p:cNvSpPr/>
            <p:nvPr/>
          </p:nvSpPr>
          <p:spPr>
            <a:xfrm>
              <a:off x="5518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19"/>
            <p:cNvSpPr/>
            <p:nvPr/>
          </p:nvSpPr>
          <p:spPr>
            <a:xfrm>
              <a:off x="5648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19"/>
            <p:cNvSpPr/>
            <p:nvPr/>
          </p:nvSpPr>
          <p:spPr>
            <a:xfrm>
              <a:off x="57783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19"/>
            <p:cNvSpPr/>
            <p:nvPr/>
          </p:nvSpPr>
          <p:spPr>
            <a:xfrm>
              <a:off x="59000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9"/>
            <p:cNvSpPr/>
            <p:nvPr/>
          </p:nvSpPr>
          <p:spPr>
            <a:xfrm>
              <a:off x="6029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19"/>
            <p:cNvSpPr/>
            <p:nvPr/>
          </p:nvSpPr>
          <p:spPr>
            <a:xfrm>
              <a:off x="6159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19"/>
            <p:cNvSpPr/>
            <p:nvPr/>
          </p:nvSpPr>
          <p:spPr>
            <a:xfrm>
              <a:off x="62813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19"/>
            <p:cNvSpPr/>
            <p:nvPr/>
          </p:nvSpPr>
          <p:spPr>
            <a:xfrm>
              <a:off x="64111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19"/>
            <p:cNvSpPr/>
            <p:nvPr/>
          </p:nvSpPr>
          <p:spPr>
            <a:xfrm>
              <a:off x="6541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19"/>
            <p:cNvSpPr/>
            <p:nvPr/>
          </p:nvSpPr>
          <p:spPr>
            <a:xfrm>
              <a:off x="66627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19"/>
            <p:cNvSpPr/>
            <p:nvPr/>
          </p:nvSpPr>
          <p:spPr>
            <a:xfrm>
              <a:off x="67924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19"/>
            <p:cNvSpPr/>
            <p:nvPr/>
          </p:nvSpPr>
          <p:spPr>
            <a:xfrm>
              <a:off x="6922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19"/>
            <p:cNvSpPr/>
            <p:nvPr/>
          </p:nvSpPr>
          <p:spPr>
            <a:xfrm>
              <a:off x="7044075" y="847900"/>
              <a:ext cx="0" cy="4015450"/>
            </a:xfrm>
            <a:custGeom>
              <a:rect b="b" l="l" r="r" t="t"/>
              <a:pathLst>
                <a:path extrusionOk="0" fill="none" h="160618" w="0">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19"/>
            <p:cNvSpPr/>
            <p:nvPr/>
          </p:nvSpPr>
          <p:spPr>
            <a:xfrm>
              <a:off x="7173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19"/>
            <p:cNvSpPr/>
            <p:nvPr/>
          </p:nvSpPr>
          <p:spPr>
            <a:xfrm>
              <a:off x="7303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19"/>
            <p:cNvSpPr/>
            <p:nvPr/>
          </p:nvSpPr>
          <p:spPr>
            <a:xfrm>
              <a:off x="3868075" y="9471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19"/>
            <p:cNvSpPr/>
            <p:nvPr/>
          </p:nvSpPr>
          <p:spPr>
            <a:xfrm>
              <a:off x="3868075" y="1068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9"/>
            <p:cNvSpPr/>
            <p:nvPr/>
          </p:nvSpPr>
          <p:spPr>
            <a:xfrm>
              <a:off x="3868075" y="11986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19"/>
            <p:cNvSpPr/>
            <p:nvPr/>
          </p:nvSpPr>
          <p:spPr>
            <a:xfrm>
              <a:off x="3868075" y="13284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9"/>
            <p:cNvSpPr/>
            <p:nvPr/>
          </p:nvSpPr>
          <p:spPr>
            <a:xfrm>
              <a:off x="3868075" y="14502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19"/>
            <p:cNvSpPr/>
            <p:nvPr/>
          </p:nvSpPr>
          <p:spPr>
            <a:xfrm>
              <a:off x="3868075" y="1580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19"/>
            <p:cNvSpPr/>
            <p:nvPr/>
          </p:nvSpPr>
          <p:spPr>
            <a:xfrm>
              <a:off x="3868075" y="1709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19"/>
            <p:cNvSpPr/>
            <p:nvPr/>
          </p:nvSpPr>
          <p:spPr>
            <a:xfrm>
              <a:off x="3868075" y="18315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19"/>
            <p:cNvSpPr/>
            <p:nvPr/>
          </p:nvSpPr>
          <p:spPr>
            <a:xfrm>
              <a:off x="3868075" y="1961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19"/>
            <p:cNvSpPr/>
            <p:nvPr/>
          </p:nvSpPr>
          <p:spPr>
            <a:xfrm>
              <a:off x="3868075" y="2091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19"/>
            <p:cNvSpPr/>
            <p:nvPr/>
          </p:nvSpPr>
          <p:spPr>
            <a:xfrm>
              <a:off x="3868075" y="22128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19"/>
            <p:cNvSpPr/>
            <p:nvPr/>
          </p:nvSpPr>
          <p:spPr>
            <a:xfrm>
              <a:off x="3868075" y="2342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19"/>
            <p:cNvSpPr/>
            <p:nvPr/>
          </p:nvSpPr>
          <p:spPr>
            <a:xfrm>
              <a:off x="3868075" y="24759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19"/>
            <p:cNvSpPr/>
            <p:nvPr/>
          </p:nvSpPr>
          <p:spPr>
            <a:xfrm>
              <a:off x="3868075" y="25976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19"/>
            <p:cNvSpPr/>
            <p:nvPr/>
          </p:nvSpPr>
          <p:spPr>
            <a:xfrm>
              <a:off x="3868075" y="27275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19"/>
            <p:cNvSpPr/>
            <p:nvPr/>
          </p:nvSpPr>
          <p:spPr>
            <a:xfrm>
              <a:off x="3868075" y="28573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9"/>
            <p:cNvSpPr/>
            <p:nvPr/>
          </p:nvSpPr>
          <p:spPr>
            <a:xfrm>
              <a:off x="3868075" y="2979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19"/>
            <p:cNvSpPr/>
            <p:nvPr/>
          </p:nvSpPr>
          <p:spPr>
            <a:xfrm>
              <a:off x="3868075" y="3108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19"/>
            <p:cNvSpPr/>
            <p:nvPr/>
          </p:nvSpPr>
          <p:spPr>
            <a:xfrm>
              <a:off x="3868075" y="32387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19"/>
            <p:cNvSpPr/>
            <p:nvPr/>
          </p:nvSpPr>
          <p:spPr>
            <a:xfrm>
              <a:off x="3868075" y="3360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19"/>
            <p:cNvSpPr/>
            <p:nvPr/>
          </p:nvSpPr>
          <p:spPr>
            <a:xfrm>
              <a:off x="3868075" y="3490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19"/>
            <p:cNvSpPr/>
            <p:nvPr/>
          </p:nvSpPr>
          <p:spPr>
            <a:xfrm>
              <a:off x="3868075" y="36200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19"/>
            <p:cNvSpPr/>
            <p:nvPr/>
          </p:nvSpPr>
          <p:spPr>
            <a:xfrm>
              <a:off x="3868075" y="3741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19"/>
            <p:cNvSpPr/>
            <p:nvPr/>
          </p:nvSpPr>
          <p:spPr>
            <a:xfrm>
              <a:off x="3868075" y="38715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19"/>
            <p:cNvSpPr/>
            <p:nvPr/>
          </p:nvSpPr>
          <p:spPr>
            <a:xfrm>
              <a:off x="3868075" y="40013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19"/>
            <p:cNvSpPr/>
            <p:nvPr/>
          </p:nvSpPr>
          <p:spPr>
            <a:xfrm>
              <a:off x="3868075" y="41231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19"/>
            <p:cNvSpPr/>
            <p:nvPr/>
          </p:nvSpPr>
          <p:spPr>
            <a:xfrm>
              <a:off x="3868075" y="4252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19"/>
            <p:cNvSpPr/>
            <p:nvPr/>
          </p:nvSpPr>
          <p:spPr>
            <a:xfrm>
              <a:off x="3868075" y="43827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19"/>
            <p:cNvSpPr/>
            <p:nvPr/>
          </p:nvSpPr>
          <p:spPr>
            <a:xfrm>
              <a:off x="3868075" y="45044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19"/>
            <p:cNvSpPr/>
            <p:nvPr/>
          </p:nvSpPr>
          <p:spPr>
            <a:xfrm>
              <a:off x="3868075" y="46342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19"/>
            <p:cNvSpPr/>
            <p:nvPr/>
          </p:nvSpPr>
          <p:spPr>
            <a:xfrm>
              <a:off x="3868075" y="47640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2" name="Google Shape;2002;p19"/>
          <p:cNvSpPr txBox="1"/>
          <p:nvPr>
            <p:ph hasCustomPrompt="1" type="title"/>
          </p:nvPr>
        </p:nvSpPr>
        <p:spPr>
          <a:xfrm>
            <a:off x="985838" y="804113"/>
            <a:ext cx="2719800" cy="787800"/>
          </a:xfrm>
          <a:prstGeom prst="rect">
            <a:avLst/>
          </a:prstGeom>
        </p:spPr>
        <p:txBody>
          <a:bodyPr anchorCtr="0" anchor="ctr" bIns="0" lIns="0" spcFirstLastPara="1" rIns="0" wrap="square" tIns="0">
            <a:noAutofit/>
          </a:bodyPr>
          <a:lstStyle>
            <a:lvl1pPr lvl="0" rtl="0" algn="ctr">
              <a:spcBef>
                <a:spcPts val="0"/>
              </a:spcBef>
              <a:spcAft>
                <a:spcPts val="0"/>
              </a:spcAft>
              <a:buSzPts val="4800"/>
              <a:buNone/>
              <a:defRPr sz="45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003" name="Google Shape;2003;p19"/>
          <p:cNvSpPr txBox="1"/>
          <p:nvPr>
            <p:ph idx="1" type="subTitle"/>
          </p:nvPr>
        </p:nvSpPr>
        <p:spPr>
          <a:xfrm>
            <a:off x="985838" y="1591988"/>
            <a:ext cx="2719800" cy="6126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004" name="Google Shape;2004;p19"/>
          <p:cNvSpPr txBox="1"/>
          <p:nvPr>
            <p:ph hasCustomPrompt="1" idx="2" type="title"/>
          </p:nvPr>
        </p:nvSpPr>
        <p:spPr>
          <a:xfrm>
            <a:off x="5439423" y="804163"/>
            <a:ext cx="2719800" cy="787800"/>
          </a:xfrm>
          <a:prstGeom prst="rect">
            <a:avLst/>
          </a:prstGeom>
        </p:spPr>
        <p:txBody>
          <a:bodyPr anchorCtr="0" anchor="ctr" bIns="0" lIns="0" spcFirstLastPara="1" rIns="0" wrap="square" tIns="0">
            <a:noAutofit/>
          </a:bodyPr>
          <a:lstStyle>
            <a:lvl1pPr lvl="0" rtl="0" algn="ctr">
              <a:spcBef>
                <a:spcPts val="0"/>
              </a:spcBef>
              <a:spcAft>
                <a:spcPts val="0"/>
              </a:spcAft>
              <a:buSzPts val="4800"/>
              <a:buNone/>
              <a:defRPr sz="45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005" name="Google Shape;2005;p19"/>
          <p:cNvSpPr txBox="1"/>
          <p:nvPr>
            <p:ph idx="3" type="subTitle"/>
          </p:nvPr>
        </p:nvSpPr>
        <p:spPr>
          <a:xfrm>
            <a:off x="5439423" y="1591963"/>
            <a:ext cx="2719800" cy="6126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5_1">
    <p:spTree>
      <p:nvGrpSpPr>
        <p:cNvPr id="2006" name="Shape 2006"/>
        <p:cNvGrpSpPr/>
        <p:nvPr/>
      </p:nvGrpSpPr>
      <p:grpSpPr>
        <a:xfrm>
          <a:off x="0" y="0"/>
          <a:ext cx="0" cy="0"/>
          <a:chOff x="0" y="0"/>
          <a:chExt cx="0" cy="0"/>
        </a:xfrm>
      </p:grpSpPr>
      <p:grpSp>
        <p:nvGrpSpPr>
          <p:cNvPr id="2007" name="Google Shape;2007;p20"/>
          <p:cNvGrpSpPr/>
          <p:nvPr/>
        </p:nvGrpSpPr>
        <p:grpSpPr>
          <a:xfrm>
            <a:off x="7" y="3673"/>
            <a:ext cx="9144198" cy="5142587"/>
            <a:chOff x="238125" y="847900"/>
            <a:chExt cx="7140000" cy="4015450"/>
          </a:xfrm>
        </p:grpSpPr>
        <p:sp>
          <p:nvSpPr>
            <p:cNvPr id="2008" name="Google Shape;2008;p20"/>
            <p:cNvSpPr/>
            <p:nvPr/>
          </p:nvSpPr>
          <p:spPr>
            <a:xfrm>
              <a:off x="3125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20"/>
            <p:cNvSpPr/>
            <p:nvPr/>
          </p:nvSpPr>
          <p:spPr>
            <a:xfrm>
              <a:off x="434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20"/>
            <p:cNvSpPr/>
            <p:nvPr/>
          </p:nvSpPr>
          <p:spPr>
            <a:xfrm>
              <a:off x="5640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20"/>
            <p:cNvSpPr/>
            <p:nvPr/>
          </p:nvSpPr>
          <p:spPr>
            <a:xfrm>
              <a:off x="6938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20"/>
            <p:cNvSpPr/>
            <p:nvPr/>
          </p:nvSpPr>
          <p:spPr>
            <a:xfrm>
              <a:off x="8155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20"/>
            <p:cNvSpPr/>
            <p:nvPr/>
          </p:nvSpPr>
          <p:spPr>
            <a:xfrm>
              <a:off x="9453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0"/>
            <p:cNvSpPr/>
            <p:nvPr/>
          </p:nvSpPr>
          <p:spPr>
            <a:xfrm>
              <a:off x="10752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0"/>
            <p:cNvSpPr/>
            <p:nvPr/>
          </p:nvSpPr>
          <p:spPr>
            <a:xfrm>
              <a:off x="1196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0"/>
            <p:cNvSpPr/>
            <p:nvPr/>
          </p:nvSpPr>
          <p:spPr>
            <a:xfrm>
              <a:off x="1326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20"/>
            <p:cNvSpPr/>
            <p:nvPr/>
          </p:nvSpPr>
          <p:spPr>
            <a:xfrm>
              <a:off x="14599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20"/>
            <p:cNvSpPr/>
            <p:nvPr/>
          </p:nvSpPr>
          <p:spPr>
            <a:xfrm>
              <a:off x="1581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20"/>
            <p:cNvSpPr/>
            <p:nvPr/>
          </p:nvSpPr>
          <p:spPr>
            <a:xfrm>
              <a:off x="17115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20"/>
            <p:cNvSpPr/>
            <p:nvPr/>
          </p:nvSpPr>
          <p:spPr>
            <a:xfrm>
              <a:off x="18412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0"/>
            <p:cNvSpPr/>
            <p:nvPr/>
          </p:nvSpPr>
          <p:spPr>
            <a:xfrm>
              <a:off x="1963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0"/>
            <p:cNvSpPr/>
            <p:nvPr/>
          </p:nvSpPr>
          <p:spPr>
            <a:xfrm>
              <a:off x="20928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0"/>
            <p:cNvSpPr/>
            <p:nvPr/>
          </p:nvSpPr>
          <p:spPr>
            <a:xfrm>
              <a:off x="22226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20"/>
            <p:cNvSpPr/>
            <p:nvPr/>
          </p:nvSpPr>
          <p:spPr>
            <a:xfrm>
              <a:off x="2344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20"/>
            <p:cNvSpPr/>
            <p:nvPr/>
          </p:nvSpPr>
          <p:spPr>
            <a:xfrm>
              <a:off x="24742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20"/>
            <p:cNvSpPr/>
            <p:nvPr/>
          </p:nvSpPr>
          <p:spPr>
            <a:xfrm>
              <a:off x="26041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20"/>
            <p:cNvSpPr/>
            <p:nvPr/>
          </p:nvSpPr>
          <p:spPr>
            <a:xfrm>
              <a:off x="2725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20"/>
            <p:cNvSpPr/>
            <p:nvPr/>
          </p:nvSpPr>
          <p:spPr>
            <a:xfrm>
              <a:off x="28555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20"/>
            <p:cNvSpPr/>
            <p:nvPr/>
          </p:nvSpPr>
          <p:spPr>
            <a:xfrm>
              <a:off x="2985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20"/>
            <p:cNvSpPr/>
            <p:nvPr/>
          </p:nvSpPr>
          <p:spPr>
            <a:xfrm>
              <a:off x="31071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20"/>
            <p:cNvSpPr/>
            <p:nvPr/>
          </p:nvSpPr>
          <p:spPr>
            <a:xfrm>
              <a:off x="32369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20"/>
            <p:cNvSpPr/>
            <p:nvPr/>
          </p:nvSpPr>
          <p:spPr>
            <a:xfrm>
              <a:off x="3366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20"/>
            <p:cNvSpPr/>
            <p:nvPr/>
          </p:nvSpPr>
          <p:spPr>
            <a:xfrm>
              <a:off x="34885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20"/>
            <p:cNvSpPr/>
            <p:nvPr/>
          </p:nvSpPr>
          <p:spPr>
            <a:xfrm>
              <a:off x="3618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20"/>
            <p:cNvSpPr/>
            <p:nvPr/>
          </p:nvSpPr>
          <p:spPr>
            <a:xfrm>
              <a:off x="3748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20"/>
            <p:cNvSpPr/>
            <p:nvPr/>
          </p:nvSpPr>
          <p:spPr>
            <a:xfrm>
              <a:off x="238125" y="9471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20"/>
            <p:cNvSpPr/>
            <p:nvPr/>
          </p:nvSpPr>
          <p:spPr>
            <a:xfrm>
              <a:off x="238125" y="1068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20"/>
            <p:cNvSpPr/>
            <p:nvPr/>
          </p:nvSpPr>
          <p:spPr>
            <a:xfrm>
              <a:off x="238125" y="11986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20"/>
            <p:cNvSpPr/>
            <p:nvPr/>
          </p:nvSpPr>
          <p:spPr>
            <a:xfrm>
              <a:off x="238125" y="13284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20"/>
            <p:cNvSpPr/>
            <p:nvPr/>
          </p:nvSpPr>
          <p:spPr>
            <a:xfrm>
              <a:off x="238125" y="14502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20"/>
            <p:cNvSpPr/>
            <p:nvPr/>
          </p:nvSpPr>
          <p:spPr>
            <a:xfrm>
              <a:off x="238125" y="1580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20"/>
            <p:cNvSpPr/>
            <p:nvPr/>
          </p:nvSpPr>
          <p:spPr>
            <a:xfrm>
              <a:off x="238125" y="1709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20"/>
            <p:cNvSpPr/>
            <p:nvPr/>
          </p:nvSpPr>
          <p:spPr>
            <a:xfrm>
              <a:off x="238125" y="18315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20"/>
            <p:cNvSpPr/>
            <p:nvPr/>
          </p:nvSpPr>
          <p:spPr>
            <a:xfrm>
              <a:off x="238125" y="1961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20"/>
            <p:cNvSpPr/>
            <p:nvPr/>
          </p:nvSpPr>
          <p:spPr>
            <a:xfrm>
              <a:off x="238125" y="2091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0"/>
            <p:cNvSpPr/>
            <p:nvPr/>
          </p:nvSpPr>
          <p:spPr>
            <a:xfrm>
              <a:off x="238125" y="22128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20"/>
            <p:cNvSpPr/>
            <p:nvPr/>
          </p:nvSpPr>
          <p:spPr>
            <a:xfrm>
              <a:off x="238125" y="2342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20"/>
            <p:cNvSpPr/>
            <p:nvPr/>
          </p:nvSpPr>
          <p:spPr>
            <a:xfrm>
              <a:off x="238125" y="24759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20"/>
            <p:cNvSpPr/>
            <p:nvPr/>
          </p:nvSpPr>
          <p:spPr>
            <a:xfrm>
              <a:off x="238125" y="25976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20"/>
            <p:cNvSpPr/>
            <p:nvPr/>
          </p:nvSpPr>
          <p:spPr>
            <a:xfrm>
              <a:off x="238125" y="27275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20"/>
            <p:cNvSpPr/>
            <p:nvPr/>
          </p:nvSpPr>
          <p:spPr>
            <a:xfrm>
              <a:off x="238125" y="28573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20"/>
            <p:cNvSpPr/>
            <p:nvPr/>
          </p:nvSpPr>
          <p:spPr>
            <a:xfrm>
              <a:off x="238125" y="2979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20"/>
            <p:cNvSpPr/>
            <p:nvPr/>
          </p:nvSpPr>
          <p:spPr>
            <a:xfrm>
              <a:off x="238125" y="3108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20"/>
            <p:cNvSpPr/>
            <p:nvPr/>
          </p:nvSpPr>
          <p:spPr>
            <a:xfrm>
              <a:off x="238125" y="32387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20"/>
            <p:cNvSpPr/>
            <p:nvPr/>
          </p:nvSpPr>
          <p:spPr>
            <a:xfrm>
              <a:off x="238125" y="3360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20"/>
            <p:cNvSpPr/>
            <p:nvPr/>
          </p:nvSpPr>
          <p:spPr>
            <a:xfrm>
              <a:off x="238125" y="3490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20"/>
            <p:cNvSpPr/>
            <p:nvPr/>
          </p:nvSpPr>
          <p:spPr>
            <a:xfrm>
              <a:off x="238125" y="36200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20"/>
            <p:cNvSpPr/>
            <p:nvPr/>
          </p:nvSpPr>
          <p:spPr>
            <a:xfrm>
              <a:off x="238125" y="3741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20"/>
            <p:cNvSpPr/>
            <p:nvPr/>
          </p:nvSpPr>
          <p:spPr>
            <a:xfrm>
              <a:off x="238125" y="38715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20"/>
            <p:cNvSpPr/>
            <p:nvPr/>
          </p:nvSpPr>
          <p:spPr>
            <a:xfrm>
              <a:off x="238125" y="40013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20"/>
            <p:cNvSpPr/>
            <p:nvPr/>
          </p:nvSpPr>
          <p:spPr>
            <a:xfrm>
              <a:off x="238125" y="41231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20"/>
            <p:cNvSpPr/>
            <p:nvPr/>
          </p:nvSpPr>
          <p:spPr>
            <a:xfrm>
              <a:off x="238125" y="4252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20"/>
            <p:cNvSpPr/>
            <p:nvPr/>
          </p:nvSpPr>
          <p:spPr>
            <a:xfrm>
              <a:off x="238125" y="43827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20"/>
            <p:cNvSpPr/>
            <p:nvPr/>
          </p:nvSpPr>
          <p:spPr>
            <a:xfrm>
              <a:off x="238125" y="45044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0"/>
            <p:cNvSpPr/>
            <p:nvPr/>
          </p:nvSpPr>
          <p:spPr>
            <a:xfrm>
              <a:off x="238125" y="46342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20"/>
            <p:cNvSpPr/>
            <p:nvPr/>
          </p:nvSpPr>
          <p:spPr>
            <a:xfrm>
              <a:off x="238125" y="47640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20"/>
            <p:cNvSpPr/>
            <p:nvPr/>
          </p:nvSpPr>
          <p:spPr>
            <a:xfrm>
              <a:off x="38680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20"/>
            <p:cNvSpPr/>
            <p:nvPr/>
          </p:nvSpPr>
          <p:spPr>
            <a:xfrm>
              <a:off x="3989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20"/>
            <p:cNvSpPr/>
            <p:nvPr/>
          </p:nvSpPr>
          <p:spPr>
            <a:xfrm>
              <a:off x="4119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20"/>
            <p:cNvSpPr/>
            <p:nvPr/>
          </p:nvSpPr>
          <p:spPr>
            <a:xfrm>
              <a:off x="42494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20"/>
            <p:cNvSpPr/>
            <p:nvPr/>
          </p:nvSpPr>
          <p:spPr>
            <a:xfrm>
              <a:off x="43711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20"/>
            <p:cNvSpPr/>
            <p:nvPr/>
          </p:nvSpPr>
          <p:spPr>
            <a:xfrm>
              <a:off x="45010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20"/>
            <p:cNvSpPr/>
            <p:nvPr/>
          </p:nvSpPr>
          <p:spPr>
            <a:xfrm>
              <a:off x="46307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20"/>
            <p:cNvSpPr/>
            <p:nvPr/>
          </p:nvSpPr>
          <p:spPr>
            <a:xfrm>
              <a:off x="47525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20"/>
            <p:cNvSpPr/>
            <p:nvPr/>
          </p:nvSpPr>
          <p:spPr>
            <a:xfrm>
              <a:off x="48823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20"/>
            <p:cNvSpPr/>
            <p:nvPr/>
          </p:nvSpPr>
          <p:spPr>
            <a:xfrm>
              <a:off x="5012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20"/>
            <p:cNvSpPr/>
            <p:nvPr/>
          </p:nvSpPr>
          <p:spPr>
            <a:xfrm>
              <a:off x="51338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20"/>
            <p:cNvSpPr/>
            <p:nvPr/>
          </p:nvSpPr>
          <p:spPr>
            <a:xfrm>
              <a:off x="52637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20"/>
            <p:cNvSpPr/>
            <p:nvPr/>
          </p:nvSpPr>
          <p:spPr>
            <a:xfrm>
              <a:off x="53969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20"/>
            <p:cNvSpPr/>
            <p:nvPr/>
          </p:nvSpPr>
          <p:spPr>
            <a:xfrm>
              <a:off x="5518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20"/>
            <p:cNvSpPr/>
            <p:nvPr/>
          </p:nvSpPr>
          <p:spPr>
            <a:xfrm>
              <a:off x="5648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20"/>
            <p:cNvSpPr/>
            <p:nvPr/>
          </p:nvSpPr>
          <p:spPr>
            <a:xfrm>
              <a:off x="57783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20"/>
            <p:cNvSpPr/>
            <p:nvPr/>
          </p:nvSpPr>
          <p:spPr>
            <a:xfrm>
              <a:off x="59000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20"/>
            <p:cNvSpPr/>
            <p:nvPr/>
          </p:nvSpPr>
          <p:spPr>
            <a:xfrm>
              <a:off x="6029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20"/>
            <p:cNvSpPr/>
            <p:nvPr/>
          </p:nvSpPr>
          <p:spPr>
            <a:xfrm>
              <a:off x="6159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20"/>
            <p:cNvSpPr/>
            <p:nvPr/>
          </p:nvSpPr>
          <p:spPr>
            <a:xfrm>
              <a:off x="62813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20"/>
            <p:cNvSpPr/>
            <p:nvPr/>
          </p:nvSpPr>
          <p:spPr>
            <a:xfrm>
              <a:off x="64111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20"/>
            <p:cNvSpPr/>
            <p:nvPr/>
          </p:nvSpPr>
          <p:spPr>
            <a:xfrm>
              <a:off x="6541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20"/>
            <p:cNvSpPr/>
            <p:nvPr/>
          </p:nvSpPr>
          <p:spPr>
            <a:xfrm>
              <a:off x="66627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20"/>
            <p:cNvSpPr/>
            <p:nvPr/>
          </p:nvSpPr>
          <p:spPr>
            <a:xfrm>
              <a:off x="67924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20"/>
            <p:cNvSpPr/>
            <p:nvPr/>
          </p:nvSpPr>
          <p:spPr>
            <a:xfrm>
              <a:off x="6922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20"/>
            <p:cNvSpPr/>
            <p:nvPr/>
          </p:nvSpPr>
          <p:spPr>
            <a:xfrm>
              <a:off x="7044075" y="847900"/>
              <a:ext cx="0" cy="4015450"/>
            </a:xfrm>
            <a:custGeom>
              <a:rect b="b" l="l" r="r" t="t"/>
              <a:pathLst>
                <a:path extrusionOk="0" fill="none" h="160618" w="0">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20"/>
            <p:cNvSpPr/>
            <p:nvPr/>
          </p:nvSpPr>
          <p:spPr>
            <a:xfrm>
              <a:off x="7173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20"/>
            <p:cNvSpPr/>
            <p:nvPr/>
          </p:nvSpPr>
          <p:spPr>
            <a:xfrm>
              <a:off x="7303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20"/>
            <p:cNvSpPr/>
            <p:nvPr/>
          </p:nvSpPr>
          <p:spPr>
            <a:xfrm>
              <a:off x="3868075" y="9471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20"/>
            <p:cNvSpPr/>
            <p:nvPr/>
          </p:nvSpPr>
          <p:spPr>
            <a:xfrm>
              <a:off x="3868075" y="1068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20"/>
            <p:cNvSpPr/>
            <p:nvPr/>
          </p:nvSpPr>
          <p:spPr>
            <a:xfrm>
              <a:off x="3868075" y="11986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20"/>
            <p:cNvSpPr/>
            <p:nvPr/>
          </p:nvSpPr>
          <p:spPr>
            <a:xfrm>
              <a:off x="3868075" y="13284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20"/>
            <p:cNvSpPr/>
            <p:nvPr/>
          </p:nvSpPr>
          <p:spPr>
            <a:xfrm>
              <a:off x="3868075" y="14502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20"/>
            <p:cNvSpPr/>
            <p:nvPr/>
          </p:nvSpPr>
          <p:spPr>
            <a:xfrm>
              <a:off x="3868075" y="1580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20"/>
            <p:cNvSpPr/>
            <p:nvPr/>
          </p:nvSpPr>
          <p:spPr>
            <a:xfrm>
              <a:off x="3868075" y="1709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20"/>
            <p:cNvSpPr/>
            <p:nvPr/>
          </p:nvSpPr>
          <p:spPr>
            <a:xfrm>
              <a:off x="3868075" y="18315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20"/>
            <p:cNvSpPr/>
            <p:nvPr/>
          </p:nvSpPr>
          <p:spPr>
            <a:xfrm>
              <a:off x="3868075" y="1961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20"/>
            <p:cNvSpPr/>
            <p:nvPr/>
          </p:nvSpPr>
          <p:spPr>
            <a:xfrm>
              <a:off x="3868075" y="2091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20"/>
            <p:cNvSpPr/>
            <p:nvPr/>
          </p:nvSpPr>
          <p:spPr>
            <a:xfrm>
              <a:off x="3868075" y="22128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20"/>
            <p:cNvSpPr/>
            <p:nvPr/>
          </p:nvSpPr>
          <p:spPr>
            <a:xfrm>
              <a:off x="3868075" y="2342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20"/>
            <p:cNvSpPr/>
            <p:nvPr/>
          </p:nvSpPr>
          <p:spPr>
            <a:xfrm>
              <a:off x="3868075" y="24759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20"/>
            <p:cNvSpPr/>
            <p:nvPr/>
          </p:nvSpPr>
          <p:spPr>
            <a:xfrm>
              <a:off x="3868075" y="25976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20"/>
            <p:cNvSpPr/>
            <p:nvPr/>
          </p:nvSpPr>
          <p:spPr>
            <a:xfrm>
              <a:off x="3868075" y="27275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20"/>
            <p:cNvSpPr/>
            <p:nvPr/>
          </p:nvSpPr>
          <p:spPr>
            <a:xfrm>
              <a:off x="3868075" y="28573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20"/>
            <p:cNvSpPr/>
            <p:nvPr/>
          </p:nvSpPr>
          <p:spPr>
            <a:xfrm>
              <a:off x="3868075" y="2979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20"/>
            <p:cNvSpPr/>
            <p:nvPr/>
          </p:nvSpPr>
          <p:spPr>
            <a:xfrm>
              <a:off x="3868075" y="3108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20"/>
            <p:cNvSpPr/>
            <p:nvPr/>
          </p:nvSpPr>
          <p:spPr>
            <a:xfrm>
              <a:off x="3868075" y="32387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20"/>
            <p:cNvSpPr/>
            <p:nvPr/>
          </p:nvSpPr>
          <p:spPr>
            <a:xfrm>
              <a:off x="3868075" y="3360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20"/>
            <p:cNvSpPr/>
            <p:nvPr/>
          </p:nvSpPr>
          <p:spPr>
            <a:xfrm>
              <a:off x="3868075" y="3490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20"/>
            <p:cNvSpPr/>
            <p:nvPr/>
          </p:nvSpPr>
          <p:spPr>
            <a:xfrm>
              <a:off x="3868075" y="36200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20"/>
            <p:cNvSpPr/>
            <p:nvPr/>
          </p:nvSpPr>
          <p:spPr>
            <a:xfrm>
              <a:off x="3868075" y="3741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20"/>
            <p:cNvSpPr/>
            <p:nvPr/>
          </p:nvSpPr>
          <p:spPr>
            <a:xfrm>
              <a:off x="3868075" y="38715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20"/>
            <p:cNvSpPr/>
            <p:nvPr/>
          </p:nvSpPr>
          <p:spPr>
            <a:xfrm>
              <a:off x="3868075" y="40013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20"/>
            <p:cNvSpPr/>
            <p:nvPr/>
          </p:nvSpPr>
          <p:spPr>
            <a:xfrm>
              <a:off x="3868075" y="41231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20"/>
            <p:cNvSpPr/>
            <p:nvPr/>
          </p:nvSpPr>
          <p:spPr>
            <a:xfrm>
              <a:off x="3868075" y="4252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20"/>
            <p:cNvSpPr/>
            <p:nvPr/>
          </p:nvSpPr>
          <p:spPr>
            <a:xfrm>
              <a:off x="3868075" y="43827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20"/>
            <p:cNvSpPr/>
            <p:nvPr/>
          </p:nvSpPr>
          <p:spPr>
            <a:xfrm>
              <a:off x="3868075" y="45044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20"/>
            <p:cNvSpPr/>
            <p:nvPr/>
          </p:nvSpPr>
          <p:spPr>
            <a:xfrm>
              <a:off x="3868075" y="46342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20"/>
            <p:cNvSpPr/>
            <p:nvPr/>
          </p:nvSpPr>
          <p:spPr>
            <a:xfrm>
              <a:off x="3868075" y="47640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6" name="Google Shape;2126;p20"/>
          <p:cNvSpPr txBox="1"/>
          <p:nvPr>
            <p:ph hasCustomPrompt="1" type="title"/>
          </p:nvPr>
        </p:nvSpPr>
        <p:spPr>
          <a:xfrm>
            <a:off x="1118625" y="794463"/>
            <a:ext cx="2454300" cy="682500"/>
          </a:xfrm>
          <a:prstGeom prst="rect">
            <a:avLst/>
          </a:prstGeom>
        </p:spPr>
        <p:txBody>
          <a:bodyPr anchorCtr="0" anchor="ctr"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127" name="Google Shape;2127;p20"/>
          <p:cNvSpPr txBox="1"/>
          <p:nvPr>
            <p:ph idx="1" type="subTitle"/>
          </p:nvPr>
        </p:nvSpPr>
        <p:spPr>
          <a:xfrm>
            <a:off x="1118625" y="1477137"/>
            <a:ext cx="2454300" cy="6144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128" name="Google Shape;2128;p20"/>
          <p:cNvSpPr txBox="1"/>
          <p:nvPr>
            <p:ph hasCustomPrompt="1" idx="2" type="title"/>
          </p:nvPr>
        </p:nvSpPr>
        <p:spPr>
          <a:xfrm>
            <a:off x="1118625" y="3052047"/>
            <a:ext cx="2454300" cy="682500"/>
          </a:xfrm>
          <a:prstGeom prst="rect">
            <a:avLst/>
          </a:prstGeom>
        </p:spPr>
        <p:txBody>
          <a:bodyPr anchorCtr="0" anchor="ctr" bIns="0" lIns="0" spcFirstLastPara="1" rIns="0" wrap="square" tIns="0">
            <a:noAutofit/>
          </a:bodyPr>
          <a:lstStyle>
            <a:lvl1pPr lvl="0" rtl="0" algn="ctr">
              <a:spcBef>
                <a:spcPts val="0"/>
              </a:spcBef>
              <a:spcAft>
                <a:spcPts val="0"/>
              </a:spcAft>
              <a:buSzPts val="4800"/>
              <a:buNone/>
              <a:defRPr sz="4800">
                <a:solidFill>
                  <a:schemeClr val="accen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129" name="Google Shape;2129;p20"/>
          <p:cNvSpPr txBox="1"/>
          <p:nvPr>
            <p:ph idx="3" type="subTitle"/>
          </p:nvPr>
        </p:nvSpPr>
        <p:spPr>
          <a:xfrm>
            <a:off x="1118625" y="3734550"/>
            <a:ext cx="2454300" cy="6144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1" name="Shape 131"/>
        <p:cNvGrpSpPr/>
        <p:nvPr/>
      </p:nvGrpSpPr>
      <p:grpSpPr>
        <a:xfrm>
          <a:off x="0" y="0"/>
          <a:ext cx="0" cy="0"/>
          <a:chOff x="0" y="0"/>
          <a:chExt cx="0" cy="0"/>
        </a:xfrm>
      </p:grpSpPr>
      <p:grpSp>
        <p:nvGrpSpPr>
          <p:cNvPr id="132" name="Google Shape;132;p3"/>
          <p:cNvGrpSpPr/>
          <p:nvPr/>
        </p:nvGrpSpPr>
        <p:grpSpPr>
          <a:xfrm>
            <a:off x="7" y="3673"/>
            <a:ext cx="9144198" cy="5142587"/>
            <a:chOff x="238125" y="847900"/>
            <a:chExt cx="7140000" cy="4015450"/>
          </a:xfrm>
        </p:grpSpPr>
        <p:sp>
          <p:nvSpPr>
            <p:cNvPr id="133" name="Google Shape;133;p3"/>
            <p:cNvSpPr/>
            <p:nvPr/>
          </p:nvSpPr>
          <p:spPr>
            <a:xfrm>
              <a:off x="3125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434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5640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6938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8155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9453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10752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1196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1326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14599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1581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17115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18412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1963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20928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22226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2344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24742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26041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2725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28555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2985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31071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32369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3366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34885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3618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3748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238125" y="9471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238125" y="1068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238125" y="11986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238125" y="13284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238125" y="14502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238125" y="1580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238125" y="1709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238125" y="18315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238125" y="1961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238125" y="2091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238125" y="22128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238125" y="2342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238125" y="24759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238125" y="25976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238125" y="27275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238125" y="28573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238125" y="2979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238125" y="3108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238125" y="32387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238125" y="3360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238125" y="3490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238125" y="36200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238125" y="3741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238125" y="38715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238125" y="40013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238125" y="41231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238125" y="4252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238125" y="43827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238125" y="45044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238125" y="46342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238125" y="47640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38680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3989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4119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42494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43711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45010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46307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47525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48823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5012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51338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52637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53969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5518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5648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57783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59000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6029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6159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62813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64111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6541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66627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67924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6922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7044075" y="847900"/>
              <a:ext cx="0" cy="4015450"/>
            </a:xfrm>
            <a:custGeom>
              <a:rect b="b" l="l" r="r" t="t"/>
              <a:pathLst>
                <a:path extrusionOk="0" fill="none" h="160618" w="0">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7173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7303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
            <p:cNvSpPr/>
            <p:nvPr/>
          </p:nvSpPr>
          <p:spPr>
            <a:xfrm>
              <a:off x="3868075" y="9471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
            <p:cNvSpPr/>
            <p:nvPr/>
          </p:nvSpPr>
          <p:spPr>
            <a:xfrm>
              <a:off x="3868075" y="1068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
            <p:cNvSpPr/>
            <p:nvPr/>
          </p:nvSpPr>
          <p:spPr>
            <a:xfrm>
              <a:off x="3868075" y="11986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
            <p:cNvSpPr/>
            <p:nvPr/>
          </p:nvSpPr>
          <p:spPr>
            <a:xfrm>
              <a:off x="3868075" y="13284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
            <p:cNvSpPr/>
            <p:nvPr/>
          </p:nvSpPr>
          <p:spPr>
            <a:xfrm>
              <a:off x="3868075" y="14502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
            <p:cNvSpPr/>
            <p:nvPr/>
          </p:nvSpPr>
          <p:spPr>
            <a:xfrm>
              <a:off x="3868075" y="1580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
            <p:cNvSpPr/>
            <p:nvPr/>
          </p:nvSpPr>
          <p:spPr>
            <a:xfrm>
              <a:off x="3868075" y="1709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
            <p:cNvSpPr/>
            <p:nvPr/>
          </p:nvSpPr>
          <p:spPr>
            <a:xfrm>
              <a:off x="3868075" y="18315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
            <p:cNvSpPr/>
            <p:nvPr/>
          </p:nvSpPr>
          <p:spPr>
            <a:xfrm>
              <a:off x="3868075" y="1961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
            <p:cNvSpPr/>
            <p:nvPr/>
          </p:nvSpPr>
          <p:spPr>
            <a:xfrm>
              <a:off x="3868075" y="2091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
            <p:cNvSpPr/>
            <p:nvPr/>
          </p:nvSpPr>
          <p:spPr>
            <a:xfrm>
              <a:off x="3868075" y="22128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
            <p:cNvSpPr/>
            <p:nvPr/>
          </p:nvSpPr>
          <p:spPr>
            <a:xfrm>
              <a:off x="3868075" y="2342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
            <p:cNvSpPr/>
            <p:nvPr/>
          </p:nvSpPr>
          <p:spPr>
            <a:xfrm>
              <a:off x="3868075" y="24759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
            <p:cNvSpPr/>
            <p:nvPr/>
          </p:nvSpPr>
          <p:spPr>
            <a:xfrm>
              <a:off x="3868075" y="25976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
            <p:cNvSpPr/>
            <p:nvPr/>
          </p:nvSpPr>
          <p:spPr>
            <a:xfrm>
              <a:off x="3868075" y="27275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
            <p:cNvSpPr/>
            <p:nvPr/>
          </p:nvSpPr>
          <p:spPr>
            <a:xfrm>
              <a:off x="3868075" y="28573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
            <p:cNvSpPr/>
            <p:nvPr/>
          </p:nvSpPr>
          <p:spPr>
            <a:xfrm>
              <a:off x="3868075" y="2979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
            <p:cNvSpPr/>
            <p:nvPr/>
          </p:nvSpPr>
          <p:spPr>
            <a:xfrm>
              <a:off x="3868075" y="3108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
            <p:cNvSpPr/>
            <p:nvPr/>
          </p:nvSpPr>
          <p:spPr>
            <a:xfrm>
              <a:off x="3868075" y="32387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
            <p:cNvSpPr/>
            <p:nvPr/>
          </p:nvSpPr>
          <p:spPr>
            <a:xfrm>
              <a:off x="3868075" y="3360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
            <p:cNvSpPr/>
            <p:nvPr/>
          </p:nvSpPr>
          <p:spPr>
            <a:xfrm>
              <a:off x="3868075" y="3490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
            <p:cNvSpPr/>
            <p:nvPr/>
          </p:nvSpPr>
          <p:spPr>
            <a:xfrm>
              <a:off x="3868075" y="36200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
            <p:cNvSpPr/>
            <p:nvPr/>
          </p:nvSpPr>
          <p:spPr>
            <a:xfrm>
              <a:off x="3868075" y="3741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
            <p:cNvSpPr/>
            <p:nvPr/>
          </p:nvSpPr>
          <p:spPr>
            <a:xfrm>
              <a:off x="3868075" y="38715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
            <p:cNvSpPr/>
            <p:nvPr/>
          </p:nvSpPr>
          <p:spPr>
            <a:xfrm>
              <a:off x="3868075" y="40013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
            <p:cNvSpPr/>
            <p:nvPr/>
          </p:nvSpPr>
          <p:spPr>
            <a:xfrm>
              <a:off x="3868075" y="41231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
            <p:cNvSpPr/>
            <p:nvPr/>
          </p:nvSpPr>
          <p:spPr>
            <a:xfrm>
              <a:off x="3868075" y="4252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
            <p:cNvSpPr/>
            <p:nvPr/>
          </p:nvSpPr>
          <p:spPr>
            <a:xfrm>
              <a:off x="3868075" y="43827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
            <p:cNvSpPr/>
            <p:nvPr/>
          </p:nvSpPr>
          <p:spPr>
            <a:xfrm>
              <a:off x="3868075" y="45044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
            <p:cNvSpPr/>
            <p:nvPr/>
          </p:nvSpPr>
          <p:spPr>
            <a:xfrm>
              <a:off x="3868075" y="46342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
            <p:cNvSpPr/>
            <p:nvPr/>
          </p:nvSpPr>
          <p:spPr>
            <a:xfrm>
              <a:off x="3868075" y="47640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 name="Google Shape;251;p3"/>
          <p:cNvSpPr/>
          <p:nvPr/>
        </p:nvSpPr>
        <p:spPr>
          <a:xfrm>
            <a:off x="-60150" y="900600"/>
            <a:ext cx="9274200" cy="334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
          <p:cNvSpPr txBox="1"/>
          <p:nvPr>
            <p:ph type="title"/>
          </p:nvPr>
        </p:nvSpPr>
        <p:spPr>
          <a:xfrm>
            <a:off x="3028081" y="1869713"/>
            <a:ext cx="4496700" cy="790800"/>
          </a:xfrm>
          <a:prstGeom prst="rect">
            <a:avLst/>
          </a:prstGeom>
        </p:spPr>
        <p:txBody>
          <a:bodyPr anchorCtr="0" anchor="ctr" bIns="0" lIns="0" spcFirstLastPara="1" rIns="0" wrap="square" tIns="0">
            <a:noAutofit/>
          </a:bodyPr>
          <a:lstStyle>
            <a:lvl1pPr lvl="0" rtl="0" algn="l">
              <a:spcBef>
                <a:spcPts val="0"/>
              </a:spcBef>
              <a:spcAft>
                <a:spcPts val="0"/>
              </a:spcAft>
              <a:buSzPts val="4200"/>
              <a:buNone/>
              <a:defRPr sz="5300">
                <a:solidFill>
                  <a:schemeClr val="accen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53" name="Google Shape;253;p3"/>
          <p:cNvSpPr txBox="1"/>
          <p:nvPr>
            <p:ph idx="1" type="subTitle"/>
          </p:nvPr>
        </p:nvSpPr>
        <p:spPr>
          <a:xfrm>
            <a:off x="3028062" y="2660813"/>
            <a:ext cx="4496700" cy="4356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100"/>
              <a:buNone/>
              <a:defRPr sz="18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54" name="Google Shape;254;p3"/>
          <p:cNvSpPr txBox="1"/>
          <p:nvPr>
            <p:ph hasCustomPrompt="1" idx="2" type="title"/>
          </p:nvPr>
        </p:nvSpPr>
        <p:spPr>
          <a:xfrm>
            <a:off x="1629113" y="1869713"/>
            <a:ext cx="1399200" cy="1226700"/>
          </a:xfrm>
          <a:prstGeom prst="rect">
            <a:avLst/>
          </a:prstGeom>
        </p:spPr>
        <p:txBody>
          <a:bodyPr anchorCtr="0" anchor="ctr" bIns="0" lIns="0" spcFirstLastPara="1" rIns="0" wrap="square" tIns="0">
            <a:noAutofit/>
          </a:bodyPr>
          <a:lstStyle>
            <a:lvl1pPr lvl="0" rtl="0" algn="ctr">
              <a:spcBef>
                <a:spcPts val="0"/>
              </a:spcBef>
              <a:spcAft>
                <a:spcPts val="0"/>
              </a:spcAft>
              <a:buSzPts val="7200"/>
              <a:buNone/>
              <a:defRPr sz="60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2130" name="Shape 2130"/>
        <p:cNvGrpSpPr/>
        <p:nvPr/>
      </p:nvGrpSpPr>
      <p:grpSpPr>
        <a:xfrm>
          <a:off x="0" y="0"/>
          <a:ext cx="0" cy="0"/>
          <a:chOff x="0" y="0"/>
          <a:chExt cx="0" cy="0"/>
        </a:xfrm>
      </p:grpSpPr>
      <p:grpSp>
        <p:nvGrpSpPr>
          <p:cNvPr id="2131" name="Google Shape;2131;p21"/>
          <p:cNvGrpSpPr/>
          <p:nvPr/>
        </p:nvGrpSpPr>
        <p:grpSpPr>
          <a:xfrm>
            <a:off x="7" y="3673"/>
            <a:ext cx="9144198" cy="5142587"/>
            <a:chOff x="238125" y="847900"/>
            <a:chExt cx="7140000" cy="4015450"/>
          </a:xfrm>
        </p:grpSpPr>
        <p:sp>
          <p:nvSpPr>
            <p:cNvPr id="2132" name="Google Shape;2132;p21"/>
            <p:cNvSpPr/>
            <p:nvPr/>
          </p:nvSpPr>
          <p:spPr>
            <a:xfrm>
              <a:off x="3125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21"/>
            <p:cNvSpPr/>
            <p:nvPr/>
          </p:nvSpPr>
          <p:spPr>
            <a:xfrm>
              <a:off x="434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21"/>
            <p:cNvSpPr/>
            <p:nvPr/>
          </p:nvSpPr>
          <p:spPr>
            <a:xfrm>
              <a:off x="5640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21"/>
            <p:cNvSpPr/>
            <p:nvPr/>
          </p:nvSpPr>
          <p:spPr>
            <a:xfrm>
              <a:off x="6938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21"/>
            <p:cNvSpPr/>
            <p:nvPr/>
          </p:nvSpPr>
          <p:spPr>
            <a:xfrm>
              <a:off x="8155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21"/>
            <p:cNvSpPr/>
            <p:nvPr/>
          </p:nvSpPr>
          <p:spPr>
            <a:xfrm>
              <a:off x="9453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21"/>
            <p:cNvSpPr/>
            <p:nvPr/>
          </p:nvSpPr>
          <p:spPr>
            <a:xfrm>
              <a:off x="10752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21"/>
            <p:cNvSpPr/>
            <p:nvPr/>
          </p:nvSpPr>
          <p:spPr>
            <a:xfrm>
              <a:off x="1196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21"/>
            <p:cNvSpPr/>
            <p:nvPr/>
          </p:nvSpPr>
          <p:spPr>
            <a:xfrm>
              <a:off x="1326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21"/>
            <p:cNvSpPr/>
            <p:nvPr/>
          </p:nvSpPr>
          <p:spPr>
            <a:xfrm>
              <a:off x="14599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21"/>
            <p:cNvSpPr/>
            <p:nvPr/>
          </p:nvSpPr>
          <p:spPr>
            <a:xfrm>
              <a:off x="1581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21"/>
            <p:cNvSpPr/>
            <p:nvPr/>
          </p:nvSpPr>
          <p:spPr>
            <a:xfrm>
              <a:off x="17115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21"/>
            <p:cNvSpPr/>
            <p:nvPr/>
          </p:nvSpPr>
          <p:spPr>
            <a:xfrm>
              <a:off x="18412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21"/>
            <p:cNvSpPr/>
            <p:nvPr/>
          </p:nvSpPr>
          <p:spPr>
            <a:xfrm>
              <a:off x="1963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21"/>
            <p:cNvSpPr/>
            <p:nvPr/>
          </p:nvSpPr>
          <p:spPr>
            <a:xfrm>
              <a:off x="20928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21"/>
            <p:cNvSpPr/>
            <p:nvPr/>
          </p:nvSpPr>
          <p:spPr>
            <a:xfrm>
              <a:off x="22226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21"/>
            <p:cNvSpPr/>
            <p:nvPr/>
          </p:nvSpPr>
          <p:spPr>
            <a:xfrm>
              <a:off x="2344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21"/>
            <p:cNvSpPr/>
            <p:nvPr/>
          </p:nvSpPr>
          <p:spPr>
            <a:xfrm>
              <a:off x="24742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21"/>
            <p:cNvSpPr/>
            <p:nvPr/>
          </p:nvSpPr>
          <p:spPr>
            <a:xfrm>
              <a:off x="26041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21"/>
            <p:cNvSpPr/>
            <p:nvPr/>
          </p:nvSpPr>
          <p:spPr>
            <a:xfrm>
              <a:off x="2725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21"/>
            <p:cNvSpPr/>
            <p:nvPr/>
          </p:nvSpPr>
          <p:spPr>
            <a:xfrm>
              <a:off x="28555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21"/>
            <p:cNvSpPr/>
            <p:nvPr/>
          </p:nvSpPr>
          <p:spPr>
            <a:xfrm>
              <a:off x="2985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21"/>
            <p:cNvSpPr/>
            <p:nvPr/>
          </p:nvSpPr>
          <p:spPr>
            <a:xfrm>
              <a:off x="31071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21"/>
            <p:cNvSpPr/>
            <p:nvPr/>
          </p:nvSpPr>
          <p:spPr>
            <a:xfrm>
              <a:off x="32369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21"/>
            <p:cNvSpPr/>
            <p:nvPr/>
          </p:nvSpPr>
          <p:spPr>
            <a:xfrm>
              <a:off x="3366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21"/>
            <p:cNvSpPr/>
            <p:nvPr/>
          </p:nvSpPr>
          <p:spPr>
            <a:xfrm>
              <a:off x="34885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21"/>
            <p:cNvSpPr/>
            <p:nvPr/>
          </p:nvSpPr>
          <p:spPr>
            <a:xfrm>
              <a:off x="3618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21"/>
            <p:cNvSpPr/>
            <p:nvPr/>
          </p:nvSpPr>
          <p:spPr>
            <a:xfrm>
              <a:off x="3748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21"/>
            <p:cNvSpPr/>
            <p:nvPr/>
          </p:nvSpPr>
          <p:spPr>
            <a:xfrm>
              <a:off x="238125" y="9471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21"/>
            <p:cNvSpPr/>
            <p:nvPr/>
          </p:nvSpPr>
          <p:spPr>
            <a:xfrm>
              <a:off x="238125" y="1068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21"/>
            <p:cNvSpPr/>
            <p:nvPr/>
          </p:nvSpPr>
          <p:spPr>
            <a:xfrm>
              <a:off x="238125" y="11986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21"/>
            <p:cNvSpPr/>
            <p:nvPr/>
          </p:nvSpPr>
          <p:spPr>
            <a:xfrm>
              <a:off x="238125" y="13284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21"/>
            <p:cNvSpPr/>
            <p:nvPr/>
          </p:nvSpPr>
          <p:spPr>
            <a:xfrm>
              <a:off x="238125" y="14502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21"/>
            <p:cNvSpPr/>
            <p:nvPr/>
          </p:nvSpPr>
          <p:spPr>
            <a:xfrm>
              <a:off x="238125" y="1580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21"/>
            <p:cNvSpPr/>
            <p:nvPr/>
          </p:nvSpPr>
          <p:spPr>
            <a:xfrm>
              <a:off x="238125" y="1709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21"/>
            <p:cNvSpPr/>
            <p:nvPr/>
          </p:nvSpPr>
          <p:spPr>
            <a:xfrm>
              <a:off x="238125" y="18315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21"/>
            <p:cNvSpPr/>
            <p:nvPr/>
          </p:nvSpPr>
          <p:spPr>
            <a:xfrm>
              <a:off x="238125" y="1961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21"/>
            <p:cNvSpPr/>
            <p:nvPr/>
          </p:nvSpPr>
          <p:spPr>
            <a:xfrm>
              <a:off x="238125" y="2091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21"/>
            <p:cNvSpPr/>
            <p:nvPr/>
          </p:nvSpPr>
          <p:spPr>
            <a:xfrm>
              <a:off x="238125" y="22128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21"/>
            <p:cNvSpPr/>
            <p:nvPr/>
          </p:nvSpPr>
          <p:spPr>
            <a:xfrm>
              <a:off x="238125" y="2342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21"/>
            <p:cNvSpPr/>
            <p:nvPr/>
          </p:nvSpPr>
          <p:spPr>
            <a:xfrm>
              <a:off x="238125" y="24759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21"/>
            <p:cNvSpPr/>
            <p:nvPr/>
          </p:nvSpPr>
          <p:spPr>
            <a:xfrm>
              <a:off x="238125" y="25976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21"/>
            <p:cNvSpPr/>
            <p:nvPr/>
          </p:nvSpPr>
          <p:spPr>
            <a:xfrm>
              <a:off x="238125" y="27275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21"/>
            <p:cNvSpPr/>
            <p:nvPr/>
          </p:nvSpPr>
          <p:spPr>
            <a:xfrm>
              <a:off x="238125" y="28573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21"/>
            <p:cNvSpPr/>
            <p:nvPr/>
          </p:nvSpPr>
          <p:spPr>
            <a:xfrm>
              <a:off x="238125" y="2979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21"/>
            <p:cNvSpPr/>
            <p:nvPr/>
          </p:nvSpPr>
          <p:spPr>
            <a:xfrm>
              <a:off x="238125" y="3108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21"/>
            <p:cNvSpPr/>
            <p:nvPr/>
          </p:nvSpPr>
          <p:spPr>
            <a:xfrm>
              <a:off x="238125" y="32387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21"/>
            <p:cNvSpPr/>
            <p:nvPr/>
          </p:nvSpPr>
          <p:spPr>
            <a:xfrm>
              <a:off x="238125" y="3360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21"/>
            <p:cNvSpPr/>
            <p:nvPr/>
          </p:nvSpPr>
          <p:spPr>
            <a:xfrm>
              <a:off x="238125" y="3490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21"/>
            <p:cNvSpPr/>
            <p:nvPr/>
          </p:nvSpPr>
          <p:spPr>
            <a:xfrm>
              <a:off x="238125" y="36200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21"/>
            <p:cNvSpPr/>
            <p:nvPr/>
          </p:nvSpPr>
          <p:spPr>
            <a:xfrm>
              <a:off x="238125" y="3741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21"/>
            <p:cNvSpPr/>
            <p:nvPr/>
          </p:nvSpPr>
          <p:spPr>
            <a:xfrm>
              <a:off x="238125" y="38715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21"/>
            <p:cNvSpPr/>
            <p:nvPr/>
          </p:nvSpPr>
          <p:spPr>
            <a:xfrm>
              <a:off x="238125" y="40013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21"/>
            <p:cNvSpPr/>
            <p:nvPr/>
          </p:nvSpPr>
          <p:spPr>
            <a:xfrm>
              <a:off x="238125" y="41231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21"/>
            <p:cNvSpPr/>
            <p:nvPr/>
          </p:nvSpPr>
          <p:spPr>
            <a:xfrm>
              <a:off x="238125" y="4252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21"/>
            <p:cNvSpPr/>
            <p:nvPr/>
          </p:nvSpPr>
          <p:spPr>
            <a:xfrm>
              <a:off x="238125" y="43827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21"/>
            <p:cNvSpPr/>
            <p:nvPr/>
          </p:nvSpPr>
          <p:spPr>
            <a:xfrm>
              <a:off x="238125" y="45044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21"/>
            <p:cNvSpPr/>
            <p:nvPr/>
          </p:nvSpPr>
          <p:spPr>
            <a:xfrm>
              <a:off x="238125" y="46342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21"/>
            <p:cNvSpPr/>
            <p:nvPr/>
          </p:nvSpPr>
          <p:spPr>
            <a:xfrm>
              <a:off x="238125" y="47640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21"/>
            <p:cNvSpPr/>
            <p:nvPr/>
          </p:nvSpPr>
          <p:spPr>
            <a:xfrm>
              <a:off x="38680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21"/>
            <p:cNvSpPr/>
            <p:nvPr/>
          </p:nvSpPr>
          <p:spPr>
            <a:xfrm>
              <a:off x="3989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21"/>
            <p:cNvSpPr/>
            <p:nvPr/>
          </p:nvSpPr>
          <p:spPr>
            <a:xfrm>
              <a:off x="4119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21"/>
            <p:cNvSpPr/>
            <p:nvPr/>
          </p:nvSpPr>
          <p:spPr>
            <a:xfrm>
              <a:off x="42494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21"/>
            <p:cNvSpPr/>
            <p:nvPr/>
          </p:nvSpPr>
          <p:spPr>
            <a:xfrm>
              <a:off x="43711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21"/>
            <p:cNvSpPr/>
            <p:nvPr/>
          </p:nvSpPr>
          <p:spPr>
            <a:xfrm>
              <a:off x="45010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21"/>
            <p:cNvSpPr/>
            <p:nvPr/>
          </p:nvSpPr>
          <p:spPr>
            <a:xfrm>
              <a:off x="46307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21"/>
            <p:cNvSpPr/>
            <p:nvPr/>
          </p:nvSpPr>
          <p:spPr>
            <a:xfrm>
              <a:off x="47525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21"/>
            <p:cNvSpPr/>
            <p:nvPr/>
          </p:nvSpPr>
          <p:spPr>
            <a:xfrm>
              <a:off x="48823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21"/>
            <p:cNvSpPr/>
            <p:nvPr/>
          </p:nvSpPr>
          <p:spPr>
            <a:xfrm>
              <a:off x="5012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21"/>
            <p:cNvSpPr/>
            <p:nvPr/>
          </p:nvSpPr>
          <p:spPr>
            <a:xfrm>
              <a:off x="51338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21"/>
            <p:cNvSpPr/>
            <p:nvPr/>
          </p:nvSpPr>
          <p:spPr>
            <a:xfrm>
              <a:off x="52637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21"/>
            <p:cNvSpPr/>
            <p:nvPr/>
          </p:nvSpPr>
          <p:spPr>
            <a:xfrm>
              <a:off x="53969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21"/>
            <p:cNvSpPr/>
            <p:nvPr/>
          </p:nvSpPr>
          <p:spPr>
            <a:xfrm>
              <a:off x="5518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21"/>
            <p:cNvSpPr/>
            <p:nvPr/>
          </p:nvSpPr>
          <p:spPr>
            <a:xfrm>
              <a:off x="5648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21"/>
            <p:cNvSpPr/>
            <p:nvPr/>
          </p:nvSpPr>
          <p:spPr>
            <a:xfrm>
              <a:off x="57783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21"/>
            <p:cNvSpPr/>
            <p:nvPr/>
          </p:nvSpPr>
          <p:spPr>
            <a:xfrm>
              <a:off x="59000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21"/>
            <p:cNvSpPr/>
            <p:nvPr/>
          </p:nvSpPr>
          <p:spPr>
            <a:xfrm>
              <a:off x="6029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21"/>
            <p:cNvSpPr/>
            <p:nvPr/>
          </p:nvSpPr>
          <p:spPr>
            <a:xfrm>
              <a:off x="6159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21"/>
            <p:cNvSpPr/>
            <p:nvPr/>
          </p:nvSpPr>
          <p:spPr>
            <a:xfrm>
              <a:off x="62813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21"/>
            <p:cNvSpPr/>
            <p:nvPr/>
          </p:nvSpPr>
          <p:spPr>
            <a:xfrm>
              <a:off x="64111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21"/>
            <p:cNvSpPr/>
            <p:nvPr/>
          </p:nvSpPr>
          <p:spPr>
            <a:xfrm>
              <a:off x="6541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21"/>
            <p:cNvSpPr/>
            <p:nvPr/>
          </p:nvSpPr>
          <p:spPr>
            <a:xfrm>
              <a:off x="66627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21"/>
            <p:cNvSpPr/>
            <p:nvPr/>
          </p:nvSpPr>
          <p:spPr>
            <a:xfrm>
              <a:off x="67924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21"/>
            <p:cNvSpPr/>
            <p:nvPr/>
          </p:nvSpPr>
          <p:spPr>
            <a:xfrm>
              <a:off x="6922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21"/>
            <p:cNvSpPr/>
            <p:nvPr/>
          </p:nvSpPr>
          <p:spPr>
            <a:xfrm>
              <a:off x="7044075" y="847900"/>
              <a:ext cx="0" cy="4015450"/>
            </a:xfrm>
            <a:custGeom>
              <a:rect b="b" l="l" r="r" t="t"/>
              <a:pathLst>
                <a:path extrusionOk="0" fill="none" h="160618" w="0">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21"/>
            <p:cNvSpPr/>
            <p:nvPr/>
          </p:nvSpPr>
          <p:spPr>
            <a:xfrm>
              <a:off x="7173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21"/>
            <p:cNvSpPr/>
            <p:nvPr/>
          </p:nvSpPr>
          <p:spPr>
            <a:xfrm>
              <a:off x="7303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21"/>
            <p:cNvSpPr/>
            <p:nvPr/>
          </p:nvSpPr>
          <p:spPr>
            <a:xfrm>
              <a:off x="3868075" y="9471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21"/>
            <p:cNvSpPr/>
            <p:nvPr/>
          </p:nvSpPr>
          <p:spPr>
            <a:xfrm>
              <a:off x="3868075" y="1068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21"/>
            <p:cNvSpPr/>
            <p:nvPr/>
          </p:nvSpPr>
          <p:spPr>
            <a:xfrm>
              <a:off x="3868075" y="11986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21"/>
            <p:cNvSpPr/>
            <p:nvPr/>
          </p:nvSpPr>
          <p:spPr>
            <a:xfrm>
              <a:off x="3868075" y="13284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21"/>
            <p:cNvSpPr/>
            <p:nvPr/>
          </p:nvSpPr>
          <p:spPr>
            <a:xfrm>
              <a:off x="3868075" y="14502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21"/>
            <p:cNvSpPr/>
            <p:nvPr/>
          </p:nvSpPr>
          <p:spPr>
            <a:xfrm>
              <a:off x="3868075" y="1580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21"/>
            <p:cNvSpPr/>
            <p:nvPr/>
          </p:nvSpPr>
          <p:spPr>
            <a:xfrm>
              <a:off x="3868075" y="1709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21"/>
            <p:cNvSpPr/>
            <p:nvPr/>
          </p:nvSpPr>
          <p:spPr>
            <a:xfrm>
              <a:off x="3868075" y="18315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21"/>
            <p:cNvSpPr/>
            <p:nvPr/>
          </p:nvSpPr>
          <p:spPr>
            <a:xfrm>
              <a:off x="3868075" y="1961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21"/>
            <p:cNvSpPr/>
            <p:nvPr/>
          </p:nvSpPr>
          <p:spPr>
            <a:xfrm>
              <a:off x="3868075" y="2091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21"/>
            <p:cNvSpPr/>
            <p:nvPr/>
          </p:nvSpPr>
          <p:spPr>
            <a:xfrm>
              <a:off x="3868075" y="22128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21"/>
            <p:cNvSpPr/>
            <p:nvPr/>
          </p:nvSpPr>
          <p:spPr>
            <a:xfrm>
              <a:off x="3868075" y="2342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21"/>
            <p:cNvSpPr/>
            <p:nvPr/>
          </p:nvSpPr>
          <p:spPr>
            <a:xfrm>
              <a:off x="3868075" y="24759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21"/>
            <p:cNvSpPr/>
            <p:nvPr/>
          </p:nvSpPr>
          <p:spPr>
            <a:xfrm>
              <a:off x="3868075" y="25976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21"/>
            <p:cNvSpPr/>
            <p:nvPr/>
          </p:nvSpPr>
          <p:spPr>
            <a:xfrm>
              <a:off x="3868075" y="27275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21"/>
            <p:cNvSpPr/>
            <p:nvPr/>
          </p:nvSpPr>
          <p:spPr>
            <a:xfrm>
              <a:off x="3868075" y="28573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21"/>
            <p:cNvSpPr/>
            <p:nvPr/>
          </p:nvSpPr>
          <p:spPr>
            <a:xfrm>
              <a:off x="3868075" y="2979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21"/>
            <p:cNvSpPr/>
            <p:nvPr/>
          </p:nvSpPr>
          <p:spPr>
            <a:xfrm>
              <a:off x="3868075" y="3108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21"/>
            <p:cNvSpPr/>
            <p:nvPr/>
          </p:nvSpPr>
          <p:spPr>
            <a:xfrm>
              <a:off x="3868075" y="32387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21"/>
            <p:cNvSpPr/>
            <p:nvPr/>
          </p:nvSpPr>
          <p:spPr>
            <a:xfrm>
              <a:off x="3868075" y="3360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21"/>
            <p:cNvSpPr/>
            <p:nvPr/>
          </p:nvSpPr>
          <p:spPr>
            <a:xfrm>
              <a:off x="3868075" y="3490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21"/>
            <p:cNvSpPr/>
            <p:nvPr/>
          </p:nvSpPr>
          <p:spPr>
            <a:xfrm>
              <a:off x="3868075" y="36200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21"/>
            <p:cNvSpPr/>
            <p:nvPr/>
          </p:nvSpPr>
          <p:spPr>
            <a:xfrm>
              <a:off x="3868075" y="3741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21"/>
            <p:cNvSpPr/>
            <p:nvPr/>
          </p:nvSpPr>
          <p:spPr>
            <a:xfrm>
              <a:off x="3868075" y="38715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21"/>
            <p:cNvSpPr/>
            <p:nvPr/>
          </p:nvSpPr>
          <p:spPr>
            <a:xfrm>
              <a:off x="3868075" y="40013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21"/>
            <p:cNvSpPr/>
            <p:nvPr/>
          </p:nvSpPr>
          <p:spPr>
            <a:xfrm>
              <a:off x="3868075" y="41231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21"/>
            <p:cNvSpPr/>
            <p:nvPr/>
          </p:nvSpPr>
          <p:spPr>
            <a:xfrm>
              <a:off x="3868075" y="4252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21"/>
            <p:cNvSpPr/>
            <p:nvPr/>
          </p:nvSpPr>
          <p:spPr>
            <a:xfrm>
              <a:off x="3868075" y="43827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21"/>
            <p:cNvSpPr/>
            <p:nvPr/>
          </p:nvSpPr>
          <p:spPr>
            <a:xfrm>
              <a:off x="3868075" y="45044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21"/>
            <p:cNvSpPr/>
            <p:nvPr/>
          </p:nvSpPr>
          <p:spPr>
            <a:xfrm>
              <a:off x="3868075" y="46342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21"/>
            <p:cNvSpPr/>
            <p:nvPr/>
          </p:nvSpPr>
          <p:spPr>
            <a:xfrm>
              <a:off x="3868075" y="47640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0" name="Google Shape;2250;p21"/>
          <p:cNvSpPr txBox="1"/>
          <p:nvPr>
            <p:ph type="title"/>
          </p:nvPr>
        </p:nvSpPr>
        <p:spPr>
          <a:xfrm>
            <a:off x="720000" y="445025"/>
            <a:ext cx="7704000" cy="5727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51" name="Google Shape;2251;p21"/>
          <p:cNvSpPr txBox="1"/>
          <p:nvPr>
            <p:ph idx="1" type="subTitle"/>
          </p:nvPr>
        </p:nvSpPr>
        <p:spPr>
          <a:xfrm>
            <a:off x="886650" y="1435375"/>
            <a:ext cx="1847400" cy="3741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1pPr>
            <a:lvl2pPr lvl="1"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2pPr>
            <a:lvl3pPr lvl="2"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3pPr>
            <a:lvl4pPr lvl="3"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4pPr>
            <a:lvl5pPr lvl="4"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5pPr>
            <a:lvl6pPr lvl="5"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6pPr>
            <a:lvl7pPr lvl="6"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7pPr>
            <a:lvl8pPr lvl="7"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8pPr>
            <a:lvl9pPr lvl="8"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9pPr>
          </a:lstStyle>
          <a:p/>
        </p:txBody>
      </p:sp>
      <p:sp>
        <p:nvSpPr>
          <p:cNvPr id="2252" name="Google Shape;2252;p21"/>
          <p:cNvSpPr txBox="1"/>
          <p:nvPr>
            <p:ph idx="2" type="subTitle"/>
          </p:nvPr>
        </p:nvSpPr>
        <p:spPr>
          <a:xfrm>
            <a:off x="886650" y="1809475"/>
            <a:ext cx="1847400" cy="6996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2253" name="Google Shape;2253;p21"/>
          <p:cNvSpPr txBox="1"/>
          <p:nvPr>
            <p:ph idx="3" type="subTitle"/>
          </p:nvPr>
        </p:nvSpPr>
        <p:spPr>
          <a:xfrm>
            <a:off x="3648400" y="1435375"/>
            <a:ext cx="1847400" cy="3741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1pPr>
            <a:lvl2pPr lvl="1"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2pPr>
            <a:lvl3pPr lvl="2"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3pPr>
            <a:lvl4pPr lvl="3"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4pPr>
            <a:lvl5pPr lvl="4"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5pPr>
            <a:lvl6pPr lvl="5"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6pPr>
            <a:lvl7pPr lvl="6"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7pPr>
            <a:lvl8pPr lvl="7"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8pPr>
            <a:lvl9pPr lvl="8"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9pPr>
          </a:lstStyle>
          <a:p/>
        </p:txBody>
      </p:sp>
      <p:sp>
        <p:nvSpPr>
          <p:cNvPr id="2254" name="Google Shape;2254;p21"/>
          <p:cNvSpPr txBox="1"/>
          <p:nvPr>
            <p:ph idx="4" type="subTitle"/>
          </p:nvPr>
        </p:nvSpPr>
        <p:spPr>
          <a:xfrm>
            <a:off x="3648400" y="1809475"/>
            <a:ext cx="1847400" cy="6996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2255" name="Google Shape;2255;p21"/>
          <p:cNvSpPr txBox="1"/>
          <p:nvPr>
            <p:ph idx="5" type="subTitle"/>
          </p:nvPr>
        </p:nvSpPr>
        <p:spPr>
          <a:xfrm>
            <a:off x="6410150" y="1435375"/>
            <a:ext cx="1847400" cy="3741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1pPr>
            <a:lvl2pPr lvl="1"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2pPr>
            <a:lvl3pPr lvl="2"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3pPr>
            <a:lvl4pPr lvl="3"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4pPr>
            <a:lvl5pPr lvl="4"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5pPr>
            <a:lvl6pPr lvl="5"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6pPr>
            <a:lvl7pPr lvl="6"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7pPr>
            <a:lvl8pPr lvl="7"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8pPr>
            <a:lvl9pPr lvl="8"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9pPr>
          </a:lstStyle>
          <a:p/>
        </p:txBody>
      </p:sp>
      <p:sp>
        <p:nvSpPr>
          <p:cNvPr id="2256" name="Google Shape;2256;p21"/>
          <p:cNvSpPr txBox="1"/>
          <p:nvPr>
            <p:ph idx="6" type="subTitle"/>
          </p:nvPr>
        </p:nvSpPr>
        <p:spPr>
          <a:xfrm>
            <a:off x="6410150" y="1809475"/>
            <a:ext cx="1847400" cy="6996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2257" name="Google Shape;2257;p21"/>
          <p:cNvSpPr txBox="1"/>
          <p:nvPr>
            <p:ph idx="7" type="subTitle"/>
          </p:nvPr>
        </p:nvSpPr>
        <p:spPr>
          <a:xfrm>
            <a:off x="886650" y="3478725"/>
            <a:ext cx="1847400" cy="946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2258" name="Google Shape;2258;p21"/>
          <p:cNvSpPr txBox="1"/>
          <p:nvPr>
            <p:ph idx="8" type="subTitle"/>
          </p:nvPr>
        </p:nvSpPr>
        <p:spPr>
          <a:xfrm>
            <a:off x="3648400" y="3478725"/>
            <a:ext cx="1847400" cy="946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2259" name="Google Shape;2259;p21"/>
          <p:cNvSpPr txBox="1"/>
          <p:nvPr>
            <p:ph idx="9" type="subTitle"/>
          </p:nvPr>
        </p:nvSpPr>
        <p:spPr>
          <a:xfrm>
            <a:off x="6410150" y="3478725"/>
            <a:ext cx="1847400" cy="946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7">
    <p:spTree>
      <p:nvGrpSpPr>
        <p:cNvPr id="2260" name="Shape 2260"/>
        <p:cNvGrpSpPr/>
        <p:nvPr/>
      </p:nvGrpSpPr>
      <p:grpSpPr>
        <a:xfrm>
          <a:off x="0" y="0"/>
          <a:ext cx="0" cy="0"/>
          <a:chOff x="0" y="0"/>
          <a:chExt cx="0" cy="0"/>
        </a:xfrm>
      </p:grpSpPr>
      <p:grpSp>
        <p:nvGrpSpPr>
          <p:cNvPr id="2261" name="Google Shape;2261;p22"/>
          <p:cNvGrpSpPr/>
          <p:nvPr/>
        </p:nvGrpSpPr>
        <p:grpSpPr>
          <a:xfrm>
            <a:off x="7" y="3673"/>
            <a:ext cx="9144198" cy="5142587"/>
            <a:chOff x="238125" y="847900"/>
            <a:chExt cx="7140000" cy="4015450"/>
          </a:xfrm>
        </p:grpSpPr>
        <p:sp>
          <p:nvSpPr>
            <p:cNvPr id="2262" name="Google Shape;2262;p22"/>
            <p:cNvSpPr/>
            <p:nvPr/>
          </p:nvSpPr>
          <p:spPr>
            <a:xfrm>
              <a:off x="3125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22"/>
            <p:cNvSpPr/>
            <p:nvPr/>
          </p:nvSpPr>
          <p:spPr>
            <a:xfrm>
              <a:off x="434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22"/>
            <p:cNvSpPr/>
            <p:nvPr/>
          </p:nvSpPr>
          <p:spPr>
            <a:xfrm>
              <a:off x="5640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22"/>
            <p:cNvSpPr/>
            <p:nvPr/>
          </p:nvSpPr>
          <p:spPr>
            <a:xfrm>
              <a:off x="6938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22"/>
            <p:cNvSpPr/>
            <p:nvPr/>
          </p:nvSpPr>
          <p:spPr>
            <a:xfrm>
              <a:off x="8155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22"/>
            <p:cNvSpPr/>
            <p:nvPr/>
          </p:nvSpPr>
          <p:spPr>
            <a:xfrm>
              <a:off x="9453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22"/>
            <p:cNvSpPr/>
            <p:nvPr/>
          </p:nvSpPr>
          <p:spPr>
            <a:xfrm>
              <a:off x="10752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22"/>
            <p:cNvSpPr/>
            <p:nvPr/>
          </p:nvSpPr>
          <p:spPr>
            <a:xfrm>
              <a:off x="1196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22"/>
            <p:cNvSpPr/>
            <p:nvPr/>
          </p:nvSpPr>
          <p:spPr>
            <a:xfrm>
              <a:off x="1326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22"/>
            <p:cNvSpPr/>
            <p:nvPr/>
          </p:nvSpPr>
          <p:spPr>
            <a:xfrm>
              <a:off x="14599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22"/>
            <p:cNvSpPr/>
            <p:nvPr/>
          </p:nvSpPr>
          <p:spPr>
            <a:xfrm>
              <a:off x="1581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22"/>
            <p:cNvSpPr/>
            <p:nvPr/>
          </p:nvSpPr>
          <p:spPr>
            <a:xfrm>
              <a:off x="17115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22"/>
            <p:cNvSpPr/>
            <p:nvPr/>
          </p:nvSpPr>
          <p:spPr>
            <a:xfrm>
              <a:off x="18412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22"/>
            <p:cNvSpPr/>
            <p:nvPr/>
          </p:nvSpPr>
          <p:spPr>
            <a:xfrm>
              <a:off x="1963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22"/>
            <p:cNvSpPr/>
            <p:nvPr/>
          </p:nvSpPr>
          <p:spPr>
            <a:xfrm>
              <a:off x="20928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22"/>
            <p:cNvSpPr/>
            <p:nvPr/>
          </p:nvSpPr>
          <p:spPr>
            <a:xfrm>
              <a:off x="22226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22"/>
            <p:cNvSpPr/>
            <p:nvPr/>
          </p:nvSpPr>
          <p:spPr>
            <a:xfrm>
              <a:off x="2344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22"/>
            <p:cNvSpPr/>
            <p:nvPr/>
          </p:nvSpPr>
          <p:spPr>
            <a:xfrm>
              <a:off x="24742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22"/>
            <p:cNvSpPr/>
            <p:nvPr/>
          </p:nvSpPr>
          <p:spPr>
            <a:xfrm>
              <a:off x="26041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22"/>
            <p:cNvSpPr/>
            <p:nvPr/>
          </p:nvSpPr>
          <p:spPr>
            <a:xfrm>
              <a:off x="2725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22"/>
            <p:cNvSpPr/>
            <p:nvPr/>
          </p:nvSpPr>
          <p:spPr>
            <a:xfrm>
              <a:off x="28555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22"/>
            <p:cNvSpPr/>
            <p:nvPr/>
          </p:nvSpPr>
          <p:spPr>
            <a:xfrm>
              <a:off x="2985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22"/>
            <p:cNvSpPr/>
            <p:nvPr/>
          </p:nvSpPr>
          <p:spPr>
            <a:xfrm>
              <a:off x="31071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22"/>
            <p:cNvSpPr/>
            <p:nvPr/>
          </p:nvSpPr>
          <p:spPr>
            <a:xfrm>
              <a:off x="32369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22"/>
            <p:cNvSpPr/>
            <p:nvPr/>
          </p:nvSpPr>
          <p:spPr>
            <a:xfrm>
              <a:off x="3366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22"/>
            <p:cNvSpPr/>
            <p:nvPr/>
          </p:nvSpPr>
          <p:spPr>
            <a:xfrm>
              <a:off x="34885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22"/>
            <p:cNvSpPr/>
            <p:nvPr/>
          </p:nvSpPr>
          <p:spPr>
            <a:xfrm>
              <a:off x="3618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22"/>
            <p:cNvSpPr/>
            <p:nvPr/>
          </p:nvSpPr>
          <p:spPr>
            <a:xfrm>
              <a:off x="3748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22"/>
            <p:cNvSpPr/>
            <p:nvPr/>
          </p:nvSpPr>
          <p:spPr>
            <a:xfrm>
              <a:off x="238125" y="9471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22"/>
            <p:cNvSpPr/>
            <p:nvPr/>
          </p:nvSpPr>
          <p:spPr>
            <a:xfrm>
              <a:off x="238125" y="1068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22"/>
            <p:cNvSpPr/>
            <p:nvPr/>
          </p:nvSpPr>
          <p:spPr>
            <a:xfrm>
              <a:off x="238125" y="11986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22"/>
            <p:cNvSpPr/>
            <p:nvPr/>
          </p:nvSpPr>
          <p:spPr>
            <a:xfrm>
              <a:off x="238125" y="13284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22"/>
            <p:cNvSpPr/>
            <p:nvPr/>
          </p:nvSpPr>
          <p:spPr>
            <a:xfrm>
              <a:off x="238125" y="14502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22"/>
            <p:cNvSpPr/>
            <p:nvPr/>
          </p:nvSpPr>
          <p:spPr>
            <a:xfrm>
              <a:off x="238125" y="1580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22"/>
            <p:cNvSpPr/>
            <p:nvPr/>
          </p:nvSpPr>
          <p:spPr>
            <a:xfrm>
              <a:off x="238125" y="1709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22"/>
            <p:cNvSpPr/>
            <p:nvPr/>
          </p:nvSpPr>
          <p:spPr>
            <a:xfrm>
              <a:off x="238125" y="18315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22"/>
            <p:cNvSpPr/>
            <p:nvPr/>
          </p:nvSpPr>
          <p:spPr>
            <a:xfrm>
              <a:off x="238125" y="1961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22"/>
            <p:cNvSpPr/>
            <p:nvPr/>
          </p:nvSpPr>
          <p:spPr>
            <a:xfrm>
              <a:off x="238125" y="2091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22"/>
            <p:cNvSpPr/>
            <p:nvPr/>
          </p:nvSpPr>
          <p:spPr>
            <a:xfrm>
              <a:off x="238125" y="22128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22"/>
            <p:cNvSpPr/>
            <p:nvPr/>
          </p:nvSpPr>
          <p:spPr>
            <a:xfrm>
              <a:off x="238125" y="2342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22"/>
            <p:cNvSpPr/>
            <p:nvPr/>
          </p:nvSpPr>
          <p:spPr>
            <a:xfrm>
              <a:off x="238125" y="24759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22"/>
            <p:cNvSpPr/>
            <p:nvPr/>
          </p:nvSpPr>
          <p:spPr>
            <a:xfrm>
              <a:off x="238125" y="25976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22"/>
            <p:cNvSpPr/>
            <p:nvPr/>
          </p:nvSpPr>
          <p:spPr>
            <a:xfrm>
              <a:off x="238125" y="27275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22"/>
            <p:cNvSpPr/>
            <p:nvPr/>
          </p:nvSpPr>
          <p:spPr>
            <a:xfrm>
              <a:off x="238125" y="28573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22"/>
            <p:cNvSpPr/>
            <p:nvPr/>
          </p:nvSpPr>
          <p:spPr>
            <a:xfrm>
              <a:off x="238125" y="2979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22"/>
            <p:cNvSpPr/>
            <p:nvPr/>
          </p:nvSpPr>
          <p:spPr>
            <a:xfrm>
              <a:off x="238125" y="3108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22"/>
            <p:cNvSpPr/>
            <p:nvPr/>
          </p:nvSpPr>
          <p:spPr>
            <a:xfrm>
              <a:off x="238125" y="32387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22"/>
            <p:cNvSpPr/>
            <p:nvPr/>
          </p:nvSpPr>
          <p:spPr>
            <a:xfrm>
              <a:off x="238125" y="3360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22"/>
            <p:cNvSpPr/>
            <p:nvPr/>
          </p:nvSpPr>
          <p:spPr>
            <a:xfrm>
              <a:off x="238125" y="3490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22"/>
            <p:cNvSpPr/>
            <p:nvPr/>
          </p:nvSpPr>
          <p:spPr>
            <a:xfrm>
              <a:off x="238125" y="36200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22"/>
            <p:cNvSpPr/>
            <p:nvPr/>
          </p:nvSpPr>
          <p:spPr>
            <a:xfrm>
              <a:off x="238125" y="3741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22"/>
            <p:cNvSpPr/>
            <p:nvPr/>
          </p:nvSpPr>
          <p:spPr>
            <a:xfrm>
              <a:off x="238125" y="38715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22"/>
            <p:cNvSpPr/>
            <p:nvPr/>
          </p:nvSpPr>
          <p:spPr>
            <a:xfrm>
              <a:off x="238125" y="40013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22"/>
            <p:cNvSpPr/>
            <p:nvPr/>
          </p:nvSpPr>
          <p:spPr>
            <a:xfrm>
              <a:off x="238125" y="41231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22"/>
            <p:cNvSpPr/>
            <p:nvPr/>
          </p:nvSpPr>
          <p:spPr>
            <a:xfrm>
              <a:off x="238125" y="4252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22"/>
            <p:cNvSpPr/>
            <p:nvPr/>
          </p:nvSpPr>
          <p:spPr>
            <a:xfrm>
              <a:off x="238125" y="43827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22"/>
            <p:cNvSpPr/>
            <p:nvPr/>
          </p:nvSpPr>
          <p:spPr>
            <a:xfrm>
              <a:off x="238125" y="45044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22"/>
            <p:cNvSpPr/>
            <p:nvPr/>
          </p:nvSpPr>
          <p:spPr>
            <a:xfrm>
              <a:off x="238125" y="46342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22"/>
            <p:cNvSpPr/>
            <p:nvPr/>
          </p:nvSpPr>
          <p:spPr>
            <a:xfrm>
              <a:off x="238125" y="47640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22"/>
            <p:cNvSpPr/>
            <p:nvPr/>
          </p:nvSpPr>
          <p:spPr>
            <a:xfrm>
              <a:off x="38680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22"/>
            <p:cNvSpPr/>
            <p:nvPr/>
          </p:nvSpPr>
          <p:spPr>
            <a:xfrm>
              <a:off x="3989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22"/>
            <p:cNvSpPr/>
            <p:nvPr/>
          </p:nvSpPr>
          <p:spPr>
            <a:xfrm>
              <a:off x="4119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22"/>
            <p:cNvSpPr/>
            <p:nvPr/>
          </p:nvSpPr>
          <p:spPr>
            <a:xfrm>
              <a:off x="42494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22"/>
            <p:cNvSpPr/>
            <p:nvPr/>
          </p:nvSpPr>
          <p:spPr>
            <a:xfrm>
              <a:off x="43711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22"/>
            <p:cNvSpPr/>
            <p:nvPr/>
          </p:nvSpPr>
          <p:spPr>
            <a:xfrm>
              <a:off x="45010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22"/>
            <p:cNvSpPr/>
            <p:nvPr/>
          </p:nvSpPr>
          <p:spPr>
            <a:xfrm>
              <a:off x="46307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22"/>
            <p:cNvSpPr/>
            <p:nvPr/>
          </p:nvSpPr>
          <p:spPr>
            <a:xfrm>
              <a:off x="47525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22"/>
            <p:cNvSpPr/>
            <p:nvPr/>
          </p:nvSpPr>
          <p:spPr>
            <a:xfrm>
              <a:off x="48823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22"/>
            <p:cNvSpPr/>
            <p:nvPr/>
          </p:nvSpPr>
          <p:spPr>
            <a:xfrm>
              <a:off x="5012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22"/>
            <p:cNvSpPr/>
            <p:nvPr/>
          </p:nvSpPr>
          <p:spPr>
            <a:xfrm>
              <a:off x="51338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22"/>
            <p:cNvSpPr/>
            <p:nvPr/>
          </p:nvSpPr>
          <p:spPr>
            <a:xfrm>
              <a:off x="52637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22"/>
            <p:cNvSpPr/>
            <p:nvPr/>
          </p:nvSpPr>
          <p:spPr>
            <a:xfrm>
              <a:off x="53969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22"/>
            <p:cNvSpPr/>
            <p:nvPr/>
          </p:nvSpPr>
          <p:spPr>
            <a:xfrm>
              <a:off x="5518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22"/>
            <p:cNvSpPr/>
            <p:nvPr/>
          </p:nvSpPr>
          <p:spPr>
            <a:xfrm>
              <a:off x="5648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22"/>
            <p:cNvSpPr/>
            <p:nvPr/>
          </p:nvSpPr>
          <p:spPr>
            <a:xfrm>
              <a:off x="57783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22"/>
            <p:cNvSpPr/>
            <p:nvPr/>
          </p:nvSpPr>
          <p:spPr>
            <a:xfrm>
              <a:off x="59000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22"/>
            <p:cNvSpPr/>
            <p:nvPr/>
          </p:nvSpPr>
          <p:spPr>
            <a:xfrm>
              <a:off x="6029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22"/>
            <p:cNvSpPr/>
            <p:nvPr/>
          </p:nvSpPr>
          <p:spPr>
            <a:xfrm>
              <a:off x="6159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22"/>
            <p:cNvSpPr/>
            <p:nvPr/>
          </p:nvSpPr>
          <p:spPr>
            <a:xfrm>
              <a:off x="62813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22"/>
            <p:cNvSpPr/>
            <p:nvPr/>
          </p:nvSpPr>
          <p:spPr>
            <a:xfrm>
              <a:off x="64111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22"/>
            <p:cNvSpPr/>
            <p:nvPr/>
          </p:nvSpPr>
          <p:spPr>
            <a:xfrm>
              <a:off x="6541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22"/>
            <p:cNvSpPr/>
            <p:nvPr/>
          </p:nvSpPr>
          <p:spPr>
            <a:xfrm>
              <a:off x="66627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22"/>
            <p:cNvSpPr/>
            <p:nvPr/>
          </p:nvSpPr>
          <p:spPr>
            <a:xfrm>
              <a:off x="67924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22"/>
            <p:cNvSpPr/>
            <p:nvPr/>
          </p:nvSpPr>
          <p:spPr>
            <a:xfrm>
              <a:off x="6922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22"/>
            <p:cNvSpPr/>
            <p:nvPr/>
          </p:nvSpPr>
          <p:spPr>
            <a:xfrm>
              <a:off x="7044075" y="847900"/>
              <a:ext cx="0" cy="4015450"/>
            </a:xfrm>
            <a:custGeom>
              <a:rect b="b" l="l" r="r" t="t"/>
              <a:pathLst>
                <a:path extrusionOk="0" fill="none" h="160618" w="0">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22"/>
            <p:cNvSpPr/>
            <p:nvPr/>
          </p:nvSpPr>
          <p:spPr>
            <a:xfrm>
              <a:off x="7173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22"/>
            <p:cNvSpPr/>
            <p:nvPr/>
          </p:nvSpPr>
          <p:spPr>
            <a:xfrm>
              <a:off x="7303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22"/>
            <p:cNvSpPr/>
            <p:nvPr/>
          </p:nvSpPr>
          <p:spPr>
            <a:xfrm>
              <a:off x="3868075" y="9471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22"/>
            <p:cNvSpPr/>
            <p:nvPr/>
          </p:nvSpPr>
          <p:spPr>
            <a:xfrm>
              <a:off x="3868075" y="1068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22"/>
            <p:cNvSpPr/>
            <p:nvPr/>
          </p:nvSpPr>
          <p:spPr>
            <a:xfrm>
              <a:off x="3868075" y="11986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22"/>
            <p:cNvSpPr/>
            <p:nvPr/>
          </p:nvSpPr>
          <p:spPr>
            <a:xfrm>
              <a:off x="3868075" y="13284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22"/>
            <p:cNvSpPr/>
            <p:nvPr/>
          </p:nvSpPr>
          <p:spPr>
            <a:xfrm>
              <a:off x="3868075" y="14502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22"/>
            <p:cNvSpPr/>
            <p:nvPr/>
          </p:nvSpPr>
          <p:spPr>
            <a:xfrm>
              <a:off x="3868075" y="1580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22"/>
            <p:cNvSpPr/>
            <p:nvPr/>
          </p:nvSpPr>
          <p:spPr>
            <a:xfrm>
              <a:off x="3868075" y="1709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22"/>
            <p:cNvSpPr/>
            <p:nvPr/>
          </p:nvSpPr>
          <p:spPr>
            <a:xfrm>
              <a:off x="3868075" y="18315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22"/>
            <p:cNvSpPr/>
            <p:nvPr/>
          </p:nvSpPr>
          <p:spPr>
            <a:xfrm>
              <a:off x="3868075" y="1961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22"/>
            <p:cNvSpPr/>
            <p:nvPr/>
          </p:nvSpPr>
          <p:spPr>
            <a:xfrm>
              <a:off x="3868075" y="2091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22"/>
            <p:cNvSpPr/>
            <p:nvPr/>
          </p:nvSpPr>
          <p:spPr>
            <a:xfrm>
              <a:off x="3868075" y="22128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22"/>
            <p:cNvSpPr/>
            <p:nvPr/>
          </p:nvSpPr>
          <p:spPr>
            <a:xfrm>
              <a:off x="3868075" y="2342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22"/>
            <p:cNvSpPr/>
            <p:nvPr/>
          </p:nvSpPr>
          <p:spPr>
            <a:xfrm>
              <a:off x="3868075" y="24759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22"/>
            <p:cNvSpPr/>
            <p:nvPr/>
          </p:nvSpPr>
          <p:spPr>
            <a:xfrm>
              <a:off x="3868075" y="25976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22"/>
            <p:cNvSpPr/>
            <p:nvPr/>
          </p:nvSpPr>
          <p:spPr>
            <a:xfrm>
              <a:off x="3868075" y="27275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22"/>
            <p:cNvSpPr/>
            <p:nvPr/>
          </p:nvSpPr>
          <p:spPr>
            <a:xfrm>
              <a:off x="3868075" y="28573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22"/>
            <p:cNvSpPr/>
            <p:nvPr/>
          </p:nvSpPr>
          <p:spPr>
            <a:xfrm>
              <a:off x="3868075" y="2979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22"/>
            <p:cNvSpPr/>
            <p:nvPr/>
          </p:nvSpPr>
          <p:spPr>
            <a:xfrm>
              <a:off x="3868075" y="3108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22"/>
            <p:cNvSpPr/>
            <p:nvPr/>
          </p:nvSpPr>
          <p:spPr>
            <a:xfrm>
              <a:off x="3868075" y="32387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22"/>
            <p:cNvSpPr/>
            <p:nvPr/>
          </p:nvSpPr>
          <p:spPr>
            <a:xfrm>
              <a:off x="3868075" y="3360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22"/>
            <p:cNvSpPr/>
            <p:nvPr/>
          </p:nvSpPr>
          <p:spPr>
            <a:xfrm>
              <a:off x="3868075" y="3490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22"/>
            <p:cNvSpPr/>
            <p:nvPr/>
          </p:nvSpPr>
          <p:spPr>
            <a:xfrm>
              <a:off x="3868075" y="36200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22"/>
            <p:cNvSpPr/>
            <p:nvPr/>
          </p:nvSpPr>
          <p:spPr>
            <a:xfrm>
              <a:off x="3868075" y="3741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22"/>
            <p:cNvSpPr/>
            <p:nvPr/>
          </p:nvSpPr>
          <p:spPr>
            <a:xfrm>
              <a:off x="3868075" y="38715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22"/>
            <p:cNvSpPr/>
            <p:nvPr/>
          </p:nvSpPr>
          <p:spPr>
            <a:xfrm>
              <a:off x="3868075" y="40013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22"/>
            <p:cNvSpPr/>
            <p:nvPr/>
          </p:nvSpPr>
          <p:spPr>
            <a:xfrm>
              <a:off x="3868075" y="41231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22"/>
            <p:cNvSpPr/>
            <p:nvPr/>
          </p:nvSpPr>
          <p:spPr>
            <a:xfrm>
              <a:off x="3868075" y="4252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22"/>
            <p:cNvSpPr/>
            <p:nvPr/>
          </p:nvSpPr>
          <p:spPr>
            <a:xfrm>
              <a:off x="3868075" y="43827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22"/>
            <p:cNvSpPr/>
            <p:nvPr/>
          </p:nvSpPr>
          <p:spPr>
            <a:xfrm>
              <a:off x="3868075" y="45044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22"/>
            <p:cNvSpPr/>
            <p:nvPr/>
          </p:nvSpPr>
          <p:spPr>
            <a:xfrm>
              <a:off x="3868075" y="46342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22"/>
            <p:cNvSpPr/>
            <p:nvPr/>
          </p:nvSpPr>
          <p:spPr>
            <a:xfrm>
              <a:off x="3868075" y="47640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0" name="Google Shape;2380;p22"/>
          <p:cNvSpPr txBox="1"/>
          <p:nvPr>
            <p:ph type="title"/>
          </p:nvPr>
        </p:nvSpPr>
        <p:spPr>
          <a:xfrm>
            <a:off x="720000" y="445025"/>
            <a:ext cx="7704000" cy="5727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81" name="Google Shape;2381;p22"/>
          <p:cNvSpPr txBox="1"/>
          <p:nvPr>
            <p:ph idx="1" type="subTitle"/>
          </p:nvPr>
        </p:nvSpPr>
        <p:spPr>
          <a:xfrm>
            <a:off x="2741250" y="1627925"/>
            <a:ext cx="3661500" cy="25890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Clr>
                <a:schemeClr val="accent1"/>
              </a:buClr>
              <a:buSzPts val="1400"/>
              <a:buFont typeface="Didact Gothic"/>
              <a:buChar char="●"/>
              <a:defRPr/>
            </a:lvl1pPr>
            <a:lvl2pPr lvl="1" rtl="0" algn="ctr">
              <a:lnSpc>
                <a:spcPct val="100000"/>
              </a:lnSpc>
              <a:spcBef>
                <a:spcPts val="1000"/>
              </a:spcBef>
              <a:spcAft>
                <a:spcPts val="0"/>
              </a:spcAft>
              <a:buClr>
                <a:srgbClr val="434343"/>
              </a:buClr>
              <a:buSzPts val="1400"/>
              <a:buFont typeface="Didact Gothic"/>
              <a:buChar char="○"/>
              <a:defRPr sz="1400"/>
            </a:lvl2pPr>
            <a:lvl3pPr lvl="2" rtl="0" algn="ctr">
              <a:lnSpc>
                <a:spcPct val="100000"/>
              </a:lnSpc>
              <a:spcBef>
                <a:spcPts val="0"/>
              </a:spcBef>
              <a:spcAft>
                <a:spcPts val="0"/>
              </a:spcAft>
              <a:buClr>
                <a:srgbClr val="434343"/>
              </a:buClr>
              <a:buSzPts val="1400"/>
              <a:buFont typeface="Didact Gothic"/>
              <a:buChar char="■"/>
              <a:defRPr sz="1400"/>
            </a:lvl3pPr>
            <a:lvl4pPr lvl="3" rtl="0" algn="ctr">
              <a:lnSpc>
                <a:spcPct val="100000"/>
              </a:lnSpc>
              <a:spcBef>
                <a:spcPts val="0"/>
              </a:spcBef>
              <a:spcAft>
                <a:spcPts val="0"/>
              </a:spcAft>
              <a:buClr>
                <a:srgbClr val="434343"/>
              </a:buClr>
              <a:buSzPts val="1400"/>
              <a:buFont typeface="Didact Gothic"/>
              <a:buChar char="●"/>
              <a:defRPr sz="1400"/>
            </a:lvl4pPr>
            <a:lvl5pPr lvl="4" rtl="0" algn="ctr">
              <a:lnSpc>
                <a:spcPct val="100000"/>
              </a:lnSpc>
              <a:spcBef>
                <a:spcPts val="0"/>
              </a:spcBef>
              <a:spcAft>
                <a:spcPts val="0"/>
              </a:spcAft>
              <a:buClr>
                <a:srgbClr val="434343"/>
              </a:buClr>
              <a:buSzPts val="1400"/>
              <a:buFont typeface="Didact Gothic"/>
              <a:buChar char="○"/>
              <a:defRPr sz="1400"/>
            </a:lvl5pPr>
            <a:lvl6pPr lvl="5" rtl="0" algn="ctr">
              <a:lnSpc>
                <a:spcPct val="100000"/>
              </a:lnSpc>
              <a:spcBef>
                <a:spcPts val="0"/>
              </a:spcBef>
              <a:spcAft>
                <a:spcPts val="0"/>
              </a:spcAft>
              <a:buClr>
                <a:srgbClr val="434343"/>
              </a:buClr>
              <a:buSzPts val="1400"/>
              <a:buFont typeface="Didact Gothic"/>
              <a:buChar char="■"/>
              <a:defRPr sz="1400"/>
            </a:lvl6pPr>
            <a:lvl7pPr lvl="6" rtl="0" algn="ctr">
              <a:lnSpc>
                <a:spcPct val="100000"/>
              </a:lnSpc>
              <a:spcBef>
                <a:spcPts val="0"/>
              </a:spcBef>
              <a:spcAft>
                <a:spcPts val="0"/>
              </a:spcAft>
              <a:buClr>
                <a:srgbClr val="434343"/>
              </a:buClr>
              <a:buSzPts val="1400"/>
              <a:buFont typeface="Didact Gothic"/>
              <a:buChar char="●"/>
              <a:defRPr sz="1400"/>
            </a:lvl7pPr>
            <a:lvl8pPr lvl="7" rtl="0" algn="ctr">
              <a:lnSpc>
                <a:spcPct val="100000"/>
              </a:lnSpc>
              <a:spcBef>
                <a:spcPts val="0"/>
              </a:spcBef>
              <a:spcAft>
                <a:spcPts val="0"/>
              </a:spcAft>
              <a:buClr>
                <a:srgbClr val="434343"/>
              </a:buClr>
              <a:buSzPts val="1400"/>
              <a:buFont typeface="Didact Gothic"/>
              <a:buChar char="○"/>
              <a:defRPr sz="1400"/>
            </a:lvl8pPr>
            <a:lvl9pPr lvl="8" rtl="0" algn="ctr">
              <a:lnSpc>
                <a:spcPct val="100000"/>
              </a:lnSpc>
              <a:spcBef>
                <a:spcPts val="0"/>
              </a:spcBef>
              <a:spcAft>
                <a:spcPts val="0"/>
              </a:spcAft>
              <a:buClr>
                <a:srgbClr val="434343"/>
              </a:buClr>
              <a:buSzPts val="1400"/>
              <a:buFont typeface="Didact Gothic"/>
              <a:buChar char="■"/>
              <a:defRPr sz="14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8">
    <p:spTree>
      <p:nvGrpSpPr>
        <p:cNvPr id="2382" name="Shape 2382"/>
        <p:cNvGrpSpPr/>
        <p:nvPr/>
      </p:nvGrpSpPr>
      <p:grpSpPr>
        <a:xfrm>
          <a:off x="0" y="0"/>
          <a:ext cx="0" cy="0"/>
          <a:chOff x="0" y="0"/>
          <a:chExt cx="0" cy="0"/>
        </a:xfrm>
      </p:grpSpPr>
      <p:grpSp>
        <p:nvGrpSpPr>
          <p:cNvPr id="2383" name="Google Shape;2383;p23"/>
          <p:cNvGrpSpPr/>
          <p:nvPr/>
        </p:nvGrpSpPr>
        <p:grpSpPr>
          <a:xfrm>
            <a:off x="7" y="3673"/>
            <a:ext cx="9144198" cy="5142587"/>
            <a:chOff x="238125" y="847900"/>
            <a:chExt cx="7140000" cy="4015450"/>
          </a:xfrm>
        </p:grpSpPr>
        <p:sp>
          <p:nvSpPr>
            <p:cNvPr id="2384" name="Google Shape;2384;p23"/>
            <p:cNvSpPr/>
            <p:nvPr/>
          </p:nvSpPr>
          <p:spPr>
            <a:xfrm>
              <a:off x="3125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23"/>
            <p:cNvSpPr/>
            <p:nvPr/>
          </p:nvSpPr>
          <p:spPr>
            <a:xfrm>
              <a:off x="434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23"/>
            <p:cNvSpPr/>
            <p:nvPr/>
          </p:nvSpPr>
          <p:spPr>
            <a:xfrm>
              <a:off x="5640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23"/>
            <p:cNvSpPr/>
            <p:nvPr/>
          </p:nvSpPr>
          <p:spPr>
            <a:xfrm>
              <a:off x="6938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23"/>
            <p:cNvSpPr/>
            <p:nvPr/>
          </p:nvSpPr>
          <p:spPr>
            <a:xfrm>
              <a:off x="8155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23"/>
            <p:cNvSpPr/>
            <p:nvPr/>
          </p:nvSpPr>
          <p:spPr>
            <a:xfrm>
              <a:off x="9453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23"/>
            <p:cNvSpPr/>
            <p:nvPr/>
          </p:nvSpPr>
          <p:spPr>
            <a:xfrm>
              <a:off x="10752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23"/>
            <p:cNvSpPr/>
            <p:nvPr/>
          </p:nvSpPr>
          <p:spPr>
            <a:xfrm>
              <a:off x="1196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23"/>
            <p:cNvSpPr/>
            <p:nvPr/>
          </p:nvSpPr>
          <p:spPr>
            <a:xfrm>
              <a:off x="1326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23"/>
            <p:cNvSpPr/>
            <p:nvPr/>
          </p:nvSpPr>
          <p:spPr>
            <a:xfrm>
              <a:off x="14599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23"/>
            <p:cNvSpPr/>
            <p:nvPr/>
          </p:nvSpPr>
          <p:spPr>
            <a:xfrm>
              <a:off x="1581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23"/>
            <p:cNvSpPr/>
            <p:nvPr/>
          </p:nvSpPr>
          <p:spPr>
            <a:xfrm>
              <a:off x="17115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23"/>
            <p:cNvSpPr/>
            <p:nvPr/>
          </p:nvSpPr>
          <p:spPr>
            <a:xfrm>
              <a:off x="18412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23"/>
            <p:cNvSpPr/>
            <p:nvPr/>
          </p:nvSpPr>
          <p:spPr>
            <a:xfrm>
              <a:off x="1963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23"/>
            <p:cNvSpPr/>
            <p:nvPr/>
          </p:nvSpPr>
          <p:spPr>
            <a:xfrm>
              <a:off x="20928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23"/>
            <p:cNvSpPr/>
            <p:nvPr/>
          </p:nvSpPr>
          <p:spPr>
            <a:xfrm>
              <a:off x="22226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23"/>
            <p:cNvSpPr/>
            <p:nvPr/>
          </p:nvSpPr>
          <p:spPr>
            <a:xfrm>
              <a:off x="2344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23"/>
            <p:cNvSpPr/>
            <p:nvPr/>
          </p:nvSpPr>
          <p:spPr>
            <a:xfrm>
              <a:off x="24742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23"/>
            <p:cNvSpPr/>
            <p:nvPr/>
          </p:nvSpPr>
          <p:spPr>
            <a:xfrm>
              <a:off x="26041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23"/>
            <p:cNvSpPr/>
            <p:nvPr/>
          </p:nvSpPr>
          <p:spPr>
            <a:xfrm>
              <a:off x="2725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23"/>
            <p:cNvSpPr/>
            <p:nvPr/>
          </p:nvSpPr>
          <p:spPr>
            <a:xfrm>
              <a:off x="28555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23"/>
            <p:cNvSpPr/>
            <p:nvPr/>
          </p:nvSpPr>
          <p:spPr>
            <a:xfrm>
              <a:off x="2985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23"/>
            <p:cNvSpPr/>
            <p:nvPr/>
          </p:nvSpPr>
          <p:spPr>
            <a:xfrm>
              <a:off x="31071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23"/>
            <p:cNvSpPr/>
            <p:nvPr/>
          </p:nvSpPr>
          <p:spPr>
            <a:xfrm>
              <a:off x="32369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23"/>
            <p:cNvSpPr/>
            <p:nvPr/>
          </p:nvSpPr>
          <p:spPr>
            <a:xfrm>
              <a:off x="3366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23"/>
            <p:cNvSpPr/>
            <p:nvPr/>
          </p:nvSpPr>
          <p:spPr>
            <a:xfrm>
              <a:off x="34885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23"/>
            <p:cNvSpPr/>
            <p:nvPr/>
          </p:nvSpPr>
          <p:spPr>
            <a:xfrm>
              <a:off x="3618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23"/>
            <p:cNvSpPr/>
            <p:nvPr/>
          </p:nvSpPr>
          <p:spPr>
            <a:xfrm>
              <a:off x="3748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23"/>
            <p:cNvSpPr/>
            <p:nvPr/>
          </p:nvSpPr>
          <p:spPr>
            <a:xfrm>
              <a:off x="238125" y="9471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23"/>
            <p:cNvSpPr/>
            <p:nvPr/>
          </p:nvSpPr>
          <p:spPr>
            <a:xfrm>
              <a:off x="238125" y="1068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23"/>
            <p:cNvSpPr/>
            <p:nvPr/>
          </p:nvSpPr>
          <p:spPr>
            <a:xfrm>
              <a:off x="238125" y="11986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23"/>
            <p:cNvSpPr/>
            <p:nvPr/>
          </p:nvSpPr>
          <p:spPr>
            <a:xfrm>
              <a:off x="238125" y="13284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23"/>
            <p:cNvSpPr/>
            <p:nvPr/>
          </p:nvSpPr>
          <p:spPr>
            <a:xfrm>
              <a:off x="238125" y="14502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23"/>
            <p:cNvSpPr/>
            <p:nvPr/>
          </p:nvSpPr>
          <p:spPr>
            <a:xfrm>
              <a:off x="238125" y="1580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23"/>
            <p:cNvSpPr/>
            <p:nvPr/>
          </p:nvSpPr>
          <p:spPr>
            <a:xfrm>
              <a:off x="238125" y="1709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23"/>
            <p:cNvSpPr/>
            <p:nvPr/>
          </p:nvSpPr>
          <p:spPr>
            <a:xfrm>
              <a:off x="238125" y="18315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23"/>
            <p:cNvSpPr/>
            <p:nvPr/>
          </p:nvSpPr>
          <p:spPr>
            <a:xfrm>
              <a:off x="238125" y="1961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23"/>
            <p:cNvSpPr/>
            <p:nvPr/>
          </p:nvSpPr>
          <p:spPr>
            <a:xfrm>
              <a:off x="238125" y="2091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23"/>
            <p:cNvSpPr/>
            <p:nvPr/>
          </p:nvSpPr>
          <p:spPr>
            <a:xfrm>
              <a:off x="238125" y="22128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23"/>
            <p:cNvSpPr/>
            <p:nvPr/>
          </p:nvSpPr>
          <p:spPr>
            <a:xfrm>
              <a:off x="238125" y="2342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23"/>
            <p:cNvSpPr/>
            <p:nvPr/>
          </p:nvSpPr>
          <p:spPr>
            <a:xfrm>
              <a:off x="238125" y="24759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23"/>
            <p:cNvSpPr/>
            <p:nvPr/>
          </p:nvSpPr>
          <p:spPr>
            <a:xfrm>
              <a:off x="238125" y="25976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23"/>
            <p:cNvSpPr/>
            <p:nvPr/>
          </p:nvSpPr>
          <p:spPr>
            <a:xfrm>
              <a:off x="238125" y="27275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23"/>
            <p:cNvSpPr/>
            <p:nvPr/>
          </p:nvSpPr>
          <p:spPr>
            <a:xfrm>
              <a:off x="238125" y="28573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23"/>
            <p:cNvSpPr/>
            <p:nvPr/>
          </p:nvSpPr>
          <p:spPr>
            <a:xfrm>
              <a:off x="238125" y="2979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23"/>
            <p:cNvSpPr/>
            <p:nvPr/>
          </p:nvSpPr>
          <p:spPr>
            <a:xfrm>
              <a:off x="238125" y="3108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23"/>
            <p:cNvSpPr/>
            <p:nvPr/>
          </p:nvSpPr>
          <p:spPr>
            <a:xfrm>
              <a:off x="238125" y="32387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23"/>
            <p:cNvSpPr/>
            <p:nvPr/>
          </p:nvSpPr>
          <p:spPr>
            <a:xfrm>
              <a:off x="238125" y="3360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23"/>
            <p:cNvSpPr/>
            <p:nvPr/>
          </p:nvSpPr>
          <p:spPr>
            <a:xfrm>
              <a:off x="238125" y="3490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23"/>
            <p:cNvSpPr/>
            <p:nvPr/>
          </p:nvSpPr>
          <p:spPr>
            <a:xfrm>
              <a:off x="238125" y="36200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23"/>
            <p:cNvSpPr/>
            <p:nvPr/>
          </p:nvSpPr>
          <p:spPr>
            <a:xfrm>
              <a:off x="238125" y="3741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23"/>
            <p:cNvSpPr/>
            <p:nvPr/>
          </p:nvSpPr>
          <p:spPr>
            <a:xfrm>
              <a:off x="238125" y="38715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23"/>
            <p:cNvSpPr/>
            <p:nvPr/>
          </p:nvSpPr>
          <p:spPr>
            <a:xfrm>
              <a:off x="238125" y="40013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23"/>
            <p:cNvSpPr/>
            <p:nvPr/>
          </p:nvSpPr>
          <p:spPr>
            <a:xfrm>
              <a:off x="238125" y="41231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23"/>
            <p:cNvSpPr/>
            <p:nvPr/>
          </p:nvSpPr>
          <p:spPr>
            <a:xfrm>
              <a:off x="238125" y="4252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23"/>
            <p:cNvSpPr/>
            <p:nvPr/>
          </p:nvSpPr>
          <p:spPr>
            <a:xfrm>
              <a:off x="238125" y="43827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23"/>
            <p:cNvSpPr/>
            <p:nvPr/>
          </p:nvSpPr>
          <p:spPr>
            <a:xfrm>
              <a:off x="238125" y="45044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23"/>
            <p:cNvSpPr/>
            <p:nvPr/>
          </p:nvSpPr>
          <p:spPr>
            <a:xfrm>
              <a:off x="238125" y="46342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23"/>
            <p:cNvSpPr/>
            <p:nvPr/>
          </p:nvSpPr>
          <p:spPr>
            <a:xfrm>
              <a:off x="238125" y="47640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23"/>
            <p:cNvSpPr/>
            <p:nvPr/>
          </p:nvSpPr>
          <p:spPr>
            <a:xfrm>
              <a:off x="38680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23"/>
            <p:cNvSpPr/>
            <p:nvPr/>
          </p:nvSpPr>
          <p:spPr>
            <a:xfrm>
              <a:off x="3989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23"/>
            <p:cNvSpPr/>
            <p:nvPr/>
          </p:nvSpPr>
          <p:spPr>
            <a:xfrm>
              <a:off x="4119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23"/>
            <p:cNvSpPr/>
            <p:nvPr/>
          </p:nvSpPr>
          <p:spPr>
            <a:xfrm>
              <a:off x="42494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23"/>
            <p:cNvSpPr/>
            <p:nvPr/>
          </p:nvSpPr>
          <p:spPr>
            <a:xfrm>
              <a:off x="43711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23"/>
            <p:cNvSpPr/>
            <p:nvPr/>
          </p:nvSpPr>
          <p:spPr>
            <a:xfrm>
              <a:off x="45010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23"/>
            <p:cNvSpPr/>
            <p:nvPr/>
          </p:nvSpPr>
          <p:spPr>
            <a:xfrm>
              <a:off x="46307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23"/>
            <p:cNvSpPr/>
            <p:nvPr/>
          </p:nvSpPr>
          <p:spPr>
            <a:xfrm>
              <a:off x="47525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23"/>
            <p:cNvSpPr/>
            <p:nvPr/>
          </p:nvSpPr>
          <p:spPr>
            <a:xfrm>
              <a:off x="48823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23"/>
            <p:cNvSpPr/>
            <p:nvPr/>
          </p:nvSpPr>
          <p:spPr>
            <a:xfrm>
              <a:off x="5012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23"/>
            <p:cNvSpPr/>
            <p:nvPr/>
          </p:nvSpPr>
          <p:spPr>
            <a:xfrm>
              <a:off x="51338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23"/>
            <p:cNvSpPr/>
            <p:nvPr/>
          </p:nvSpPr>
          <p:spPr>
            <a:xfrm>
              <a:off x="52637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23"/>
            <p:cNvSpPr/>
            <p:nvPr/>
          </p:nvSpPr>
          <p:spPr>
            <a:xfrm>
              <a:off x="53969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23"/>
            <p:cNvSpPr/>
            <p:nvPr/>
          </p:nvSpPr>
          <p:spPr>
            <a:xfrm>
              <a:off x="5518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23"/>
            <p:cNvSpPr/>
            <p:nvPr/>
          </p:nvSpPr>
          <p:spPr>
            <a:xfrm>
              <a:off x="5648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23"/>
            <p:cNvSpPr/>
            <p:nvPr/>
          </p:nvSpPr>
          <p:spPr>
            <a:xfrm>
              <a:off x="57783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23"/>
            <p:cNvSpPr/>
            <p:nvPr/>
          </p:nvSpPr>
          <p:spPr>
            <a:xfrm>
              <a:off x="59000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23"/>
            <p:cNvSpPr/>
            <p:nvPr/>
          </p:nvSpPr>
          <p:spPr>
            <a:xfrm>
              <a:off x="6029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23"/>
            <p:cNvSpPr/>
            <p:nvPr/>
          </p:nvSpPr>
          <p:spPr>
            <a:xfrm>
              <a:off x="6159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23"/>
            <p:cNvSpPr/>
            <p:nvPr/>
          </p:nvSpPr>
          <p:spPr>
            <a:xfrm>
              <a:off x="62813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23"/>
            <p:cNvSpPr/>
            <p:nvPr/>
          </p:nvSpPr>
          <p:spPr>
            <a:xfrm>
              <a:off x="64111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23"/>
            <p:cNvSpPr/>
            <p:nvPr/>
          </p:nvSpPr>
          <p:spPr>
            <a:xfrm>
              <a:off x="6541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23"/>
            <p:cNvSpPr/>
            <p:nvPr/>
          </p:nvSpPr>
          <p:spPr>
            <a:xfrm>
              <a:off x="66627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23"/>
            <p:cNvSpPr/>
            <p:nvPr/>
          </p:nvSpPr>
          <p:spPr>
            <a:xfrm>
              <a:off x="67924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23"/>
            <p:cNvSpPr/>
            <p:nvPr/>
          </p:nvSpPr>
          <p:spPr>
            <a:xfrm>
              <a:off x="6922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23"/>
            <p:cNvSpPr/>
            <p:nvPr/>
          </p:nvSpPr>
          <p:spPr>
            <a:xfrm>
              <a:off x="7044075" y="847900"/>
              <a:ext cx="0" cy="4015450"/>
            </a:xfrm>
            <a:custGeom>
              <a:rect b="b" l="l" r="r" t="t"/>
              <a:pathLst>
                <a:path extrusionOk="0" fill="none" h="160618" w="0">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23"/>
            <p:cNvSpPr/>
            <p:nvPr/>
          </p:nvSpPr>
          <p:spPr>
            <a:xfrm>
              <a:off x="7173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23"/>
            <p:cNvSpPr/>
            <p:nvPr/>
          </p:nvSpPr>
          <p:spPr>
            <a:xfrm>
              <a:off x="7303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23"/>
            <p:cNvSpPr/>
            <p:nvPr/>
          </p:nvSpPr>
          <p:spPr>
            <a:xfrm>
              <a:off x="3868075" y="9471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23"/>
            <p:cNvSpPr/>
            <p:nvPr/>
          </p:nvSpPr>
          <p:spPr>
            <a:xfrm>
              <a:off x="3868075" y="1068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23"/>
            <p:cNvSpPr/>
            <p:nvPr/>
          </p:nvSpPr>
          <p:spPr>
            <a:xfrm>
              <a:off x="3868075" y="11986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23"/>
            <p:cNvSpPr/>
            <p:nvPr/>
          </p:nvSpPr>
          <p:spPr>
            <a:xfrm>
              <a:off x="3868075" y="13284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23"/>
            <p:cNvSpPr/>
            <p:nvPr/>
          </p:nvSpPr>
          <p:spPr>
            <a:xfrm>
              <a:off x="3868075" y="14502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23"/>
            <p:cNvSpPr/>
            <p:nvPr/>
          </p:nvSpPr>
          <p:spPr>
            <a:xfrm>
              <a:off x="3868075" y="1580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23"/>
            <p:cNvSpPr/>
            <p:nvPr/>
          </p:nvSpPr>
          <p:spPr>
            <a:xfrm>
              <a:off x="3868075" y="1709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23"/>
            <p:cNvSpPr/>
            <p:nvPr/>
          </p:nvSpPr>
          <p:spPr>
            <a:xfrm>
              <a:off x="3868075" y="18315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23"/>
            <p:cNvSpPr/>
            <p:nvPr/>
          </p:nvSpPr>
          <p:spPr>
            <a:xfrm>
              <a:off x="3868075" y="1961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23"/>
            <p:cNvSpPr/>
            <p:nvPr/>
          </p:nvSpPr>
          <p:spPr>
            <a:xfrm>
              <a:off x="3868075" y="2091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23"/>
            <p:cNvSpPr/>
            <p:nvPr/>
          </p:nvSpPr>
          <p:spPr>
            <a:xfrm>
              <a:off x="3868075" y="22128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23"/>
            <p:cNvSpPr/>
            <p:nvPr/>
          </p:nvSpPr>
          <p:spPr>
            <a:xfrm>
              <a:off x="3868075" y="2342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23"/>
            <p:cNvSpPr/>
            <p:nvPr/>
          </p:nvSpPr>
          <p:spPr>
            <a:xfrm>
              <a:off x="3868075" y="24759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23"/>
            <p:cNvSpPr/>
            <p:nvPr/>
          </p:nvSpPr>
          <p:spPr>
            <a:xfrm>
              <a:off x="3868075" y="25976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23"/>
            <p:cNvSpPr/>
            <p:nvPr/>
          </p:nvSpPr>
          <p:spPr>
            <a:xfrm>
              <a:off x="3868075" y="27275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23"/>
            <p:cNvSpPr/>
            <p:nvPr/>
          </p:nvSpPr>
          <p:spPr>
            <a:xfrm>
              <a:off x="3868075" y="28573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23"/>
            <p:cNvSpPr/>
            <p:nvPr/>
          </p:nvSpPr>
          <p:spPr>
            <a:xfrm>
              <a:off x="3868075" y="2979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23"/>
            <p:cNvSpPr/>
            <p:nvPr/>
          </p:nvSpPr>
          <p:spPr>
            <a:xfrm>
              <a:off x="3868075" y="3108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23"/>
            <p:cNvSpPr/>
            <p:nvPr/>
          </p:nvSpPr>
          <p:spPr>
            <a:xfrm>
              <a:off x="3868075" y="32387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23"/>
            <p:cNvSpPr/>
            <p:nvPr/>
          </p:nvSpPr>
          <p:spPr>
            <a:xfrm>
              <a:off x="3868075" y="3360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23"/>
            <p:cNvSpPr/>
            <p:nvPr/>
          </p:nvSpPr>
          <p:spPr>
            <a:xfrm>
              <a:off x="3868075" y="3490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23"/>
            <p:cNvSpPr/>
            <p:nvPr/>
          </p:nvSpPr>
          <p:spPr>
            <a:xfrm>
              <a:off x="3868075" y="36200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23"/>
            <p:cNvSpPr/>
            <p:nvPr/>
          </p:nvSpPr>
          <p:spPr>
            <a:xfrm>
              <a:off x="3868075" y="3741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23"/>
            <p:cNvSpPr/>
            <p:nvPr/>
          </p:nvSpPr>
          <p:spPr>
            <a:xfrm>
              <a:off x="3868075" y="38715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23"/>
            <p:cNvSpPr/>
            <p:nvPr/>
          </p:nvSpPr>
          <p:spPr>
            <a:xfrm>
              <a:off x="3868075" y="40013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23"/>
            <p:cNvSpPr/>
            <p:nvPr/>
          </p:nvSpPr>
          <p:spPr>
            <a:xfrm>
              <a:off x="3868075" y="41231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23"/>
            <p:cNvSpPr/>
            <p:nvPr/>
          </p:nvSpPr>
          <p:spPr>
            <a:xfrm>
              <a:off x="3868075" y="4252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23"/>
            <p:cNvSpPr/>
            <p:nvPr/>
          </p:nvSpPr>
          <p:spPr>
            <a:xfrm>
              <a:off x="3868075" y="43827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23"/>
            <p:cNvSpPr/>
            <p:nvPr/>
          </p:nvSpPr>
          <p:spPr>
            <a:xfrm>
              <a:off x="3868075" y="45044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23"/>
            <p:cNvSpPr/>
            <p:nvPr/>
          </p:nvSpPr>
          <p:spPr>
            <a:xfrm>
              <a:off x="3868075" y="46342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23"/>
            <p:cNvSpPr/>
            <p:nvPr/>
          </p:nvSpPr>
          <p:spPr>
            <a:xfrm>
              <a:off x="3868075" y="47640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2" name="Google Shape;2502;p23"/>
          <p:cNvSpPr txBox="1"/>
          <p:nvPr>
            <p:ph type="title"/>
          </p:nvPr>
        </p:nvSpPr>
        <p:spPr>
          <a:xfrm>
            <a:off x="720000" y="445025"/>
            <a:ext cx="7704000" cy="5727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03" name="Google Shape;2503;p23"/>
          <p:cNvSpPr txBox="1"/>
          <p:nvPr>
            <p:ph idx="1" type="subTitle"/>
          </p:nvPr>
        </p:nvSpPr>
        <p:spPr>
          <a:xfrm>
            <a:off x="1058850" y="2321763"/>
            <a:ext cx="3015900" cy="13554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8_1">
    <p:spTree>
      <p:nvGrpSpPr>
        <p:cNvPr id="2504" name="Shape 2504"/>
        <p:cNvGrpSpPr/>
        <p:nvPr/>
      </p:nvGrpSpPr>
      <p:grpSpPr>
        <a:xfrm>
          <a:off x="0" y="0"/>
          <a:ext cx="0" cy="0"/>
          <a:chOff x="0" y="0"/>
          <a:chExt cx="0" cy="0"/>
        </a:xfrm>
      </p:grpSpPr>
      <p:grpSp>
        <p:nvGrpSpPr>
          <p:cNvPr id="2505" name="Google Shape;2505;p24"/>
          <p:cNvGrpSpPr/>
          <p:nvPr/>
        </p:nvGrpSpPr>
        <p:grpSpPr>
          <a:xfrm>
            <a:off x="7" y="3673"/>
            <a:ext cx="9144198" cy="5142587"/>
            <a:chOff x="238125" y="847900"/>
            <a:chExt cx="7140000" cy="4015450"/>
          </a:xfrm>
        </p:grpSpPr>
        <p:sp>
          <p:nvSpPr>
            <p:cNvPr id="2506" name="Google Shape;2506;p24"/>
            <p:cNvSpPr/>
            <p:nvPr/>
          </p:nvSpPr>
          <p:spPr>
            <a:xfrm>
              <a:off x="3125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24"/>
            <p:cNvSpPr/>
            <p:nvPr/>
          </p:nvSpPr>
          <p:spPr>
            <a:xfrm>
              <a:off x="434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24"/>
            <p:cNvSpPr/>
            <p:nvPr/>
          </p:nvSpPr>
          <p:spPr>
            <a:xfrm>
              <a:off x="5640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24"/>
            <p:cNvSpPr/>
            <p:nvPr/>
          </p:nvSpPr>
          <p:spPr>
            <a:xfrm>
              <a:off x="6938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24"/>
            <p:cNvSpPr/>
            <p:nvPr/>
          </p:nvSpPr>
          <p:spPr>
            <a:xfrm>
              <a:off x="8155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24"/>
            <p:cNvSpPr/>
            <p:nvPr/>
          </p:nvSpPr>
          <p:spPr>
            <a:xfrm>
              <a:off x="9453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24"/>
            <p:cNvSpPr/>
            <p:nvPr/>
          </p:nvSpPr>
          <p:spPr>
            <a:xfrm>
              <a:off x="10752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24"/>
            <p:cNvSpPr/>
            <p:nvPr/>
          </p:nvSpPr>
          <p:spPr>
            <a:xfrm>
              <a:off x="1196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24"/>
            <p:cNvSpPr/>
            <p:nvPr/>
          </p:nvSpPr>
          <p:spPr>
            <a:xfrm>
              <a:off x="1326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24"/>
            <p:cNvSpPr/>
            <p:nvPr/>
          </p:nvSpPr>
          <p:spPr>
            <a:xfrm>
              <a:off x="14599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24"/>
            <p:cNvSpPr/>
            <p:nvPr/>
          </p:nvSpPr>
          <p:spPr>
            <a:xfrm>
              <a:off x="1581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24"/>
            <p:cNvSpPr/>
            <p:nvPr/>
          </p:nvSpPr>
          <p:spPr>
            <a:xfrm>
              <a:off x="17115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24"/>
            <p:cNvSpPr/>
            <p:nvPr/>
          </p:nvSpPr>
          <p:spPr>
            <a:xfrm>
              <a:off x="18412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24"/>
            <p:cNvSpPr/>
            <p:nvPr/>
          </p:nvSpPr>
          <p:spPr>
            <a:xfrm>
              <a:off x="1963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24"/>
            <p:cNvSpPr/>
            <p:nvPr/>
          </p:nvSpPr>
          <p:spPr>
            <a:xfrm>
              <a:off x="20928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24"/>
            <p:cNvSpPr/>
            <p:nvPr/>
          </p:nvSpPr>
          <p:spPr>
            <a:xfrm>
              <a:off x="22226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24"/>
            <p:cNvSpPr/>
            <p:nvPr/>
          </p:nvSpPr>
          <p:spPr>
            <a:xfrm>
              <a:off x="2344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24"/>
            <p:cNvSpPr/>
            <p:nvPr/>
          </p:nvSpPr>
          <p:spPr>
            <a:xfrm>
              <a:off x="24742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24"/>
            <p:cNvSpPr/>
            <p:nvPr/>
          </p:nvSpPr>
          <p:spPr>
            <a:xfrm>
              <a:off x="26041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24"/>
            <p:cNvSpPr/>
            <p:nvPr/>
          </p:nvSpPr>
          <p:spPr>
            <a:xfrm>
              <a:off x="2725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24"/>
            <p:cNvSpPr/>
            <p:nvPr/>
          </p:nvSpPr>
          <p:spPr>
            <a:xfrm>
              <a:off x="28555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24"/>
            <p:cNvSpPr/>
            <p:nvPr/>
          </p:nvSpPr>
          <p:spPr>
            <a:xfrm>
              <a:off x="2985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24"/>
            <p:cNvSpPr/>
            <p:nvPr/>
          </p:nvSpPr>
          <p:spPr>
            <a:xfrm>
              <a:off x="31071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24"/>
            <p:cNvSpPr/>
            <p:nvPr/>
          </p:nvSpPr>
          <p:spPr>
            <a:xfrm>
              <a:off x="32369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24"/>
            <p:cNvSpPr/>
            <p:nvPr/>
          </p:nvSpPr>
          <p:spPr>
            <a:xfrm>
              <a:off x="3366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24"/>
            <p:cNvSpPr/>
            <p:nvPr/>
          </p:nvSpPr>
          <p:spPr>
            <a:xfrm>
              <a:off x="34885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24"/>
            <p:cNvSpPr/>
            <p:nvPr/>
          </p:nvSpPr>
          <p:spPr>
            <a:xfrm>
              <a:off x="3618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24"/>
            <p:cNvSpPr/>
            <p:nvPr/>
          </p:nvSpPr>
          <p:spPr>
            <a:xfrm>
              <a:off x="3748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24"/>
            <p:cNvSpPr/>
            <p:nvPr/>
          </p:nvSpPr>
          <p:spPr>
            <a:xfrm>
              <a:off x="238125" y="9471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24"/>
            <p:cNvSpPr/>
            <p:nvPr/>
          </p:nvSpPr>
          <p:spPr>
            <a:xfrm>
              <a:off x="238125" y="1068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24"/>
            <p:cNvSpPr/>
            <p:nvPr/>
          </p:nvSpPr>
          <p:spPr>
            <a:xfrm>
              <a:off x="238125" y="11986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24"/>
            <p:cNvSpPr/>
            <p:nvPr/>
          </p:nvSpPr>
          <p:spPr>
            <a:xfrm>
              <a:off x="238125" y="13284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24"/>
            <p:cNvSpPr/>
            <p:nvPr/>
          </p:nvSpPr>
          <p:spPr>
            <a:xfrm>
              <a:off x="238125" y="14502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24"/>
            <p:cNvSpPr/>
            <p:nvPr/>
          </p:nvSpPr>
          <p:spPr>
            <a:xfrm>
              <a:off x="238125" y="1580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24"/>
            <p:cNvSpPr/>
            <p:nvPr/>
          </p:nvSpPr>
          <p:spPr>
            <a:xfrm>
              <a:off x="238125" y="1709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24"/>
            <p:cNvSpPr/>
            <p:nvPr/>
          </p:nvSpPr>
          <p:spPr>
            <a:xfrm>
              <a:off x="238125" y="18315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24"/>
            <p:cNvSpPr/>
            <p:nvPr/>
          </p:nvSpPr>
          <p:spPr>
            <a:xfrm>
              <a:off x="238125" y="1961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24"/>
            <p:cNvSpPr/>
            <p:nvPr/>
          </p:nvSpPr>
          <p:spPr>
            <a:xfrm>
              <a:off x="238125" y="2091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24"/>
            <p:cNvSpPr/>
            <p:nvPr/>
          </p:nvSpPr>
          <p:spPr>
            <a:xfrm>
              <a:off x="238125" y="22128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24"/>
            <p:cNvSpPr/>
            <p:nvPr/>
          </p:nvSpPr>
          <p:spPr>
            <a:xfrm>
              <a:off x="238125" y="2342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24"/>
            <p:cNvSpPr/>
            <p:nvPr/>
          </p:nvSpPr>
          <p:spPr>
            <a:xfrm>
              <a:off x="238125" y="24759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24"/>
            <p:cNvSpPr/>
            <p:nvPr/>
          </p:nvSpPr>
          <p:spPr>
            <a:xfrm>
              <a:off x="238125" y="25976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24"/>
            <p:cNvSpPr/>
            <p:nvPr/>
          </p:nvSpPr>
          <p:spPr>
            <a:xfrm>
              <a:off x="238125" y="27275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24"/>
            <p:cNvSpPr/>
            <p:nvPr/>
          </p:nvSpPr>
          <p:spPr>
            <a:xfrm>
              <a:off x="238125" y="28573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24"/>
            <p:cNvSpPr/>
            <p:nvPr/>
          </p:nvSpPr>
          <p:spPr>
            <a:xfrm>
              <a:off x="238125" y="2979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24"/>
            <p:cNvSpPr/>
            <p:nvPr/>
          </p:nvSpPr>
          <p:spPr>
            <a:xfrm>
              <a:off x="238125" y="3108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24"/>
            <p:cNvSpPr/>
            <p:nvPr/>
          </p:nvSpPr>
          <p:spPr>
            <a:xfrm>
              <a:off x="238125" y="32387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24"/>
            <p:cNvSpPr/>
            <p:nvPr/>
          </p:nvSpPr>
          <p:spPr>
            <a:xfrm>
              <a:off x="238125" y="3360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24"/>
            <p:cNvSpPr/>
            <p:nvPr/>
          </p:nvSpPr>
          <p:spPr>
            <a:xfrm>
              <a:off x="238125" y="3490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24"/>
            <p:cNvSpPr/>
            <p:nvPr/>
          </p:nvSpPr>
          <p:spPr>
            <a:xfrm>
              <a:off x="238125" y="36200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24"/>
            <p:cNvSpPr/>
            <p:nvPr/>
          </p:nvSpPr>
          <p:spPr>
            <a:xfrm>
              <a:off x="238125" y="3741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24"/>
            <p:cNvSpPr/>
            <p:nvPr/>
          </p:nvSpPr>
          <p:spPr>
            <a:xfrm>
              <a:off x="238125" y="38715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24"/>
            <p:cNvSpPr/>
            <p:nvPr/>
          </p:nvSpPr>
          <p:spPr>
            <a:xfrm>
              <a:off x="238125" y="40013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24"/>
            <p:cNvSpPr/>
            <p:nvPr/>
          </p:nvSpPr>
          <p:spPr>
            <a:xfrm>
              <a:off x="238125" y="41231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24"/>
            <p:cNvSpPr/>
            <p:nvPr/>
          </p:nvSpPr>
          <p:spPr>
            <a:xfrm>
              <a:off x="238125" y="4252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24"/>
            <p:cNvSpPr/>
            <p:nvPr/>
          </p:nvSpPr>
          <p:spPr>
            <a:xfrm>
              <a:off x="238125" y="43827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24"/>
            <p:cNvSpPr/>
            <p:nvPr/>
          </p:nvSpPr>
          <p:spPr>
            <a:xfrm>
              <a:off x="238125" y="45044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24"/>
            <p:cNvSpPr/>
            <p:nvPr/>
          </p:nvSpPr>
          <p:spPr>
            <a:xfrm>
              <a:off x="238125" y="46342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24"/>
            <p:cNvSpPr/>
            <p:nvPr/>
          </p:nvSpPr>
          <p:spPr>
            <a:xfrm>
              <a:off x="238125" y="47640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24"/>
            <p:cNvSpPr/>
            <p:nvPr/>
          </p:nvSpPr>
          <p:spPr>
            <a:xfrm>
              <a:off x="38680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24"/>
            <p:cNvSpPr/>
            <p:nvPr/>
          </p:nvSpPr>
          <p:spPr>
            <a:xfrm>
              <a:off x="3989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24"/>
            <p:cNvSpPr/>
            <p:nvPr/>
          </p:nvSpPr>
          <p:spPr>
            <a:xfrm>
              <a:off x="4119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24"/>
            <p:cNvSpPr/>
            <p:nvPr/>
          </p:nvSpPr>
          <p:spPr>
            <a:xfrm>
              <a:off x="42494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24"/>
            <p:cNvSpPr/>
            <p:nvPr/>
          </p:nvSpPr>
          <p:spPr>
            <a:xfrm>
              <a:off x="43711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24"/>
            <p:cNvSpPr/>
            <p:nvPr/>
          </p:nvSpPr>
          <p:spPr>
            <a:xfrm>
              <a:off x="45010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24"/>
            <p:cNvSpPr/>
            <p:nvPr/>
          </p:nvSpPr>
          <p:spPr>
            <a:xfrm>
              <a:off x="46307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24"/>
            <p:cNvSpPr/>
            <p:nvPr/>
          </p:nvSpPr>
          <p:spPr>
            <a:xfrm>
              <a:off x="47525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24"/>
            <p:cNvSpPr/>
            <p:nvPr/>
          </p:nvSpPr>
          <p:spPr>
            <a:xfrm>
              <a:off x="48823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24"/>
            <p:cNvSpPr/>
            <p:nvPr/>
          </p:nvSpPr>
          <p:spPr>
            <a:xfrm>
              <a:off x="5012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24"/>
            <p:cNvSpPr/>
            <p:nvPr/>
          </p:nvSpPr>
          <p:spPr>
            <a:xfrm>
              <a:off x="51338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24"/>
            <p:cNvSpPr/>
            <p:nvPr/>
          </p:nvSpPr>
          <p:spPr>
            <a:xfrm>
              <a:off x="52637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24"/>
            <p:cNvSpPr/>
            <p:nvPr/>
          </p:nvSpPr>
          <p:spPr>
            <a:xfrm>
              <a:off x="53969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24"/>
            <p:cNvSpPr/>
            <p:nvPr/>
          </p:nvSpPr>
          <p:spPr>
            <a:xfrm>
              <a:off x="5518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24"/>
            <p:cNvSpPr/>
            <p:nvPr/>
          </p:nvSpPr>
          <p:spPr>
            <a:xfrm>
              <a:off x="5648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24"/>
            <p:cNvSpPr/>
            <p:nvPr/>
          </p:nvSpPr>
          <p:spPr>
            <a:xfrm>
              <a:off x="57783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24"/>
            <p:cNvSpPr/>
            <p:nvPr/>
          </p:nvSpPr>
          <p:spPr>
            <a:xfrm>
              <a:off x="59000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24"/>
            <p:cNvSpPr/>
            <p:nvPr/>
          </p:nvSpPr>
          <p:spPr>
            <a:xfrm>
              <a:off x="6029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24"/>
            <p:cNvSpPr/>
            <p:nvPr/>
          </p:nvSpPr>
          <p:spPr>
            <a:xfrm>
              <a:off x="6159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24"/>
            <p:cNvSpPr/>
            <p:nvPr/>
          </p:nvSpPr>
          <p:spPr>
            <a:xfrm>
              <a:off x="62813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24"/>
            <p:cNvSpPr/>
            <p:nvPr/>
          </p:nvSpPr>
          <p:spPr>
            <a:xfrm>
              <a:off x="64111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24"/>
            <p:cNvSpPr/>
            <p:nvPr/>
          </p:nvSpPr>
          <p:spPr>
            <a:xfrm>
              <a:off x="6541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24"/>
            <p:cNvSpPr/>
            <p:nvPr/>
          </p:nvSpPr>
          <p:spPr>
            <a:xfrm>
              <a:off x="66627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24"/>
            <p:cNvSpPr/>
            <p:nvPr/>
          </p:nvSpPr>
          <p:spPr>
            <a:xfrm>
              <a:off x="67924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24"/>
            <p:cNvSpPr/>
            <p:nvPr/>
          </p:nvSpPr>
          <p:spPr>
            <a:xfrm>
              <a:off x="6922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24"/>
            <p:cNvSpPr/>
            <p:nvPr/>
          </p:nvSpPr>
          <p:spPr>
            <a:xfrm>
              <a:off x="7044075" y="847900"/>
              <a:ext cx="0" cy="4015450"/>
            </a:xfrm>
            <a:custGeom>
              <a:rect b="b" l="l" r="r" t="t"/>
              <a:pathLst>
                <a:path extrusionOk="0" fill="none" h="160618" w="0">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24"/>
            <p:cNvSpPr/>
            <p:nvPr/>
          </p:nvSpPr>
          <p:spPr>
            <a:xfrm>
              <a:off x="7173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24"/>
            <p:cNvSpPr/>
            <p:nvPr/>
          </p:nvSpPr>
          <p:spPr>
            <a:xfrm>
              <a:off x="7303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24"/>
            <p:cNvSpPr/>
            <p:nvPr/>
          </p:nvSpPr>
          <p:spPr>
            <a:xfrm>
              <a:off x="3868075" y="9471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24"/>
            <p:cNvSpPr/>
            <p:nvPr/>
          </p:nvSpPr>
          <p:spPr>
            <a:xfrm>
              <a:off x="3868075" y="1068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24"/>
            <p:cNvSpPr/>
            <p:nvPr/>
          </p:nvSpPr>
          <p:spPr>
            <a:xfrm>
              <a:off x="3868075" y="11986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24"/>
            <p:cNvSpPr/>
            <p:nvPr/>
          </p:nvSpPr>
          <p:spPr>
            <a:xfrm>
              <a:off x="3868075" y="13284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24"/>
            <p:cNvSpPr/>
            <p:nvPr/>
          </p:nvSpPr>
          <p:spPr>
            <a:xfrm>
              <a:off x="3868075" y="14502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24"/>
            <p:cNvSpPr/>
            <p:nvPr/>
          </p:nvSpPr>
          <p:spPr>
            <a:xfrm>
              <a:off x="3868075" y="1580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24"/>
            <p:cNvSpPr/>
            <p:nvPr/>
          </p:nvSpPr>
          <p:spPr>
            <a:xfrm>
              <a:off x="3868075" y="1709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24"/>
            <p:cNvSpPr/>
            <p:nvPr/>
          </p:nvSpPr>
          <p:spPr>
            <a:xfrm>
              <a:off x="3868075" y="18315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24"/>
            <p:cNvSpPr/>
            <p:nvPr/>
          </p:nvSpPr>
          <p:spPr>
            <a:xfrm>
              <a:off x="3868075" y="1961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24"/>
            <p:cNvSpPr/>
            <p:nvPr/>
          </p:nvSpPr>
          <p:spPr>
            <a:xfrm>
              <a:off x="3868075" y="2091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24"/>
            <p:cNvSpPr/>
            <p:nvPr/>
          </p:nvSpPr>
          <p:spPr>
            <a:xfrm>
              <a:off x="3868075" y="22128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24"/>
            <p:cNvSpPr/>
            <p:nvPr/>
          </p:nvSpPr>
          <p:spPr>
            <a:xfrm>
              <a:off x="3868075" y="2342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24"/>
            <p:cNvSpPr/>
            <p:nvPr/>
          </p:nvSpPr>
          <p:spPr>
            <a:xfrm>
              <a:off x="3868075" y="24759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24"/>
            <p:cNvSpPr/>
            <p:nvPr/>
          </p:nvSpPr>
          <p:spPr>
            <a:xfrm>
              <a:off x="3868075" y="25976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24"/>
            <p:cNvSpPr/>
            <p:nvPr/>
          </p:nvSpPr>
          <p:spPr>
            <a:xfrm>
              <a:off x="3868075" y="27275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24"/>
            <p:cNvSpPr/>
            <p:nvPr/>
          </p:nvSpPr>
          <p:spPr>
            <a:xfrm>
              <a:off x="3868075" y="28573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24"/>
            <p:cNvSpPr/>
            <p:nvPr/>
          </p:nvSpPr>
          <p:spPr>
            <a:xfrm>
              <a:off x="3868075" y="2979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24"/>
            <p:cNvSpPr/>
            <p:nvPr/>
          </p:nvSpPr>
          <p:spPr>
            <a:xfrm>
              <a:off x="3868075" y="3108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24"/>
            <p:cNvSpPr/>
            <p:nvPr/>
          </p:nvSpPr>
          <p:spPr>
            <a:xfrm>
              <a:off x="3868075" y="32387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24"/>
            <p:cNvSpPr/>
            <p:nvPr/>
          </p:nvSpPr>
          <p:spPr>
            <a:xfrm>
              <a:off x="3868075" y="3360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24"/>
            <p:cNvSpPr/>
            <p:nvPr/>
          </p:nvSpPr>
          <p:spPr>
            <a:xfrm>
              <a:off x="3868075" y="3490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24"/>
            <p:cNvSpPr/>
            <p:nvPr/>
          </p:nvSpPr>
          <p:spPr>
            <a:xfrm>
              <a:off x="3868075" y="36200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24"/>
            <p:cNvSpPr/>
            <p:nvPr/>
          </p:nvSpPr>
          <p:spPr>
            <a:xfrm>
              <a:off x="3868075" y="3741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24"/>
            <p:cNvSpPr/>
            <p:nvPr/>
          </p:nvSpPr>
          <p:spPr>
            <a:xfrm>
              <a:off x="3868075" y="38715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24"/>
            <p:cNvSpPr/>
            <p:nvPr/>
          </p:nvSpPr>
          <p:spPr>
            <a:xfrm>
              <a:off x="3868075" y="40013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24"/>
            <p:cNvSpPr/>
            <p:nvPr/>
          </p:nvSpPr>
          <p:spPr>
            <a:xfrm>
              <a:off x="3868075" y="41231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24"/>
            <p:cNvSpPr/>
            <p:nvPr/>
          </p:nvSpPr>
          <p:spPr>
            <a:xfrm>
              <a:off x="3868075" y="4252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24"/>
            <p:cNvSpPr/>
            <p:nvPr/>
          </p:nvSpPr>
          <p:spPr>
            <a:xfrm>
              <a:off x="3868075" y="43827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24"/>
            <p:cNvSpPr/>
            <p:nvPr/>
          </p:nvSpPr>
          <p:spPr>
            <a:xfrm>
              <a:off x="3868075" y="45044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24"/>
            <p:cNvSpPr/>
            <p:nvPr/>
          </p:nvSpPr>
          <p:spPr>
            <a:xfrm>
              <a:off x="3868075" y="46342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24"/>
            <p:cNvSpPr/>
            <p:nvPr/>
          </p:nvSpPr>
          <p:spPr>
            <a:xfrm>
              <a:off x="3868075" y="47640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4" name="Google Shape;2624;p24"/>
          <p:cNvSpPr txBox="1"/>
          <p:nvPr>
            <p:ph type="title"/>
          </p:nvPr>
        </p:nvSpPr>
        <p:spPr>
          <a:xfrm>
            <a:off x="720000" y="445025"/>
            <a:ext cx="7704000" cy="5727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25" name="Google Shape;2625;p24"/>
          <p:cNvSpPr txBox="1"/>
          <p:nvPr>
            <p:ph idx="1" type="subTitle"/>
          </p:nvPr>
        </p:nvSpPr>
        <p:spPr>
          <a:xfrm>
            <a:off x="5069250" y="2189463"/>
            <a:ext cx="3015900" cy="13554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9">
    <p:spTree>
      <p:nvGrpSpPr>
        <p:cNvPr id="2626" name="Shape 2626"/>
        <p:cNvGrpSpPr/>
        <p:nvPr/>
      </p:nvGrpSpPr>
      <p:grpSpPr>
        <a:xfrm>
          <a:off x="0" y="0"/>
          <a:ext cx="0" cy="0"/>
          <a:chOff x="0" y="0"/>
          <a:chExt cx="0" cy="0"/>
        </a:xfrm>
      </p:grpSpPr>
      <p:sp>
        <p:nvSpPr>
          <p:cNvPr id="2627" name="Google Shape;2627;p25"/>
          <p:cNvSpPr/>
          <p:nvPr/>
        </p:nvSpPr>
        <p:spPr>
          <a:xfrm>
            <a:off x="-60150" y="1241325"/>
            <a:ext cx="9274200" cy="3362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28" name="Google Shape;2628;p25"/>
          <p:cNvGrpSpPr/>
          <p:nvPr/>
        </p:nvGrpSpPr>
        <p:grpSpPr>
          <a:xfrm>
            <a:off x="7" y="3673"/>
            <a:ext cx="9144198" cy="5142587"/>
            <a:chOff x="238125" y="847900"/>
            <a:chExt cx="7140000" cy="4015450"/>
          </a:xfrm>
        </p:grpSpPr>
        <p:sp>
          <p:nvSpPr>
            <p:cNvPr id="2629" name="Google Shape;2629;p25"/>
            <p:cNvSpPr/>
            <p:nvPr/>
          </p:nvSpPr>
          <p:spPr>
            <a:xfrm>
              <a:off x="3125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25"/>
            <p:cNvSpPr/>
            <p:nvPr/>
          </p:nvSpPr>
          <p:spPr>
            <a:xfrm>
              <a:off x="434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25"/>
            <p:cNvSpPr/>
            <p:nvPr/>
          </p:nvSpPr>
          <p:spPr>
            <a:xfrm>
              <a:off x="5640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25"/>
            <p:cNvSpPr/>
            <p:nvPr/>
          </p:nvSpPr>
          <p:spPr>
            <a:xfrm>
              <a:off x="6938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25"/>
            <p:cNvSpPr/>
            <p:nvPr/>
          </p:nvSpPr>
          <p:spPr>
            <a:xfrm>
              <a:off x="8155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25"/>
            <p:cNvSpPr/>
            <p:nvPr/>
          </p:nvSpPr>
          <p:spPr>
            <a:xfrm>
              <a:off x="9453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25"/>
            <p:cNvSpPr/>
            <p:nvPr/>
          </p:nvSpPr>
          <p:spPr>
            <a:xfrm>
              <a:off x="10752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25"/>
            <p:cNvSpPr/>
            <p:nvPr/>
          </p:nvSpPr>
          <p:spPr>
            <a:xfrm>
              <a:off x="1196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25"/>
            <p:cNvSpPr/>
            <p:nvPr/>
          </p:nvSpPr>
          <p:spPr>
            <a:xfrm>
              <a:off x="1326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25"/>
            <p:cNvSpPr/>
            <p:nvPr/>
          </p:nvSpPr>
          <p:spPr>
            <a:xfrm>
              <a:off x="14599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25"/>
            <p:cNvSpPr/>
            <p:nvPr/>
          </p:nvSpPr>
          <p:spPr>
            <a:xfrm>
              <a:off x="1581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25"/>
            <p:cNvSpPr/>
            <p:nvPr/>
          </p:nvSpPr>
          <p:spPr>
            <a:xfrm>
              <a:off x="17115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25"/>
            <p:cNvSpPr/>
            <p:nvPr/>
          </p:nvSpPr>
          <p:spPr>
            <a:xfrm>
              <a:off x="18412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25"/>
            <p:cNvSpPr/>
            <p:nvPr/>
          </p:nvSpPr>
          <p:spPr>
            <a:xfrm>
              <a:off x="1963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25"/>
            <p:cNvSpPr/>
            <p:nvPr/>
          </p:nvSpPr>
          <p:spPr>
            <a:xfrm>
              <a:off x="20928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25"/>
            <p:cNvSpPr/>
            <p:nvPr/>
          </p:nvSpPr>
          <p:spPr>
            <a:xfrm>
              <a:off x="22226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25"/>
            <p:cNvSpPr/>
            <p:nvPr/>
          </p:nvSpPr>
          <p:spPr>
            <a:xfrm>
              <a:off x="2344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25"/>
            <p:cNvSpPr/>
            <p:nvPr/>
          </p:nvSpPr>
          <p:spPr>
            <a:xfrm>
              <a:off x="24742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25"/>
            <p:cNvSpPr/>
            <p:nvPr/>
          </p:nvSpPr>
          <p:spPr>
            <a:xfrm>
              <a:off x="26041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25"/>
            <p:cNvSpPr/>
            <p:nvPr/>
          </p:nvSpPr>
          <p:spPr>
            <a:xfrm>
              <a:off x="2725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25"/>
            <p:cNvSpPr/>
            <p:nvPr/>
          </p:nvSpPr>
          <p:spPr>
            <a:xfrm>
              <a:off x="28555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25"/>
            <p:cNvSpPr/>
            <p:nvPr/>
          </p:nvSpPr>
          <p:spPr>
            <a:xfrm>
              <a:off x="2985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25"/>
            <p:cNvSpPr/>
            <p:nvPr/>
          </p:nvSpPr>
          <p:spPr>
            <a:xfrm>
              <a:off x="31071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25"/>
            <p:cNvSpPr/>
            <p:nvPr/>
          </p:nvSpPr>
          <p:spPr>
            <a:xfrm>
              <a:off x="32369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25"/>
            <p:cNvSpPr/>
            <p:nvPr/>
          </p:nvSpPr>
          <p:spPr>
            <a:xfrm>
              <a:off x="3366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25"/>
            <p:cNvSpPr/>
            <p:nvPr/>
          </p:nvSpPr>
          <p:spPr>
            <a:xfrm>
              <a:off x="34885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25"/>
            <p:cNvSpPr/>
            <p:nvPr/>
          </p:nvSpPr>
          <p:spPr>
            <a:xfrm>
              <a:off x="3618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25"/>
            <p:cNvSpPr/>
            <p:nvPr/>
          </p:nvSpPr>
          <p:spPr>
            <a:xfrm>
              <a:off x="3748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25"/>
            <p:cNvSpPr/>
            <p:nvPr/>
          </p:nvSpPr>
          <p:spPr>
            <a:xfrm>
              <a:off x="238125" y="9471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25"/>
            <p:cNvSpPr/>
            <p:nvPr/>
          </p:nvSpPr>
          <p:spPr>
            <a:xfrm>
              <a:off x="238125" y="1068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25"/>
            <p:cNvSpPr/>
            <p:nvPr/>
          </p:nvSpPr>
          <p:spPr>
            <a:xfrm>
              <a:off x="238125" y="11986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25"/>
            <p:cNvSpPr/>
            <p:nvPr/>
          </p:nvSpPr>
          <p:spPr>
            <a:xfrm>
              <a:off x="238125" y="13284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25"/>
            <p:cNvSpPr/>
            <p:nvPr/>
          </p:nvSpPr>
          <p:spPr>
            <a:xfrm>
              <a:off x="238125" y="14502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25"/>
            <p:cNvSpPr/>
            <p:nvPr/>
          </p:nvSpPr>
          <p:spPr>
            <a:xfrm>
              <a:off x="238125" y="1580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25"/>
            <p:cNvSpPr/>
            <p:nvPr/>
          </p:nvSpPr>
          <p:spPr>
            <a:xfrm>
              <a:off x="238125" y="1709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25"/>
            <p:cNvSpPr/>
            <p:nvPr/>
          </p:nvSpPr>
          <p:spPr>
            <a:xfrm>
              <a:off x="238125" y="18315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25"/>
            <p:cNvSpPr/>
            <p:nvPr/>
          </p:nvSpPr>
          <p:spPr>
            <a:xfrm>
              <a:off x="238125" y="1961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25"/>
            <p:cNvSpPr/>
            <p:nvPr/>
          </p:nvSpPr>
          <p:spPr>
            <a:xfrm>
              <a:off x="238125" y="2091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25"/>
            <p:cNvSpPr/>
            <p:nvPr/>
          </p:nvSpPr>
          <p:spPr>
            <a:xfrm>
              <a:off x="238125" y="22128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25"/>
            <p:cNvSpPr/>
            <p:nvPr/>
          </p:nvSpPr>
          <p:spPr>
            <a:xfrm>
              <a:off x="238125" y="2342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25"/>
            <p:cNvSpPr/>
            <p:nvPr/>
          </p:nvSpPr>
          <p:spPr>
            <a:xfrm>
              <a:off x="238125" y="24759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25"/>
            <p:cNvSpPr/>
            <p:nvPr/>
          </p:nvSpPr>
          <p:spPr>
            <a:xfrm>
              <a:off x="238125" y="25976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25"/>
            <p:cNvSpPr/>
            <p:nvPr/>
          </p:nvSpPr>
          <p:spPr>
            <a:xfrm>
              <a:off x="238125" y="27275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25"/>
            <p:cNvSpPr/>
            <p:nvPr/>
          </p:nvSpPr>
          <p:spPr>
            <a:xfrm>
              <a:off x="238125" y="28573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25"/>
            <p:cNvSpPr/>
            <p:nvPr/>
          </p:nvSpPr>
          <p:spPr>
            <a:xfrm>
              <a:off x="238125" y="2979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25"/>
            <p:cNvSpPr/>
            <p:nvPr/>
          </p:nvSpPr>
          <p:spPr>
            <a:xfrm>
              <a:off x="238125" y="3108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25"/>
            <p:cNvSpPr/>
            <p:nvPr/>
          </p:nvSpPr>
          <p:spPr>
            <a:xfrm>
              <a:off x="238125" y="32387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25"/>
            <p:cNvSpPr/>
            <p:nvPr/>
          </p:nvSpPr>
          <p:spPr>
            <a:xfrm>
              <a:off x="238125" y="3360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25"/>
            <p:cNvSpPr/>
            <p:nvPr/>
          </p:nvSpPr>
          <p:spPr>
            <a:xfrm>
              <a:off x="238125" y="3490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25"/>
            <p:cNvSpPr/>
            <p:nvPr/>
          </p:nvSpPr>
          <p:spPr>
            <a:xfrm>
              <a:off x="238125" y="36200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25"/>
            <p:cNvSpPr/>
            <p:nvPr/>
          </p:nvSpPr>
          <p:spPr>
            <a:xfrm>
              <a:off x="238125" y="3741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25"/>
            <p:cNvSpPr/>
            <p:nvPr/>
          </p:nvSpPr>
          <p:spPr>
            <a:xfrm>
              <a:off x="238125" y="38715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25"/>
            <p:cNvSpPr/>
            <p:nvPr/>
          </p:nvSpPr>
          <p:spPr>
            <a:xfrm>
              <a:off x="238125" y="40013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25"/>
            <p:cNvSpPr/>
            <p:nvPr/>
          </p:nvSpPr>
          <p:spPr>
            <a:xfrm>
              <a:off x="238125" y="41231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25"/>
            <p:cNvSpPr/>
            <p:nvPr/>
          </p:nvSpPr>
          <p:spPr>
            <a:xfrm>
              <a:off x="238125" y="4252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25"/>
            <p:cNvSpPr/>
            <p:nvPr/>
          </p:nvSpPr>
          <p:spPr>
            <a:xfrm>
              <a:off x="238125" y="43827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25"/>
            <p:cNvSpPr/>
            <p:nvPr/>
          </p:nvSpPr>
          <p:spPr>
            <a:xfrm>
              <a:off x="238125" y="45044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25"/>
            <p:cNvSpPr/>
            <p:nvPr/>
          </p:nvSpPr>
          <p:spPr>
            <a:xfrm>
              <a:off x="238125" y="46342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25"/>
            <p:cNvSpPr/>
            <p:nvPr/>
          </p:nvSpPr>
          <p:spPr>
            <a:xfrm>
              <a:off x="238125" y="47640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25"/>
            <p:cNvSpPr/>
            <p:nvPr/>
          </p:nvSpPr>
          <p:spPr>
            <a:xfrm>
              <a:off x="38680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25"/>
            <p:cNvSpPr/>
            <p:nvPr/>
          </p:nvSpPr>
          <p:spPr>
            <a:xfrm>
              <a:off x="3989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25"/>
            <p:cNvSpPr/>
            <p:nvPr/>
          </p:nvSpPr>
          <p:spPr>
            <a:xfrm>
              <a:off x="4119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25"/>
            <p:cNvSpPr/>
            <p:nvPr/>
          </p:nvSpPr>
          <p:spPr>
            <a:xfrm>
              <a:off x="42494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25"/>
            <p:cNvSpPr/>
            <p:nvPr/>
          </p:nvSpPr>
          <p:spPr>
            <a:xfrm>
              <a:off x="43711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25"/>
            <p:cNvSpPr/>
            <p:nvPr/>
          </p:nvSpPr>
          <p:spPr>
            <a:xfrm>
              <a:off x="45010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25"/>
            <p:cNvSpPr/>
            <p:nvPr/>
          </p:nvSpPr>
          <p:spPr>
            <a:xfrm>
              <a:off x="46307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25"/>
            <p:cNvSpPr/>
            <p:nvPr/>
          </p:nvSpPr>
          <p:spPr>
            <a:xfrm>
              <a:off x="47525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25"/>
            <p:cNvSpPr/>
            <p:nvPr/>
          </p:nvSpPr>
          <p:spPr>
            <a:xfrm>
              <a:off x="48823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25"/>
            <p:cNvSpPr/>
            <p:nvPr/>
          </p:nvSpPr>
          <p:spPr>
            <a:xfrm>
              <a:off x="5012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25"/>
            <p:cNvSpPr/>
            <p:nvPr/>
          </p:nvSpPr>
          <p:spPr>
            <a:xfrm>
              <a:off x="51338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25"/>
            <p:cNvSpPr/>
            <p:nvPr/>
          </p:nvSpPr>
          <p:spPr>
            <a:xfrm>
              <a:off x="52637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25"/>
            <p:cNvSpPr/>
            <p:nvPr/>
          </p:nvSpPr>
          <p:spPr>
            <a:xfrm>
              <a:off x="53969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25"/>
            <p:cNvSpPr/>
            <p:nvPr/>
          </p:nvSpPr>
          <p:spPr>
            <a:xfrm>
              <a:off x="5518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25"/>
            <p:cNvSpPr/>
            <p:nvPr/>
          </p:nvSpPr>
          <p:spPr>
            <a:xfrm>
              <a:off x="5648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25"/>
            <p:cNvSpPr/>
            <p:nvPr/>
          </p:nvSpPr>
          <p:spPr>
            <a:xfrm>
              <a:off x="57783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25"/>
            <p:cNvSpPr/>
            <p:nvPr/>
          </p:nvSpPr>
          <p:spPr>
            <a:xfrm>
              <a:off x="59000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25"/>
            <p:cNvSpPr/>
            <p:nvPr/>
          </p:nvSpPr>
          <p:spPr>
            <a:xfrm>
              <a:off x="6029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25"/>
            <p:cNvSpPr/>
            <p:nvPr/>
          </p:nvSpPr>
          <p:spPr>
            <a:xfrm>
              <a:off x="6159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25"/>
            <p:cNvSpPr/>
            <p:nvPr/>
          </p:nvSpPr>
          <p:spPr>
            <a:xfrm>
              <a:off x="62813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25"/>
            <p:cNvSpPr/>
            <p:nvPr/>
          </p:nvSpPr>
          <p:spPr>
            <a:xfrm>
              <a:off x="64111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25"/>
            <p:cNvSpPr/>
            <p:nvPr/>
          </p:nvSpPr>
          <p:spPr>
            <a:xfrm>
              <a:off x="6541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25"/>
            <p:cNvSpPr/>
            <p:nvPr/>
          </p:nvSpPr>
          <p:spPr>
            <a:xfrm>
              <a:off x="66627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25"/>
            <p:cNvSpPr/>
            <p:nvPr/>
          </p:nvSpPr>
          <p:spPr>
            <a:xfrm>
              <a:off x="67924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25"/>
            <p:cNvSpPr/>
            <p:nvPr/>
          </p:nvSpPr>
          <p:spPr>
            <a:xfrm>
              <a:off x="6922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25"/>
            <p:cNvSpPr/>
            <p:nvPr/>
          </p:nvSpPr>
          <p:spPr>
            <a:xfrm>
              <a:off x="7044075" y="847900"/>
              <a:ext cx="0" cy="4015450"/>
            </a:xfrm>
            <a:custGeom>
              <a:rect b="b" l="l" r="r" t="t"/>
              <a:pathLst>
                <a:path extrusionOk="0" fill="none" h="160618" w="0">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25"/>
            <p:cNvSpPr/>
            <p:nvPr/>
          </p:nvSpPr>
          <p:spPr>
            <a:xfrm>
              <a:off x="7173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25"/>
            <p:cNvSpPr/>
            <p:nvPr/>
          </p:nvSpPr>
          <p:spPr>
            <a:xfrm>
              <a:off x="7303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25"/>
            <p:cNvSpPr/>
            <p:nvPr/>
          </p:nvSpPr>
          <p:spPr>
            <a:xfrm>
              <a:off x="3868075" y="9471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25"/>
            <p:cNvSpPr/>
            <p:nvPr/>
          </p:nvSpPr>
          <p:spPr>
            <a:xfrm>
              <a:off x="3868075" y="1068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25"/>
            <p:cNvSpPr/>
            <p:nvPr/>
          </p:nvSpPr>
          <p:spPr>
            <a:xfrm>
              <a:off x="3868075" y="11986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25"/>
            <p:cNvSpPr/>
            <p:nvPr/>
          </p:nvSpPr>
          <p:spPr>
            <a:xfrm>
              <a:off x="3868075" y="13284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25"/>
            <p:cNvSpPr/>
            <p:nvPr/>
          </p:nvSpPr>
          <p:spPr>
            <a:xfrm>
              <a:off x="3868075" y="14502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25"/>
            <p:cNvSpPr/>
            <p:nvPr/>
          </p:nvSpPr>
          <p:spPr>
            <a:xfrm>
              <a:off x="3868075" y="1580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25"/>
            <p:cNvSpPr/>
            <p:nvPr/>
          </p:nvSpPr>
          <p:spPr>
            <a:xfrm>
              <a:off x="3868075" y="1709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25"/>
            <p:cNvSpPr/>
            <p:nvPr/>
          </p:nvSpPr>
          <p:spPr>
            <a:xfrm>
              <a:off x="3868075" y="18315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25"/>
            <p:cNvSpPr/>
            <p:nvPr/>
          </p:nvSpPr>
          <p:spPr>
            <a:xfrm>
              <a:off x="3868075" y="1961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25"/>
            <p:cNvSpPr/>
            <p:nvPr/>
          </p:nvSpPr>
          <p:spPr>
            <a:xfrm>
              <a:off x="3868075" y="2091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25"/>
            <p:cNvSpPr/>
            <p:nvPr/>
          </p:nvSpPr>
          <p:spPr>
            <a:xfrm>
              <a:off x="3868075" y="22128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25"/>
            <p:cNvSpPr/>
            <p:nvPr/>
          </p:nvSpPr>
          <p:spPr>
            <a:xfrm>
              <a:off x="3868075" y="2342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25"/>
            <p:cNvSpPr/>
            <p:nvPr/>
          </p:nvSpPr>
          <p:spPr>
            <a:xfrm>
              <a:off x="3868075" y="24759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25"/>
            <p:cNvSpPr/>
            <p:nvPr/>
          </p:nvSpPr>
          <p:spPr>
            <a:xfrm>
              <a:off x="3868075" y="25976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25"/>
            <p:cNvSpPr/>
            <p:nvPr/>
          </p:nvSpPr>
          <p:spPr>
            <a:xfrm>
              <a:off x="3868075" y="27275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25"/>
            <p:cNvSpPr/>
            <p:nvPr/>
          </p:nvSpPr>
          <p:spPr>
            <a:xfrm>
              <a:off x="3868075" y="28573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25"/>
            <p:cNvSpPr/>
            <p:nvPr/>
          </p:nvSpPr>
          <p:spPr>
            <a:xfrm>
              <a:off x="3868075" y="2979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25"/>
            <p:cNvSpPr/>
            <p:nvPr/>
          </p:nvSpPr>
          <p:spPr>
            <a:xfrm>
              <a:off x="3868075" y="3108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25"/>
            <p:cNvSpPr/>
            <p:nvPr/>
          </p:nvSpPr>
          <p:spPr>
            <a:xfrm>
              <a:off x="3868075" y="32387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25"/>
            <p:cNvSpPr/>
            <p:nvPr/>
          </p:nvSpPr>
          <p:spPr>
            <a:xfrm>
              <a:off x="3868075" y="3360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25"/>
            <p:cNvSpPr/>
            <p:nvPr/>
          </p:nvSpPr>
          <p:spPr>
            <a:xfrm>
              <a:off x="3868075" y="3490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25"/>
            <p:cNvSpPr/>
            <p:nvPr/>
          </p:nvSpPr>
          <p:spPr>
            <a:xfrm>
              <a:off x="3868075" y="36200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25"/>
            <p:cNvSpPr/>
            <p:nvPr/>
          </p:nvSpPr>
          <p:spPr>
            <a:xfrm>
              <a:off x="3868075" y="3741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25"/>
            <p:cNvSpPr/>
            <p:nvPr/>
          </p:nvSpPr>
          <p:spPr>
            <a:xfrm>
              <a:off x="3868075" y="38715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25"/>
            <p:cNvSpPr/>
            <p:nvPr/>
          </p:nvSpPr>
          <p:spPr>
            <a:xfrm>
              <a:off x="3868075" y="40013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25"/>
            <p:cNvSpPr/>
            <p:nvPr/>
          </p:nvSpPr>
          <p:spPr>
            <a:xfrm>
              <a:off x="3868075" y="41231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25"/>
            <p:cNvSpPr/>
            <p:nvPr/>
          </p:nvSpPr>
          <p:spPr>
            <a:xfrm>
              <a:off x="3868075" y="4252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25"/>
            <p:cNvSpPr/>
            <p:nvPr/>
          </p:nvSpPr>
          <p:spPr>
            <a:xfrm>
              <a:off x="3868075" y="43827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25"/>
            <p:cNvSpPr/>
            <p:nvPr/>
          </p:nvSpPr>
          <p:spPr>
            <a:xfrm>
              <a:off x="3868075" y="45044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25"/>
            <p:cNvSpPr/>
            <p:nvPr/>
          </p:nvSpPr>
          <p:spPr>
            <a:xfrm>
              <a:off x="3868075" y="46342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25"/>
            <p:cNvSpPr/>
            <p:nvPr/>
          </p:nvSpPr>
          <p:spPr>
            <a:xfrm>
              <a:off x="3868075" y="47640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7" name="Google Shape;2747;p25"/>
          <p:cNvSpPr txBox="1"/>
          <p:nvPr>
            <p:ph type="title"/>
          </p:nvPr>
        </p:nvSpPr>
        <p:spPr>
          <a:xfrm>
            <a:off x="720000" y="445025"/>
            <a:ext cx="7704000" cy="5727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48" name="Google Shape;2748;p25"/>
          <p:cNvSpPr txBox="1"/>
          <p:nvPr>
            <p:ph idx="1" type="subTitle"/>
          </p:nvPr>
        </p:nvSpPr>
        <p:spPr>
          <a:xfrm>
            <a:off x="1794025" y="3317250"/>
            <a:ext cx="2049300" cy="3741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1pPr>
            <a:lvl2pPr lvl="1"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2pPr>
            <a:lvl3pPr lvl="2"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3pPr>
            <a:lvl4pPr lvl="3"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4pPr>
            <a:lvl5pPr lvl="4"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5pPr>
            <a:lvl6pPr lvl="5"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6pPr>
            <a:lvl7pPr lvl="6"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7pPr>
            <a:lvl8pPr lvl="7"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8pPr>
            <a:lvl9pPr lvl="8"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9pPr>
          </a:lstStyle>
          <a:p/>
        </p:txBody>
      </p:sp>
      <p:sp>
        <p:nvSpPr>
          <p:cNvPr id="2749" name="Google Shape;2749;p25"/>
          <p:cNvSpPr txBox="1"/>
          <p:nvPr>
            <p:ph idx="2" type="subTitle"/>
          </p:nvPr>
        </p:nvSpPr>
        <p:spPr>
          <a:xfrm>
            <a:off x="1794025" y="3691350"/>
            <a:ext cx="20493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2750" name="Google Shape;2750;p25"/>
          <p:cNvSpPr txBox="1"/>
          <p:nvPr>
            <p:ph idx="3" type="subTitle"/>
          </p:nvPr>
        </p:nvSpPr>
        <p:spPr>
          <a:xfrm>
            <a:off x="5300686" y="3317250"/>
            <a:ext cx="2049300" cy="3741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1pPr>
            <a:lvl2pPr lvl="1"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2pPr>
            <a:lvl3pPr lvl="2"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3pPr>
            <a:lvl4pPr lvl="3"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4pPr>
            <a:lvl5pPr lvl="4"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5pPr>
            <a:lvl6pPr lvl="5"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6pPr>
            <a:lvl7pPr lvl="6"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7pPr>
            <a:lvl8pPr lvl="7"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8pPr>
            <a:lvl9pPr lvl="8"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9pPr>
          </a:lstStyle>
          <a:p/>
        </p:txBody>
      </p:sp>
      <p:sp>
        <p:nvSpPr>
          <p:cNvPr id="2751" name="Google Shape;2751;p25"/>
          <p:cNvSpPr txBox="1"/>
          <p:nvPr>
            <p:ph idx="4" type="subTitle"/>
          </p:nvPr>
        </p:nvSpPr>
        <p:spPr>
          <a:xfrm>
            <a:off x="5300679" y="3691350"/>
            <a:ext cx="20493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0">
    <p:spTree>
      <p:nvGrpSpPr>
        <p:cNvPr id="2752" name="Shape 2752"/>
        <p:cNvGrpSpPr/>
        <p:nvPr/>
      </p:nvGrpSpPr>
      <p:grpSpPr>
        <a:xfrm>
          <a:off x="0" y="0"/>
          <a:ext cx="0" cy="0"/>
          <a:chOff x="0" y="0"/>
          <a:chExt cx="0" cy="0"/>
        </a:xfrm>
      </p:grpSpPr>
      <p:sp>
        <p:nvSpPr>
          <p:cNvPr id="2753" name="Google Shape;2753;p26"/>
          <p:cNvSpPr/>
          <p:nvPr/>
        </p:nvSpPr>
        <p:spPr>
          <a:xfrm>
            <a:off x="-60150" y="900600"/>
            <a:ext cx="9274200" cy="334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54" name="Google Shape;2754;p26"/>
          <p:cNvGrpSpPr/>
          <p:nvPr/>
        </p:nvGrpSpPr>
        <p:grpSpPr>
          <a:xfrm>
            <a:off x="7" y="3673"/>
            <a:ext cx="9144198" cy="5142587"/>
            <a:chOff x="238125" y="847900"/>
            <a:chExt cx="7140000" cy="4015450"/>
          </a:xfrm>
        </p:grpSpPr>
        <p:sp>
          <p:nvSpPr>
            <p:cNvPr id="2755" name="Google Shape;2755;p26"/>
            <p:cNvSpPr/>
            <p:nvPr/>
          </p:nvSpPr>
          <p:spPr>
            <a:xfrm>
              <a:off x="3125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26"/>
            <p:cNvSpPr/>
            <p:nvPr/>
          </p:nvSpPr>
          <p:spPr>
            <a:xfrm>
              <a:off x="434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26"/>
            <p:cNvSpPr/>
            <p:nvPr/>
          </p:nvSpPr>
          <p:spPr>
            <a:xfrm>
              <a:off x="5640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26"/>
            <p:cNvSpPr/>
            <p:nvPr/>
          </p:nvSpPr>
          <p:spPr>
            <a:xfrm>
              <a:off x="6938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26"/>
            <p:cNvSpPr/>
            <p:nvPr/>
          </p:nvSpPr>
          <p:spPr>
            <a:xfrm>
              <a:off x="8155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26"/>
            <p:cNvSpPr/>
            <p:nvPr/>
          </p:nvSpPr>
          <p:spPr>
            <a:xfrm>
              <a:off x="9453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26"/>
            <p:cNvSpPr/>
            <p:nvPr/>
          </p:nvSpPr>
          <p:spPr>
            <a:xfrm>
              <a:off x="10752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26"/>
            <p:cNvSpPr/>
            <p:nvPr/>
          </p:nvSpPr>
          <p:spPr>
            <a:xfrm>
              <a:off x="1196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26"/>
            <p:cNvSpPr/>
            <p:nvPr/>
          </p:nvSpPr>
          <p:spPr>
            <a:xfrm>
              <a:off x="1326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26"/>
            <p:cNvSpPr/>
            <p:nvPr/>
          </p:nvSpPr>
          <p:spPr>
            <a:xfrm>
              <a:off x="14599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26"/>
            <p:cNvSpPr/>
            <p:nvPr/>
          </p:nvSpPr>
          <p:spPr>
            <a:xfrm>
              <a:off x="1581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26"/>
            <p:cNvSpPr/>
            <p:nvPr/>
          </p:nvSpPr>
          <p:spPr>
            <a:xfrm>
              <a:off x="17115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26"/>
            <p:cNvSpPr/>
            <p:nvPr/>
          </p:nvSpPr>
          <p:spPr>
            <a:xfrm>
              <a:off x="18412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26"/>
            <p:cNvSpPr/>
            <p:nvPr/>
          </p:nvSpPr>
          <p:spPr>
            <a:xfrm>
              <a:off x="1963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26"/>
            <p:cNvSpPr/>
            <p:nvPr/>
          </p:nvSpPr>
          <p:spPr>
            <a:xfrm>
              <a:off x="20928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26"/>
            <p:cNvSpPr/>
            <p:nvPr/>
          </p:nvSpPr>
          <p:spPr>
            <a:xfrm>
              <a:off x="22226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26"/>
            <p:cNvSpPr/>
            <p:nvPr/>
          </p:nvSpPr>
          <p:spPr>
            <a:xfrm>
              <a:off x="2344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26"/>
            <p:cNvSpPr/>
            <p:nvPr/>
          </p:nvSpPr>
          <p:spPr>
            <a:xfrm>
              <a:off x="24742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26"/>
            <p:cNvSpPr/>
            <p:nvPr/>
          </p:nvSpPr>
          <p:spPr>
            <a:xfrm>
              <a:off x="26041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26"/>
            <p:cNvSpPr/>
            <p:nvPr/>
          </p:nvSpPr>
          <p:spPr>
            <a:xfrm>
              <a:off x="2725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26"/>
            <p:cNvSpPr/>
            <p:nvPr/>
          </p:nvSpPr>
          <p:spPr>
            <a:xfrm>
              <a:off x="28555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26"/>
            <p:cNvSpPr/>
            <p:nvPr/>
          </p:nvSpPr>
          <p:spPr>
            <a:xfrm>
              <a:off x="2985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26"/>
            <p:cNvSpPr/>
            <p:nvPr/>
          </p:nvSpPr>
          <p:spPr>
            <a:xfrm>
              <a:off x="31071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26"/>
            <p:cNvSpPr/>
            <p:nvPr/>
          </p:nvSpPr>
          <p:spPr>
            <a:xfrm>
              <a:off x="32369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26"/>
            <p:cNvSpPr/>
            <p:nvPr/>
          </p:nvSpPr>
          <p:spPr>
            <a:xfrm>
              <a:off x="3366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26"/>
            <p:cNvSpPr/>
            <p:nvPr/>
          </p:nvSpPr>
          <p:spPr>
            <a:xfrm>
              <a:off x="34885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26"/>
            <p:cNvSpPr/>
            <p:nvPr/>
          </p:nvSpPr>
          <p:spPr>
            <a:xfrm>
              <a:off x="3618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26"/>
            <p:cNvSpPr/>
            <p:nvPr/>
          </p:nvSpPr>
          <p:spPr>
            <a:xfrm>
              <a:off x="3748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26"/>
            <p:cNvSpPr/>
            <p:nvPr/>
          </p:nvSpPr>
          <p:spPr>
            <a:xfrm>
              <a:off x="238125" y="9471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26"/>
            <p:cNvSpPr/>
            <p:nvPr/>
          </p:nvSpPr>
          <p:spPr>
            <a:xfrm>
              <a:off x="238125" y="1068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26"/>
            <p:cNvSpPr/>
            <p:nvPr/>
          </p:nvSpPr>
          <p:spPr>
            <a:xfrm>
              <a:off x="238125" y="11986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26"/>
            <p:cNvSpPr/>
            <p:nvPr/>
          </p:nvSpPr>
          <p:spPr>
            <a:xfrm>
              <a:off x="238125" y="13284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26"/>
            <p:cNvSpPr/>
            <p:nvPr/>
          </p:nvSpPr>
          <p:spPr>
            <a:xfrm>
              <a:off x="238125" y="14502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26"/>
            <p:cNvSpPr/>
            <p:nvPr/>
          </p:nvSpPr>
          <p:spPr>
            <a:xfrm>
              <a:off x="238125" y="1580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26"/>
            <p:cNvSpPr/>
            <p:nvPr/>
          </p:nvSpPr>
          <p:spPr>
            <a:xfrm>
              <a:off x="238125" y="1709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26"/>
            <p:cNvSpPr/>
            <p:nvPr/>
          </p:nvSpPr>
          <p:spPr>
            <a:xfrm>
              <a:off x="238125" y="18315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26"/>
            <p:cNvSpPr/>
            <p:nvPr/>
          </p:nvSpPr>
          <p:spPr>
            <a:xfrm>
              <a:off x="238125" y="1961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26"/>
            <p:cNvSpPr/>
            <p:nvPr/>
          </p:nvSpPr>
          <p:spPr>
            <a:xfrm>
              <a:off x="238125" y="2091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26"/>
            <p:cNvSpPr/>
            <p:nvPr/>
          </p:nvSpPr>
          <p:spPr>
            <a:xfrm>
              <a:off x="238125" y="22128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26"/>
            <p:cNvSpPr/>
            <p:nvPr/>
          </p:nvSpPr>
          <p:spPr>
            <a:xfrm>
              <a:off x="238125" y="2342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26"/>
            <p:cNvSpPr/>
            <p:nvPr/>
          </p:nvSpPr>
          <p:spPr>
            <a:xfrm>
              <a:off x="238125" y="24759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26"/>
            <p:cNvSpPr/>
            <p:nvPr/>
          </p:nvSpPr>
          <p:spPr>
            <a:xfrm>
              <a:off x="238125" y="25976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26"/>
            <p:cNvSpPr/>
            <p:nvPr/>
          </p:nvSpPr>
          <p:spPr>
            <a:xfrm>
              <a:off x="238125" y="27275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26"/>
            <p:cNvSpPr/>
            <p:nvPr/>
          </p:nvSpPr>
          <p:spPr>
            <a:xfrm>
              <a:off x="238125" y="28573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26"/>
            <p:cNvSpPr/>
            <p:nvPr/>
          </p:nvSpPr>
          <p:spPr>
            <a:xfrm>
              <a:off x="238125" y="2979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26"/>
            <p:cNvSpPr/>
            <p:nvPr/>
          </p:nvSpPr>
          <p:spPr>
            <a:xfrm>
              <a:off x="238125" y="3108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26"/>
            <p:cNvSpPr/>
            <p:nvPr/>
          </p:nvSpPr>
          <p:spPr>
            <a:xfrm>
              <a:off x="238125" y="32387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26"/>
            <p:cNvSpPr/>
            <p:nvPr/>
          </p:nvSpPr>
          <p:spPr>
            <a:xfrm>
              <a:off x="238125" y="3360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26"/>
            <p:cNvSpPr/>
            <p:nvPr/>
          </p:nvSpPr>
          <p:spPr>
            <a:xfrm>
              <a:off x="238125" y="3490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26"/>
            <p:cNvSpPr/>
            <p:nvPr/>
          </p:nvSpPr>
          <p:spPr>
            <a:xfrm>
              <a:off x="238125" y="36200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26"/>
            <p:cNvSpPr/>
            <p:nvPr/>
          </p:nvSpPr>
          <p:spPr>
            <a:xfrm>
              <a:off x="238125" y="3741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26"/>
            <p:cNvSpPr/>
            <p:nvPr/>
          </p:nvSpPr>
          <p:spPr>
            <a:xfrm>
              <a:off x="238125" y="38715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26"/>
            <p:cNvSpPr/>
            <p:nvPr/>
          </p:nvSpPr>
          <p:spPr>
            <a:xfrm>
              <a:off x="238125" y="40013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26"/>
            <p:cNvSpPr/>
            <p:nvPr/>
          </p:nvSpPr>
          <p:spPr>
            <a:xfrm>
              <a:off x="238125" y="41231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26"/>
            <p:cNvSpPr/>
            <p:nvPr/>
          </p:nvSpPr>
          <p:spPr>
            <a:xfrm>
              <a:off x="238125" y="4252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26"/>
            <p:cNvSpPr/>
            <p:nvPr/>
          </p:nvSpPr>
          <p:spPr>
            <a:xfrm>
              <a:off x="238125" y="43827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26"/>
            <p:cNvSpPr/>
            <p:nvPr/>
          </p:nvSpPr>
          <p:spPr>
            <a:xfrm>
              <a:off x="238125" y="45044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26"/>
            <p:cNvSpPr/>
            <p:nvPr/>
          </p:nvSpPr>
          <p:spPr>
            <a:xfrm>
              <a:off x="238125" y="46342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26"/>
            <p:cNvSpPr/>
            <p:nvPr/>
          </p:nvSpPr>
          <p:spPr>
            <a:xfrm>
              <a:off x="238125" y="47640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26"/>
            <p:cNvSpPr/>
            <p:nvPr/>
          </p:nvSpPr>
          <p:spPr>
            <a:xfrm>
              <a:off x="38680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26"/>
            <p:cNvSpPr/>
            <p:nvPr/>
          </p:nvSpPr>
          <p:spPr>
            <a:xfrm>
              <a:off x="3989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26"/>
            <p:cNvSpPr/>
            <p:nvPr/>
          </p:nvSpPr>
          <p:spPr>
            <a:xfrm>
              <a:off x="4119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26"/>
            <p:cNvSpPr/>
            <p:nvPr/>
          </p:nvSpPr>
          <p:spPr>
            <a:xfrm>
              <a:off x="42494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26"/>
            <p:cNvSpPr/>
            <p:nvPr/>
          </p:nvSpPr>
          <p:spPr>
            <a:xfrm>
              <a:off x="43711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26"/>
            <p:cNvSpPr/>
            <p:nvPr/>
          </p:nvSpPr>
          <p:spPr>
            <a:xfrm>
              <a:off x="45010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26"/>
            <p:cNvSpPr/>
            <p:nvPr/>
          </p:nvSpPr>
          <p:spPr>
            <a:xfrm>
              <a:off x="46307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26"/>
            <p:cNvSpPr/>
            <p:nvPr/>
          </p:nvSpPr>
          <p:spPr>
            <a:xfrm>
              <a:off x="47525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26"/>
            <p:cNvSpPr/>
            <p:nvPr/>
          </p:nvSpPr>
          <p:spPr>
            <a:xfrm>
              <a:off x="48823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26"/>
            <p:cNvSpPr/>
            <p:nvPr/>
          </p:nvSpPr>
          <p:spPr>
            <a:xfrm>
              <a:off x="5012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26"/>
            <p:cNvSpPr/>
            <p:nvPr/>
          </p:nvSpPr>
          <p:spPr>
            <a:xfrm>
              <a:off x="51338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26"/>
            <p:cNvSpPr/>
            <p:nvPr/>
          </p:nvSpPr>
          <p:spPr>
            <a:xfrm>
              <a:off x="52637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26"/>
            <p:cNvSpPr/>
            <p:nvPr/>
          </p:nvSpPr>
          <p:spPr>
            <a:xfrm>
              <a:off x="53969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26"/>
            <p:cNvSpPr/>
            <p:nvPr/>
          </p:nvSpPr>
          <p:spPr>
            <a:xfrm>
              <a:off x="5518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26"/>
            <p:cNvSpPr/>
            <p:nvPr/>
          </p:nvSpPr>
          <p:spPr>
            <a:xfrm>
              <a:off x="5648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26"/>
            <p:cNvSpPr/>
            <p:nvPr/>
          </p:nvSpPr>
          <p:spPr>
            <a:xfrm>
              <a:off x="57783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26"/>
            <p:cNvSpPr/>
            <p:nvPr/>
          </p:nvSpPr>
          <p:spPr>
            <a:xfrm>
              <a:off x="59000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26"/>
            <p:cNvSpPr/>
            <p:nvPr/>
          </p:nvSpPr>
          <p:spPr>
            <a:xfrm>
              <a:off x="6029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26"/>
            <p:cNvSpPr/>
            <p:nvPr/>
          </p:nvSpPr>
          <p:spPr>
            <a:xfrm>
              <a:off x="6159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26"/>
            <p:cNvSpPr/>
            <p:nvPr/>
          </p:nvSpPr>
          <p:spPr>
            <a:xfrm>
              <a:off x="62813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26"/>
            <p:cNvSpPr/>
            <p:nvPr/>
          </p:nvSpPr>
          <p:spPr>
            <a:xfrm>
              <a:off x="64111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26"/>
            <p:cNvSpPr/>
            <p:nvPr/>
          </p:nvSpPr>
          <p:spPr>
            <a:xfrm>
              <a:off x="6541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26"/>
            <p:cNvSpPr/>
            <p:nvPr/>
          </p:nvSpPr>
          <p:spPr>
            <a:xfrm>
              <a:off x="66627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26"/>
            <p:cNvSpPr/>
            <p:nvPr/>
          </p:nvSpPr>
          <p:spPr>
            <a:xfrm>
              <a:off x="67924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26"/>
            <p:cNvSpPr/>
            <p:nvPr/>
          </p:nvSpPr>
          <p:spPr>
            <a:xfrm>
              <a:off x="6922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26"/>
            <p:cNvSpPr/>
            <p:nvPr/>
          </p:nvSpPr>
          <p:spPr>
            <a:xfrm>
              <a:off x="7044075" y="847900"/>
              <a:ext cx="0" cy="4015450"/>
            </a:xfrm>
            <a:custGeom>
              <a:rect b="b" l="l" r="r" t="t"/>
              <a:pathLst>
                <a:path extrusionOk="0" fill="none" h="160618" w="0">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26"/>
            <p:cNvSpPr/>
            <p:nvPr/>
          </p:nvSpPr>
          <p:spPr>
            <a:xfrm>
              <a:off x="7173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26"/>
            <p:cNvSpPr/>
            <p:nvPr/>
          </p:nvSpPr>
          <p:spPr>
            <a:xfrm>
              <a:off x="7303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26"/>
            <p:cNvSpPr/>
            <p:nvPr/>
          </p:nvSpPr>
          <p:spPr>
            <a:xfrm>
              <a:off x="3868075" y="9471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26"/>
            <p:cNvSpPr/>
            <p:nvPr/>
          </p:nvSpPr>
          <p:spPr>
            <a:xfrm>
              <a:off x="3868075" y="1068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26"/>
            <p:cNvSpPr/>
            <p:nvPr/>
          </p:nvSpPr>
          <p:spPr>
            <a:xfrm>
              <a:off x="3868075" y="11986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26"/>
            <p:cNvSpPr/>
            <p:nvPr/>
          </p:nvSpPr>
          <p:spPr>
            <a:xfrm>
              <a:off x="3868075" y="13284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26"/>
            <p:cNvSpPr/>
            <p:nvPr/>
          </p:nvSpPr>
          <p:spPr>
            <a:xfrm>
              <a:off x="3868075" y="14502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26"/>
            <p:cNvSpPr/>
            <p:nvPr/>
          </p:nvSpPr>
          <p:spPr>
            <a:xfrm>
              <a:off x="3868075" y="1580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26"/>
            <p:cNvSpPr/>
            <p:nvPr/>
          </p:nvSpPr>
          <p:spPr>
            <a:xfrm>
              <a:off x="3868075" y="1709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26"/>
            <p:cNvSpPr/>
            <p:nvPr/>
          </p:nvSpPr>
          <p:spPr>
            <a:xfrm>
              <a:off x="3868075" y="18315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26"/>
            <p:cNvSpPr/>
            <p:nvPr/>
          </p:nvSpPr>
          <p:spPr>
            <a:xfrm>
              <a:off x="3868075" y="1961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26"/>
            <p:cNvSpPr/>
            <p:nvPr/>
          </p:nvSpPr>
          <p:spPr>
            <a:xfrm>
              <a:off x="3868075" y="2091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26"/>
            <p:cNvSpPr/>
            <p:nvPr/>
          </p:nvSpPr>
          <p:spPr>
            <a:xfrm>
              <a:off x="3868075" y="22128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26"/>
            <p:cNvSpPr/>
            <p:nvPr/>
          </p:nvSpPr>
          <p:spPr>
            <a:xfrm>
              <a:off x="3868075" y="2342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26"/>
            <p:cNvSpPr/>
            <p:nvPr/>
          </p:nvSpPr>
          <p:spPr>
            <a:xfrm>
              <a:off x="3868075" y="24759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26"/>
            <p:cNvSpPr/>
            <p:nvPr/>
          </p:nvSpPr>
          <p:spPr>
            <a:xfrm>
              <a:off x="3868075" y="25976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26"/>
            <p:cNvSpPr/>
            <p:nvPr/>
          </p:nvSpPr>
          <p:spPr>
            <a:xfrm>
              <a:off x="3868075" y="27275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26"/>
            <p:cNvSpPr/>
            <p:nvPr/>
          </p:nvSpPr>
          <p:spPr>
            <a:xfrm>
              <a:off x="3868075" y="28573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26"/>
            <p:cNvSpPr/>
            <p:nvPr/>
          </p:nvSpPr>
          <p:spPr>
            <a:xfrm>
              <a:off x="3868075" y="2979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26"/>
            <p:cNvSpPr/>
            <p:nvPr/>
          </p:nvSpPr>
          <p:spPr>
            <a:xfrm>
              <a:off x="3868075" y="3108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26"/>
            <p:cNvSpPr/>
            <p:nvPr/>
          </p:nvSpPr>
          <p:spPr>
            <a:xfrm>
              <a:off x="3868075" y="32387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26"/>
            <p:cNvSpPr/>
            <p:nvPr/>
          </p:nvSpPr>
          <p:spPr>
            <a:xfrm>
              <a:off x="3868075" y="3360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26"/>
            <p:cNvSpPr/>
            <p:nvPr/>
          </p:nvSpPr>
          <p:spPr>
            <a:xfrm>
              <a:off x="3868075" y="3490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26"/>
            <p:cNvSpPr/>
            <p:nvPr/>
          </p:nvSpPr>
          <p:spPr>
            <a:xfrm>
              <a:off x="3868075" y="36200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26"/>
            <p:cNvSpPr/>
            <p:nvPr/>
          </p:nvSpPr>
          <p:spPr>
            <a:xfrm>
              <a:off x="3868075" y="3741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26"/>
            <p:cNvSpPr/>
            <p:nvPr/>
          </p:nvSpPr>
          <p:spPr>
            <a:xfrm>
              <a:off x="3868075" y="38715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26"/>
            <p:cNvSpPr/>
            <p:nvPr/>
          </p:nvSpPr>
          <p:spPr>
            <a:xfrm>
              <a:off x="3868075" y="40013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26"/>
            <p:cNvSpPr/>
            <p:nvPr/>
          </p:nvSpPr>
          <p:spPr>
            <a:xfrm>
              <a:off x="3868075" y="41231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26"/>
            <p:cNvSpPr/>
            <p:nvPr/>
          </p:nvSpPr>
          <p:spPr>
            <a:xfrm>
              <a:off x="3868075" y="4252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26"/>
            <p:cNvSpPr/>
            <p:nvPr/>
          </p:nvSpPr>
          <p:spPr>
            <a:xfrm>
              <a:off x="3868075" y="43827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26"/>
            <p:cNvSpPr/>
            <p:nvPr/>
          </p:nvSpPr>
          <p:spPr>
            <a:xfrm>
              <a:off x="3868075" y="45044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26"/>
            <p:cNvSpPr/>
            <p:nvPr/>
          </p:nvSpPr>
          <p:spPr>
            <a:xfrm>
              <a:off x="3868075" y="46342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26"/>
            <p:cNvSpPr/>
            <p:nvPr/>
          </p:nvSpPr>
          <p:spPr>
            <a:xfrm>
              <a:off x="3868075" y="47640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3" name="Google Shape;2873;p26"/>
          <p:cNvSpPr txBox="1"/>
          <p:nvPr>
            <p:ph type="title"/>
          </p:nvPr>
        </p:nvSpPr>
        <p:spPr>
          <a:xfrm>
            <a:off x="3073800" y="1044200"/>
            <a:ext cx="2996400" cy="6579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74" name="Google Shape;2874;p26"/>
          <p:cNvSpPr txBox="1"/>
          <p:nvPr>
            <p:ph idx="1" type="subTitle"/>
          </p:nvPr>
        </p:nvSpPr>
        <p:spPr>
          <a:xfrm>
            <a:off x="3547350" y="2512898"/>
            <a:ext cx="2049300" cy="8046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2875" name="Google Shape;2875;p26"/>
          <p:cNvSpPr txBox="1"/>
          <p:nvPr>
            <p:ph idx="2" type="subTitle"/>
          </p:nvPr>
        </p:nvSpPr>
        <p:spPr>
          <a:xfrm>
            <a:off x="3219150" y="2187988"/>
            <a:ext cx="2705700" cy="324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2876" name="Google Shape;2876;p26"/>
          <p:cNvSpPr txBox="1"/>
          <p:nvPr/>
        </p:nvSpPr>
        <p:spPr>
          <a:xfrm>
            <a:off x="2387550" y="3365188"/>
            <a:ext cx="4378800" cy="4398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ro" sz="1200">
                <a:solidFill>
                  <a:srgbClr val="000000"/>
                </a:solidFill>
                <a:latin typeface="Kulim Park"/>
                <a:ea typeface="Kulim Park"/>
                <a:cs typeface="Kulim Park"/>
                <a:sym typeface="Kulim Park"/>
              </a:rPr>
              <a:t>CREDITS: This presentation template was created by </a:t>
            </a:r>
            <a:r>
              <a:rPr b="1" lang="ro" sz="1200">
                <a:solidFill>
                  <a:srgbClr val="E85B2D"/>
                </a:solidFill>
                <a:uFill>
                  <a:noFill/>
                </a:uFill>
                <a:latin typeface="Kulim Park"/>
                <a:ea typeface="Kulim Park"/>
                <a:cs typeface="Kulim Park"/>
                <a:sym typeface="Kulim Park"/>
                <a:hlinkClick r:id="rId2">
                  <a:extLst>
                    <a:ext uri="{A12FA001-AC4F-418D-AE19-62706E023703}">
                      <ahyp:hlinkClr val="tx"/>
                    </a:ext>
                  </a:extLst>
                </a:hlinkClick>
              </a:rPr>
              <a:t>Slidesgo</a:t>
            </a:r>
            <a:r>
              <a:rPr lang="ro" sz="1200">
                <a:solidFill>
                  <a:srgbClr val="000000"/>
                </a:solidFill>
                <a:latin typeface="Kulim Park"/>
                <a:ea typeface="Kulim Park"/>
                <a:cs typeface="Kulim Park"/>
                <a:sym typeface="Kulim Park"/>
              </a:rPr>
              <a:t>, including icons by </a:t>
            </a:r>
            <a:r>
              <a:rPr b="1" lang="ro" sz="1200">
                <a:solidFill>
                  <a:srgbClr val="E85B2D"/>
                </a:solidFill>
                <a:uFill>
                  <a:noFill/>
                </a:uFill>
                <a:latin typeface="Kulim Park"/>
                <a:ea typeface="Kulim Park"/>
                <a:cs typeface="Kulim Park"/>
                <a:sym typeface="Kulim Park"/>
                <a:hlinkClick r:id="rId3">
                  <a:extLst>
                    <a:ext uri="{A12FA001-AC4F-418D-AE19-62706E023703}">
                      <ahyp:hlinkClr val="tx"/>
                    </a:ext>
                  </a:extLst>
                </a:hlinkClick>
              </a:rPr>
              <a:t>Flaticon</a:t>
            </a:r>
            <a:r>
              <a:rPr lang="ro" sz="1200">
                <a:solidFill>
                  <a:srgbClr val="000000"/>
                </a:solidFill>
                <a:latin typeface="Kulim Park"/>
                <a:ea typeface="Kulim Park"/>
                <a:cs typeface="Kulim Park"/>
                <a:sym typeface="Kulim Park"/>
              </a:rPr>
              <a:t>, infographics &amp; images by </a:t>
            </a:r>
            <a:r>
              <a:rPr b="1" lang="ro" sz="1200">
                <a:solidFill>
                  <a:srgbClr val="E85B2D"/>
                </a:solidFill>
                <a:uFill>
                  <a:noFill/>
                </a:uFill>
                <a:latin typeface="Kulim Park"/>
                <a:ea typeface="Kulim Park"/>
                <a:cs typeface="Kulim Park"/>
                <a:sym typeface="Kulim Park"/>
                <a:hlinkClick r:id="rId4">
                  <a:extLst>
                    <a:ext uri="{A12FA001-AC4F-418D-AE19-62706E023703}">
                      <ahyp:hlinkClr val="tx"/>
                    </a:ext>
                  </a:extLst>
                </a:hlinkClick>
              </a:rPr>
              <a:t>Freepik</a:t>
            </a:r>
            <a:endParaRPr b="1" sz="1200">
              <a:solidFill>
                <a:srgbClr val="E85B2D"/>
              </a:solidFill>
              <a:latin typeface="Kulim Park"/>
              <a:ea typeface="Kulim Park"/>
              <a:cs typeface="Kulim Park"/>
              <a:sym typeface="Kulim Park"/>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_1">
    <p:spTree>
      <p:nvGrpSpPr>
        <p:cNvPr id="2877" name="Shape 2877"/>
        <p:cNvGrpSpPr/>
        <p:nvPr/>
      </p:nvGrpSpPr>
      <p:grpSpPr>
        <a:xfrm>
          <a:off x="0" y="0"/>
          <a:ext cx="0" cy="0"/>
          <a:chOff x="0" y="0"/>
          <a:chExt cx="0" cy="0"/>
        </a:xfrm>
      </p:grpSpPr>
      <p:grpSp>
        <p:nvGrpSpPr>
          <p:cNvPr id="2878" name="Google Shape;2878;p27"/>
          <p:cNvGrpSpPr/>
          <p:nvPr/>
        </p:nvGrpSpPr>
        <p:grpSpPr>
          <a:xfrm>
            <a:off x="7" y="3673"/>
            <a:ext cx="9144198" cy="5142587"/>
            <a:chOff x="238125" y="847900"/>
            <a:chExt cx="7140000" cy="4015450"/>
          </a:xfrm>
        </p:grpSpPr>
        <p:sp>
          <p:nvSpPr>
            <p:cNvPr id="2879" name="Google Shape;2879;p27"/>
            <p:cNvSpPr/>
            <p:nvPr/>
          </p:nvSpPr>
          <p:spPr>
            <a:xfrm>
              <a:off x="3125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27"/>
            <p:cNvSpPr/>
            <p:nvPr/>
          </p:nvSpPr>
          <p:spPr>
            <a:xfrm>
              <a:off x="434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27"/>
            <p:cNvSpPr/>
            <p:nvPr/>
          </p:nvSpPr>
          <p:spPr>
            <a:xfrm>
              <a:off x="5640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27"/>
            <p:cNvSpPr/>
            <p:nvPr/>
          </p:nvSpPr>
          <p:spPr>
            <a:xfrm>
              <a:off x="6938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27"/>
            <p:cNvSpPr/>
            <p:nvPr/>
          </p:nvSpPr>
          <p:spPr>
            <a:xfrm>
              <a:off x="8155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27"/>
            <p:cNvSpPr/>
            <p:nvPr/>
          </p:nvSpPr>
          <p:spPr>
            <a:xfrm>
              <a:off x="9453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27"/>
            <p:cNvSpPr/>
            <p:nvPr/>
          </p:nvSpPr>
          <p:spPr>
            <a:xfrm>
              <a:off x="10752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27"/>
            <p:cNvSpPr/>
            <p:nvPr/>
          </p:nvSpPr>
          <p:spPr>
            <a:xfrm>
              <a:off x="1196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27"/>
            <p:cNvSpPr/>
            <p:nvPr/>
          </p:nvSpPr>
          <p:spPr>
            <a:xfrm>
              <a:off x="1326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27"/>
            <p:cNvSpPr/>
            <p:nvPr/>
          </p:nvSpPr>
          <p:spPr>
            <a:xfrm>
              <a:off x="14599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27"/>
            <p:cNvSpPr/>
            <p:nvPr/>
          </p:nvSpPr>
          <p:spPr>
            <a:xfrm>
              <a:off x="1581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27"/>
            <p:cNvSpPr/>
            <p:nvPr/>
          </p:nvSpPr>
          <p:spPr>
            <a:xfrm>
              <a:off x="17115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27"/>
            <p:cNvSpPr/>
            <p:nvPr/>
          </p:nvSpPr>
          <p:spPr>
            <a:xfrm>
              <a:off x="18412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27"/>
            <p:cNvSpPr/>
            <p:nvPr/>
          </p:nvSpPr>
          <p:spPr>
            <a:xfrm>
              <a:off x="1963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27"/>
            <p:cNvSpPr/>
            <p:nvPr/>
          </p:nvSpPr>
          <p:spPr>
            <a:xfrm>
              <a:off x="20928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27"/>
            <p:cNvSpPr/>
            <p:nvPr/>
          </p:nvSpPr>
          <p:spPr>
            <a:xfrm>
              <a:off x="22226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27"/>
            <p:cNvSpPr/>
            <p:nvPr/>
          </p:nvSpPr>
          <p:spPr>
            <a:xfrm>
              <a:off x="2344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27"/>
            <p:cNvSpPr/>
            <p:nvPr/>
          </p:nvSpPr>
          <p:spPr>
            <a:xfrm>
              <a:off x="24742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27"/>
            <p:cNvSpPr/>
            <p:nvPr/>
          </p:nvSpPr>
          <p:spPr>
            <a:xfrm>
              <a:off x="26041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27"/>
            <p:cNvSpPr/>
            <p:nvPr/>
          </p:nvSpPr>
          <p:spPr>
            <a:xfrm>
              <a:off x="2725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27"/>
            <p:cNvSpPr/>
            <p:nvPr/>
          </p:nvSpPr>
          <p:spPr>
            <a:xfrm>
              <a:off x="28555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27"/>
            <p:cNvSpPr/>
            <p:nvPr/>
          </p:nvSpPr>
          <p:spPr>
            <a:xfrm>
              <a:off x="2985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27"/>
            <p:cNvSpPr/>
            <p:nvPr/>
          </p:nvSpPr>
          <p:spPr>
            <a:xfrm>
              <a:off x="31071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27"/>
            <p:cNvSpPr/>
            <p:nvPr/>
          </p:nvSpPr>
          <p:spPr>
            <a:xfrm>
              <a:off x="32369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27"/>
            <p:cNvSpPr/>
            <p:nvPr/>
          </p:nvSpPr>
          <p:spPr>
            <a:xfrm>
              <a:off x="3366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27"/>
            <p:cNvSpPr/>
            <p:nvPr/>
          </p:nvSpPr>
          <p:spPr>
            <a:xfrm>
              <a:off x="34885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27"/>
            <p:cNvSpPr/>
            <p:nvPr/>
          </p:nvSpPr>
          <p:spPr>
            <a:xfrm>
              <a:off x="3618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27"/>
            <p:cNvSpPr/>
            <p:nvPr/>
          </p:nvSpPr>
          <p:spPr>
            <a:xfrm>
              <a:off x="3748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27"/>
            <p:cNvSpPr/>
            <p:nvPr/>
          </p:nvSpPr>
          <p:spPr>
            <a:xfrm>
              <a:off x="238125" y="9471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27"/>
            <p:cNvSpPr/>
            <p:nvPr/>
          </p:nvSpPr>
          <p:spPr>
            <a:xfrm>
              <a:off x="238125" y="1068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27"/>
            <p:cNvSpPr/>
            <p:nvPr/>
          </p:nvSpPr>
          <p:spPr>
            <a:xfrm>
              <a:off x="238125" y="11986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27"/>
            <p:cNvSpPr/>
            <p:nvPr/>
          </p:nvSpPr>
          <p:spPr>
            <a:xfrm>
              <a:off x="238125" y="13284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27"/>
            <p:cNvSpPr/>
            <p:nvPr/>
          </p:nvSpPr>
          <p:spPr>
            <a:xfrm>
              <a:off x="238125" y="14502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27"/>
            <p:cNvSpPr/>
            <p:nvPr/>
          </p:nvSpPr>
          <p:spPr>
            <a:xfrm>
              <a:off x="238125" y="1580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27"/>
            <p:cNvSpPr/>
            <p:nvPr/>
          </p:nvSpPr>
          <p:spPr>
            <a:xfrm>
              <a:off x="238125" y="1709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27"/>
            <p:cNvSpPr/>
            <p:nvPr/>
          </p:nvSpPr>
          <p:spPr>
            <a:xfrm>
              <a:off x="238125" y="18315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27"/>
            <p:cNvSpPr/>
            <p:nvPr/>
          </p:nvSpPr>
          <p:spPr>
            <a:xfrm>
              <a:off x="238125" y="1961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27"/>
            <p:cNvSpPr/>
            <p:nvPr/>
          </p:nvSpPr>
          <p:spPr>
            <a:xfrm>
              <a:off x="238125" y="2091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27"/>
            <p:cNvSpPr/>
            <p:nvPr/>
          </p:nvSpPr>
          <p:spPr>
            <a:xfrm>
              <a:off x="238125" y="22128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27"/>
            <p:cNvSpPr/>
            <p:nvPr/>
          </p:nvSpPr>
          <p:spPr>
            <a:xfrm>
              <a:off x="238125" y="2342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27"/>
            <p:cNvSpPr/>
            <p:nvPr/>
          </p:nvSpPr>
          <p:spPr>
            <a:xfrm>
              <a:off x="238125" y="24759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27"/>
            <p:cNvSpPr/>
            <p:nvPr/>
          </p:nvSpPr>
          <p:spPr>
            <a:xfrm>
              <a:off x="238125" y="25976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27"/>
            <p:cNvSpPr/>
            <p:nvPr/>
          </p:nvSpPr>
          <p:spPr>
            <a:xfrm>
              <a:off x="238125" y="27275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27"/>
            <p:cNvSpPr/>
            <p:nvPr/>
          </p:nvSpPr>
          <p:spPr>
            <a:xfrm>
              <a:off x="238125" y="28573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27"/>
            <p:cNvSpPr/>
            <p:nvPr/>
          </p:nvSpPr>
          <p:spPr>
            <a:xfrm>
              <a:off x="238125" y="2979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27"/>
            <p:cNvSpPr/>
            <p:nvPr/>
          </p:nvSpPr>
          <p:spPr>
            <a:xfrm>
              <a:off x="238125" y="3108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27"/>
            <p:cNvSpPr/>
            <p:nvPr/>
          </p:nvSpPr>
          <p:spPr>
            <a:xfrm>
              <a:off x="238125" y="32387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27"/>
            <p:cNvSpPr/>
            <p:nvPr/>
          </p:nvSpPr>
          <p:spPr>
            <a:xfrm>
              <a:off x="238125" y="3360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27"/>
            <p:cNvSpPr/>
            <p:nvPr/>
          </p:nvSpPr>
          <p:spPr>
            <a:xfrm>
              <a:off x="238125" y="3490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27"/>
            <p:cNvSpPr/>
            <p:nvPr/>
          </p:nvSpPr>
          <p:spPr>
            <a:xfrm>
              <a:off x="238125" y="36200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27"/>
            <p:cNvSpPr/>
            <p:nvPr/>
          </p:nvSpPr>
          <p:spPr>
            <a:xfrm>
              <a:off x="238125" y="3741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27"/>
            <p:cNvSpPr/>
            <p:nvPr/>
          </p:nvSpPr>
          <p:spPr>
            <a:xfrm>
              <a:off x="238125" y="38715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27"/>
            <p:cNvSpPr/>
            <p:nvPr/>
          </p:nvSpPr>
          <p:spPr>
            <a:xfrm>
              <a:off x="238125" y="40013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27"/>
            <p:cNvSpPr/>
            <p:nvPr/>
          </p:nvSpPr>
          <p:spPr>
            <a:xfrm>
              <a:off x="238125" y="41231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27"/>
            <p:cNvSpPr/>
            <p:nvPr/>
          </p:nvSpPr>
          <p:spPr>
            <a:xfrm>
              <a:off x="238125" y="4252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27"/>
            <p:cNvSpPr/>
            <p:nvPr/>
          </p:nvSpPr>
          <p:spPr>
            <a:xfrm>
              <a:off x="238125" y="43827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27"/>
            <p:cNvSpPr/>
            <p:nvPr/>
          </p:nvSpPr>
          <p:spPr>
            <a:xfrm>
              <a:off x="238125" y="45044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27"/>
            <p:cNvSpPr/>
            <p:nvPr/>
          </p:nvSpPr>
          <p:spPr>
            <a:xfrm>
              <a:off x="238125" y="46342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27"/>
            <p:cNvSpPr/>
            <p:nvPr/>
          </p:nvSpPr>
          <p:spPr>
            <a:xfrm>
              <a:off x="238125" y="47640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27"/>
            <p:cNvSpPr/>
            <p:nvPr/>
          </p:nvSpPr>
          <p:spPr>
            <a:xfrm>
              <a:off x="38680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27"/>
            <p:cNvSpPr/>
            <p:nvPr/>
          </p:nvSpPr>
          <p:spPr>
            <a:xfrm>
              <a:off x="3989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27"/>
            <p:cNvSpPr/>
            <p:nvPr/>
          </p:nvSpPr>
          <p:spPr>
            <a:xfrm>
              <a:off x="4119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27"/>
            <p:cNvSpPr/>
            <p:nvPr/>
          </p:nvSpPr>
          <p:spPr>
            <a:xfrm>
              <a:off x="42494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27"/>
            <p:cNvSpPr/>
            <p:nvPr/>
          </p:nvSpPr>
          <p:spPr>
            <a:xfrm>
              <a:off x="43711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27"/>
            <p:cNvSpPr/>
            <p:nvPr/>
          </p:nvSpPr>
          <p:spPr>
            <a:xfrm>
              <a:off x="45010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27"/>
            <p:cNvSpPr/>
            <p:nvPr/>
          </p:nvSpPr>
          <p:spPr>
            <a:xfrm>
              <a:off x="46307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27"/>
            <p:cNvSpPr/>
            <p:nvPr/>
          </p:nvSpPr>
          <p:spPr>
            <a:xfrm>
              <a:off x="47525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27"/>
            <p:cNvSpPr/>
            <p:nvPr/>
          </p:nvSpPr>
          <p:spPr>
            <a:xfrm>
              <a:off x="48823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27"/>
            <p:cNvSpPr/>
            <p:nvPr/>
          </p:nvSpPr>
          <p:spPr>
            <a:xfrm>
              <a:off x="5012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27"/>
            <p:cNvSpPr/>
            <p:nvPr/>
          </p:nvSpPr>
          <p:spPr>
            <a:xfrm>
              <a:off x="51338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27"/>
            <p:cNvSpPr/>
            <p:nvPr/>
          </p:nvSpPr>
          <p:spPr>
            <a:xfrm>
              <a:off x="52637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27"/>
            <p:cNvSpPr/>
            <p:nvPr/>
          </p:nvSpPr>
          <p:spPr>
            <a:xfrm>
              <a:off x="53969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27"/>
            <p:cNvSpPr/>
            <p:nvPr/>
          </p:nvSpPr>
          <p:spPr>
            <a:xfrm>
              <a:off x="5518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27"/>
            <p:cNvSpPr/>
            <p:nvPr/>
          </p:nvSpPr>
          <p:spPr>
            <a:xfrm>
              <a:off x="5648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27"/>
            <p:cNvSpPr/>
            <p:nvPr/>
          </p:nvSpPr>
          <p:spPr>
            <a:xfrm>
              <a:off x="57783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27"/>
            <p:cNvSpPr/>
            <p:nvPr/>
          </p:nvSpPr>
          <p:spPr>
            <a:xfrm>
              <a:off x="59000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27"/>
            <p:cNvSpPr/>
            <p:nvPr/>
          </p:nvSpPr>
          <p:spPr>
            <a:xfrm>
              <a:off x="6029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27"/>
            <p:cNvSpPr/>
            <p:nvPr/>
          </p:nvSpPr>
          <p:spPr>
            <a:xfrm>
              <a:off x="6159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27"/>
            <p:cNvSpPr/>
            <p:nvPr/>
          </p:nvSpPr>
          <p:spPr>
            <a:xfrm>
              <a:off x="62813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27"/>
            <p:cNvSpPr/>
            <p:nvPr/>
          </p:nvSpPr>
          <p:spPr>
            <a:xfrm>
              <a:off x="64111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27"/>
            <p:cNvSpPr/>
            <p:nvPr/>
          </p:nvSpPr>
          <p:spPr>
            <a:xfrm>
              <a:off x="6541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27"/>
            <p:cNvSpPr/>
            <p:nvPr/>
          </p:nvSpPr>
          <p:spPr>
            <a:xfrm>
              <a:off x="66627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27"/>
            <p:cNvSpPr/>
            <p:nvPr/>
          </p:nvSpPr>
          <p:spPr>
            <a:xfrm>
              <a:off x="67924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27"/>
            <p:cNvSpPr/>
            <p:nvPr/>
          </p:nvSpPr>
          <p:spPr>
            <a:xfrm>
              <a:off x="6922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27"/>
            <p:cNvSpPr/>
            <p:nvPr/>
          </p:nvSpPr>
          <p:spPr>
            <a:xfrm>
              <a:off x="7044075" y="847900"/>
              <a:ext cx="0" cy="4015450"/>
            </a:xfrm>
            <a:custGeom>
              <a:rect b="b" l="l" r="r" t="t"/>
              <a:pathLst>
                <a:path extrusionOk="0" fill="none" h="160618" w="0">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27"/>
            <p:cNvSpPr/>
            <p:nvPr/>
          </p:nvSpPr>
          <p:spPr>
            <a:xfrm>
              <a:off x="7173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27"/>
            <p:cNvSpPr/>
            <p:nvPr/>
          </p:nvSpPr>
          <p:spPr>
            <a:xfrm>
              <a:off x="7303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27"/>
            <p:cNvSpPr/>
            <p:nvPr/>
          </p:nvSpPr>
          <p:spPr>
            <a:xfrm>
              <a:off x="3868075" y="9471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27"/>
            <p:cNvSpPr/>
            <p:nvPr/>
          </p:nvSpPr>
          <p:spPr>
            <a:xfrm>
              <a:off x="3868075" y="1068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27"/>
            <p:cNvSpPr/>
            <p:nvPr/>
          </p:nvSpPr>
          <p:spPr>
            <a:xfrm>
              <a:off x="3868075" y="11986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27"/>
            <p:cNvSpPr/>
            <p:nvPr/>
          </p:nvSpPr>
          <p:spPr>
            <a:xfrm>
              <a:off x="3868075" y="13284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27"/>
            <p:cNvSpPr/>
            <p:nvPr/>
          </p:nvSpPr>
          <p:spPr>
            <a:xfrm>
              <a:off x="3868075" y="14502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27"/>
            <p:cNvSpPr/>
            <p:nvPr/>
          </p:nvSpPr>
          <p:spPr>
            <a:xfrm>
              <a:off x="3868075" y="1580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27"/>
            <p:cNvSpPr/>
            <p:nvPr/>
          </p:nvSpPr>
          <p:spPr>
            <a:xfrm>
              <a:off x="3868075" y="1709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27"/>
            <p:cNvSpPr/>
            <p:nvPr/>
          </p:nvSpPr>
          <p:spPr>
            <a:xfrm>
              <a:off x="3868075" y="18315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27"/>
            <p:cNvSpPr/>
            <p:nvPr/>
          </p:nvSpPr>
          <p:spPr>
            <a:xfrm>
              <a:off x="3868075" y="1961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27"/>
            <p:cNvSpPr/>
            <p:nvPr/>
          </p:nvSpPr>
          <p:spPr>
            <a:xfrm>
              <a:off x="3868075" y="2091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27"/>
            <p:cNvSpPr/>
            <p:nvPr/>
          </p:nvSpPr>
          <p:spPr>
            <a:xfrm>
              <a:off x="3868075" y="22128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27"/>
            <p:cNvSpPr/>
            <p:nvPr/>
          </p:nvSpPr>
          <p:spPr>
            <a:xfrm>
              <a:off x="3868075" y="2342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27"/>
            <p:cNvSpPr/>
            <p:nvPr/>
          </p:nvSpPr>
          <p:spPr>
            <a:xfrm>
              <a:off x="3868075" y="24759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27"/>
            <p:cNvSpPr/>
            <p:nvPr/>
          </p:nvSpPr>
          <p:spPr>
            <a:xfrm>
              <a:off x="3868075" y="25976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27"/>
            <p:cNvSpPr/>
            <p:nvPr/>
          </p:nvSpPr>
          <p:spPr>
            <a:xfrm>
              <a:off x="3868075" y="27275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27"/>
            <p:cNvSpPr/>
            <p:nvPr/>
          </p:nvSpPr>
          <p:spPr>
            <a:xfrm>
              <a:off x="3868075" y="28573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27"/>
            <p:cNvSpPr/>
            <p:nvPr/>
          </p:nvSpPr>
          <p:spPr>
            <a:xfrm>
              <a:off x="3868075" y="2979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27"/>
            <p:cNvSpPr/>
            <p:nvPr/>
          </p:nvSpPr>
          <p:spPr>
            <a:xfrm>
              <a:off x="3868075" y="3108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27"/>
            <p:cNvSpPr/>
            <p:nvPr/>
          </p:nvSpPr>
          <p:spPr>
            <a:xfrm>
              <a:off x="3868075" y="32387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27"/>
            <p:cNvSpPr/>
            <p:nvPr/>
          </p:nvSpPr>
          <p:spPr>
            <a:xfrm>
              <a:off x="3868075" y="3360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27"/>
            <p:cNvSpPr/>
            <p:nvPr/>
          </p:nvSpPr>
          <p:spPr>
            <a:xfrm>
              <a:off x="3868075" y="3490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27"/>
            <p:cNvSpPr/>
            <p:nvPr/>
          </p:nvSpPr>
          <p:spPr>
            <a:xfrm>
              <a:off x="3868075" y="36200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27"/>
            <p:cNvSpPr/>
            <p:nvPr/>
          </p:nvSpPr>
          <p:spPr>
            <a:xfrm>
              <a:off x="3868075" y="3741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27"/>
            <p:cNvSpPr/>
            <p:nvPr/>
          </p:nvSpPr>
          <p:spPr>
            <a:xfrm>
              <a:off x="3868075" y="38715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27"/>
            <p:cNvSpPr/>
            <p:nvPr/>
          </p:nvSpPr>
          <p:spPr>
            <a:xfrm>
              <a:off x="3868075" y="40013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27"/>
            <p:cNvSpPr/>
            <p:nvPr/>
          </p:nvSpPr>
          <p:spPr>
            <a:xfrm>
              <a:off x="3868075" y="41231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27"/>
            <p:cNvSpPr/>
            <p:nvPr/>
          </p:nvSpPr>
          <p:spPr>
            <a:xfrm>
              <a:off x="3868075" y="4252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27"/>
            <p:cNvSpPr/>
            <p:nvPr/>
          </p:nvSpPr>
          <p:spPr>
            <a:xfrm>
              <a:off x="3868075" y="43827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27"/>
            <p:cNvSpPr/>
            <p:nvPr/>
          </p:nvSpPr>
          <p:spPr>
            <a:xfrm>
              <a:off x="3868075" y="45044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27"/>
            <p:cNvSpPr/>
            <p:nvPr/>
          </p:nvSpPr>
          <p:spPr>
            <a:xfrm>
              <a:off x="3868075" y="46342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27"/>
            <p:cNvSpPr/>
            <p:nvPr/>
          </p:nvSpPr>
          <p:spPr>
            <a:xfrm>
              <a:off x="3868075" y="47640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_1">
    <p:spTree>
      <p:nvGrpSpPr>
        <p:cNvPr id="2997" name="Shape 2997"/>
        <p:cNvGrpSpPr/>
        <p:nvPr/>
      </p:nvGrpSpPr>
      <p:grpSpPr>
        <a:xfrm>
          <a:off x="0" y="0"/>
          <a:ext cx="0" cy="0"/>
          <a:chOff x="0" y="0"/>
          <a:chExt cx="0" cy="0"/>
        </a:xfrm>
      </p:grpSpPr>
      <p:grpSp>
        <p:nvGrpSpPr>
          <p:cNvPr id="2998" name="Google Shape;2998;p28"/>
          <p:cNvGrpSpPr/>
          <p:nvPr/>
        </p:nvGrpSpPr>
        <p:grpSpPr>
          <a:xfrm>
            <a:off x="7" y="3673"/>
            <a:ext cx="9144198" cy="5142587"/>
            <a:chOff x="238125" y="847900"/>
            <a:chExt cx="7140000" cy="4015450"/>
          </a:xfrm>
        </p:grpSpPr>
        <p:sp>
          <p:nvSpPr>
            <p:cNvPr id="2999" name="Google Shape;2999;p28"/>
            <p:cNvSpPr/>
            <p:nvPr/>
          </p:nvSpPr>
          <p:spPr>
            <a:xfrm>
              <a:off x="3125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28"/>
            <p:cNvSpPr/>
            <p:nvPr/>
          </p:nvSpPr>
          <p:spPr>
            <a:xfrm>
              <a:off x="434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28"/>
            <p:cNvSpPr/>
            <p:nvPr/>
          </p:nvSpPr>
          <p:spPr>
            <a:xfrm>
              <a:off x="5640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28"/>
            <p:cNvSpPr/>
            <p:nvPr/>
          </p:nvSpPr>
          <p:spPr>
            <a:xfrm>
              <a:off x="6938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28"/>
            <p:cNvSpPr/>
            <p:nvPr/>
          </p:nvSpPr>
          <p:spPr>
            <a:xfrm>
              <a:off x="8155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28"/>
            <p:cNvSpPr/>
            <p:nvPr/>
          </p:nvSpPr>
          <p:spPr>
            <a:xfrm>
              <a:off x="9453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28"/>
            <p:cNvSpPr/>
            <p:nvPr/>
          </p:nvSpPr>
          <p:spPr>
            <a:xfrm>
              <a:off x="10752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28"/>
            <p:cNvSpPr/>
            <p:nvPr/>
          </p:nvSpPr>
          <p:spPr>
            <a:xfrm>
              <a:off x="1196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28"/>
            <p:cNvSpPr/>
            <p:nvPr/>
          </p:nvSpPr>
          <p:spPr>
            <a:xfrm>
              <a:off x="1326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28"/>
            <p:cNvSpPr/>
            <p:nvPr/>
          </p:nvSpPr>
          <p:spPr>
            <a:xfrm>
              <a:off x="14599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28"/>
            <p:cNvSpPr/>
            <p:nvPr/>
          </p:nvSpPr>
          <p:spPr>
            <a:xfrm>
              <a:off x="1581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28"/>
            <p:cNvSpPr/>
            <p:nvPr/>
          </p:nvSpPr>
          <p:spPr>
            <a:xfrm>
              <a:off x="17115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28"/>
            <p:cNvSpPr/>
            <p:nvPr/>
          </p:nvSpPr>
          <p:spPr>
            <a:xfrm>
              <a:off x="18412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28"/>
            <p:cNvSpPr/>
            <p:nvPr/>
          </p:nvSpPr>
          <p:spPr>
            <a:xfrm>
              <a:off x="1963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28"/>
            <p:cNvSpPr/>
            <p:nvPr/>
          </p:nvSpPr>
          <p:spPr>
            <a:xfrm>
              <a:off x="20928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28"/>
            <p:cNvSpPr/>
            <p:nvPr/>
          </p:nvSpPr>
          <p:spPr>
            <a:xfrm>
              <a:off x="22226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28"/>
            <p:cNvSpPr/>
            <p:nvPr/>
          </p:nvSpPr>
          <p:spPr>
            <a:xfrm>
              <a:off x="2344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28"/>
            <p:cNvSpPr/>
            <p:nvPr/>
          </p:nvSpPr>
          <p:spPr>
            <a:xfrm>
              <a:off x="24742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28"/>
            <p:cNvSpPr/>
            <p:nvPr/>
          </p:nvSpPr>
          <p:spPr>
            <a:xfrm>
              <a:off x="26041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28"/>
            <p:cNvSpPr/>
            <p:nvPr/>
          </p:nvSpPr>
          <p:spPr>
            <a:xfrm>
              <a:off x="2725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28"/>
            <p:cNvSpPr/>
            <p:nvPr/>
          </p:nvSpPr>
          <p:spPr>
            <a:xfrm>
              <a:off x="28555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28"/>
            <p:cNvSpPr/>
            <p:nvPr/>
          </p:nvSpPr>
          <p:spPr>
            <a:xfrm>
              <a:off x="2985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28"/>
            <p:cNvSpPr/>
            <p:nvPr/>
          </p:nvSpPr>
          <p:spPr>
            <a:xfrm>
              <a:off x="31071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28"/>
            <p:cNvSpPr/>
            <p:nvPr/>
          </p:nvSpPr>
          <p:spPr>
            <a:xfrm>
              <a:off x="32369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28"/>
            <p:cNvSpPr/>
            <p:nvPr/>
          </p:nvSpPr>
          <p:spPr>
            <a:xfrm>
              <a:off x="3366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28"/>
            <p:cNvSpPr/>
            <p:nvPr/>
          </p:nvSpPr>
          <p:spPr>
            <a:xfrm>
              <a:off x="34885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28"/>
            <p:cNvSpPr/>
            <p:nvPr/>
          </p:nvSpPr>
          <p:spPr>
            <a:xfrm>
              <a:off x="3618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28"/>
            <p:cNvSpPr/>
            <p:nvPr/>
          </p:nvSpPr>
          <p:spPr>
            <a:xfrm>
              <a:off x="3748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28"/>
            <p:cNvSpPr/>
            <p:nvPr/>
          </p:nvSpPr>
          <p:spPr>
            <a:xfrm>
              <a:off x="238125" y="9471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28"/>
            <p:cNvSpPr/>
            <p:nvPr/>
          </p:nvSpPr>
          <p:spPr>
            <a:xfrm>
              <a:off x="238125" y="1068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28"/>
            <p:cNvSpPr/>
            <p:nvPr/>
          </p:nvSpPr>
          <p:spPr>
            <a:xfrm>
              <a:off x="238125" y="11986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28"/>
            <p:cNvSpPr/>
            <p:nvPr/>
          </p:nvSpPr>
          <p:spPr>
            <a:xfrm>
              <a:off x="238125" y="13284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28"/>
            <p:cNvSpPr/>
            <p:nvPr/>
          </p:nvSpPr>
          <p:spPr>
            <a:xfrm>
              <a:off x="238125" y="14502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28"/>
            <p:cNvSpPr/>
            <p:nvPr/>
          </p:nvSpPr>
          <p:spPr>
            <a:xfrm>
              <a:off x="238125" y="1580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28"/>
            <p:cNvSpPr/>
            <p:nvPr/>
          </p:nvSpPr>
          <p:spPr>
            <a:xfrm>
              <a:off x="238125" y="1709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28"/>
            <p:cNvSpPr/>
            <p:nvPr/>
          </p:nvSpPr>
          <p:spPr>
            <a:xfrm>
              <a:off x="238125" y="18315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28"/>
            <p:cNvSpPr/>
            <p:nvPr/>
          </p:nvSpPr>
          <p:spPr>
            <a:xfrm>
              <a:off x="238125" y="1961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28"/>
            <p:cNvSpPr/>
            <p:nvPr/>
          </p:nvSpPr>
          <p:spPr>
            <a:xfrm>
              <a:off x="238125" y="2091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28"/>
            <p:cNvSpPr/>
            <p:nvPr/>
          </p:nvSpPr>
          <p:spPr>
            <a:xfrm>
              <a:off x="238125" y="22128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28"/>
            <p:cNvSpPr/>
            <p:nvPr/>
          </p:nvSpPr>
          <p:spPr>
            <a:xfrm>
              <a:off x="238125" y="2342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28"/>
            <p:cNvSpPr/>
            <p:nvPr/>
          </p:nvSpPr>
          <p:spPr>
            <a:xfrm>
              <a:off x="238125" y="24759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28"/>
            <p:cNvSpPr/>
            <p:nvPr/>
          </p:nvSpPr>
          <p:spPr>
            <a:xfrm>
              <a:off x="238125" y="25976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28"/>
            <p:cNvSpPr/>
            <p:nvPr/>
          </p:nvSpPr>
          <p:spPr>
            <a:xfrm>
              <a:off x="238125" y="27275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28"/>
            <p:cNvSpPr/>
            <p:nvPr/>
          </p:nvSpPr>
          <p:spPr>
            <a:xfrm>
              <a:off x="238125" y="28573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28"/>
            <p:cNvSpPr/>
            <p:nvPr/>
          </p:nvSpPr>
          <p:spPr>
            <a:xfrm>
              <a:off x="238125" y="2979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28"/>
            <p:cNvSpPr/>
            <p:nvPr/>
          </p:nvSpPr>
          <p:spPr>
            <a:xfrm>
              <a:off x="238125" y="3108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28"/>
            <p:cNvSpPr/>
            <p:nvPr/>
          </p:nvSpPr>
          <p:spPr>
            <a:xfrm>
              <a:off x="238125" y="32387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28"/>
            <p:cNvSpPr/>
            <p:nvPr/>
          </p:nvSpPr>
          <p:spPr>
            <a:xfrm>
              <a:off x="238125" y="3360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28"/>
            <p:cNvSpPr/>
            <p:nvPr/>
          </p:nvSpPr>
          <p:spPr>
            <a:xfrm>
              <a:off x="238125" y="3490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28"/>
            <p:cNvSpPr/>
            <p:nvPr/>
          </p:nvSpPr>
          <p:spPr>
            <a:xfrm>
              <a:off x="238125" y="36200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28"/>
            <p:cNvSpPr/>
            <p:nvPr/>
          </p:nvSpPr>
          <p:spPr>
            <a:xfrm>
              <a:off x="238125" y="3741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28"/>
            <p:cNvSpPr/>
            <p:nvPr/>
          </p:nvSpPr>
          <p:spPr>
            <a:xfrm>
              <a:off x="238125" y="38715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28"/>
            <p:cNvSpPr/>
            <p:nvPr/>
          </p:nvSpPr>
          <p:spPr>
            <a:xfrm>
              <a:off x="238125" y="40013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28"/>
            <p:cNvSpPr/>
            <p:nvPr/>
          </p:nvSpPr>
          <p:spPr>
            <a:xfrm>
              <a:off x="238125" y="41231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28"/>
            <p:cNvSpPr/>
            <p:nvPr/>
          </p:nvSpPr>
          <p:spPr>
            <a:xfrm>
              <a:off x="238125" y="4252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28"/>
            <p:cNvSpPr/>
            <p:nvPr/>
          </p:nvSpPr>
          <p:spPr>
            <a:xfrm>
              <a:off x="238125" y="43827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28"/>
            <p:cNvSpPr/>
            <p:nvPr/>
          </p:nvSpPr>
          <p:spPr>
            <a:xfrm>
              <a:off x="238125" y="45044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28"/>
            <p:cNvSpPr/>
            <p:nvPr/>
          </p:nvSpPr>
          <p:spPr>
            <a:xfrm>
              <a:off x="238125" y="46342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28"/>
            <p:cNvSpPr/>
            <p:nvPr/>
          </p:nvSpPr>
          <p:spPr>
            <a:xfrm>
              <a:off x="238125" y="47640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28"/>
            <p:cNvSpPr/>
            <p:nvPr/>
          </p:nvSpPr>
          <p:spPr>
            <a:xfrm>
              <a:off x="38680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28"/>
            <p:cNvSpPr/>
            <p:nvPr/>
          </p:nvSpPr>
          <p:spPr>
            <a:xfrm>
              <a:off x="3989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28"/>
            <p:cNvSpPr/>
            <p:nvPr/>
          </p:nvSpPr>
          <p:spPr>
            <a:xfrm>
              <a:off x="4119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28"/>
            <p:cNvSpPr/>
            <p:nvPr/>
          </p:nvSpPr>
          <p:spPr>
            <a:xfrm>
              <a:off x="42494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28"/>
            <p:cNvSpPr/>
            <p:nvPr/>
          </p:nvSpPr>
          <p:spPr>
            <a:xfrm>
              <a:off x="43711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28"/>
            <p:cNvSpPr/>
            <p:nvPr/>
          </p:nvSpPr>
          <p:spPr>
            <a:xfrm>
              <a:off x="45010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28"/>
            <p:cNvSpPr/>
            <p:nvPr/>
          </p:nvSpPr>
          <p:spPr>
            <a:xfrm>
              <a:off x="46307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28"/>
            <p:cNvSpPr/>
            <p:nvPr/>
          </p:nvSpPr>
          <p:spPr>
            <a:xfrm>
              <a:off x="47525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28"/>
            <p:cNvSpPr/>
            <p:nvPr/>
          </p:nvSpPr>
          <p:spPr>
            <a:xfrm>
              <a:off x="48823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28"/>
            <p:cNvSpPr/>
            <p:nvPr/>
          </p:nvSpPr>
          <p:spPr>
            <a:xfrm>
              <a:off x="5012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28"/>
            <p:cNvSpPr/>
            <p:nvPr/>
          </p:nvSpPr>
          <p:spPr>
            <a:xfrm>
              <a:off x="51338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28"/>
            <p:cNvSpPr/>
            <p:nvPr/>
          </p:nvSpPr>
          <p:spPr>
            <a:xfrm>
              <a:off x="52637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28"/>
            <p:cNvSpPr/>
            <p:nvPr/>
          </p:nvSpPr>
          <p:spPr>
            <a:xfrm>
              <a:off x="53969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28"/>
            <p:cNvSpPr/>
            <p:nvPr/>
          </p:nvSpPr>
          <p:spPr>
            <a:xfrm>
              <a:off x="5518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28"/>
            <p:cNvSpPr/>
            <p:nvPr/>
          </p:nvSpPr>
          <p:spPr>
            <a:xfrm>
              <a:off x="5648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28"/>
            <p:cNvSpPr/>
            <p:nvPr/>
          </p:nvSpPr>
          <p:spPr>
            <a:xfrm>
              <a:off x="57783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28"/>
            <p:cNvSpPr/>
            <p:nvPr/>
          </p:nvSpPr>
          <p:spPr>
            <a:xfrm>
              <a:off x="59000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28"/>
            <p:cNvSpPr/>
            <p:nvPr/>
          </p:nvSpPr>
          <p:spPr>
            <a:xfrm>
              <a:off x="6029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28"/>
            <p:cNvSpPr/>
            <p:nvPr/>
          </p:nvSpPr>
          <p:spPr>
            <a:xfrm>
              <a:off x="6159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28"/>
            <p:cNvSpPr/>
            <p:nvPr/>
          </p:nvSpPr>
          <p:spPr>
            <a:xfrm>
              <a:off x="62813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28"/>
            <p:cNvSpPr/>
            <p:nvPr/>
          </p:nvSpPr>
          <p:spPr>
            <a:xfrm>
              <a:off x="64111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28"/>
            <p:cNvSpPr/>
            <p:nvPr/>
          </p:nvSpPr>
          <p:spPr>
            <a:xfrm>
              <a:off x="6541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28"/>
            <p:cNvSpPr/>
            <p:nvPr/>
          </p:nvSpPr>
          <p:spPr>
            <a:xfrm>
              <a:off x="66627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28"/>
            <p:cNvSpPr/>
            <p:nvPr/>
          </p:nvSpPr>
          <p:spPr>
            <a:xfrm>
              <a:off x="67924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28"/>
            <p:cNvSpPr/>
            <p:nvPr/>
          </p:nvSpPr>
          <p:spPr>
            <a:xfrm>
              <a:off x="6922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28"/>
            <p:cNvSpPr/>
            <p:nvPr/>
          </p:nvSpPr>
          <p:spPr>
            <a:xfrm>
              <a:off x="7044075" y="847900"/>
              <a:ext cx="0" cy="4015450"/>
            </a:xfrm>
            <a:custGeom>
              <a:rect b="b" l="l" r="r" t="t"/>
              <a:pathLst>
                <a:path extrusionOk="0" fill="none" h="160618" w="0">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28"/>
            <p:cNvSpPr/>
            <p:nvPr/>
          </p:nvSpPr>
          <p:spPr>
            <a:xfrm>
              <a:off x="7173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28"/>
            <p:cNvSpPr/>
            <p:nvPr/>
          </p:nvSpPr>
          <p:spPr>
            <a:xfrm>
              <a:off x="7303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28"/>
            <p:cNvSpPr/>
            <p:nvPr/>
          </p:nvSpPr>
          <p:spPr>
            <a:xfrm>
              <a:off x="3868075" y="9471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28"/>
            <p:cNvSpPr/>
            <p:nvPr/>
          </p:nvSpPr>
          <p:spPr>
            <a:xfrm>
              <a:off x="3868075" y="1068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28"/>
            <p:cNvSpPr/>
            <p:nvPr/>
          </p:nvSpPr>
          <p:spPr>
            <a:xfrm>
              <a:off x="3868075" y="11986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28"/>
            <p:cNvSpPr/>
            <p:nvPr/>
          </p:nvSpPr>
          <p:spPr>
            <a:xfrm>
              <a:off x="3868075" y="13284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28"/>
            <p:cNvSpPr/>
            <p:nvPr/>
          </p:nvSpPr>
          <p:spPr>
            <a:xfrm>
              <a:off x="3868075" y="14502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28"/>
            <p:cNvSpPr/>
            <p:nvPr/>
          </p:nvSpPr>
          <p:spPr>
            <a:xfrm>
              <a:off x="3868075" y="1580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28"/>
            <p:cNvSpPr/>
            <p:nvPr/>
          </p:nvSpPr>
          <p:spPr>
            <a:xfrm>
              <a:off x="3868075" y="1709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28"/>
            <p:cNvSpPr/>
            <p:nvPr/>
          </p:nvSpPr>
          <p:spPr>
            <a:xfrm>
              <a:off x="3868075" y="18315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28"/>
            <p:cNvSpPr/>
            <p:nvPr/>
          </p:nvSpPr>
          <p:spPr>
            <a:xfrm>
              <a:off x="3868075" y="1961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28"/>
            <p:cNvSpPr/>
            <p:nvPr/>
          </p:nvSpPr>
          <p:spPr>
            <a:xfrm>
              <a:off x="3868075" y="2091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28"/>
            <p:cNvSpPr/>
            <p:nvPr/>
          </p:nvSpPr>
          <p:spPr>
            <a:xfrm>
              <a:off x="3868075" y="22128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28"/>
            <p:cNvSpPr/>
            <p:nvPr/>
          </p:nvSpPr>
          <p:spPr>
            <a:xfrm>
              <a:off x="3868075" y="2342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28"/>
            <p:cNvSpPr/>
            <p:nvPr/>
          </p:nvSpPr>
          <p:spPr>
            <a:xfrm>
              <a:off x="3868075" y="24759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28"/>
            <p:cNvSpPr/>
            <p:nvPr/>
          </p:nvSpPr>
          <p:spPr>
            <a:xfrm>
              <a:off x="3868075" y="25976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28"/>
            <p:cNvSpPr/>
            <p:nvPr/>
          </p:nvSpPr>
          <p:spPr>
            <a:xfrm>
              <a:off x="3868075" y="27275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28"/>
            <p:cNvSpPr/>
            <p:nvPr/>
          </p:nvSpPr>
          <p:spPr>
            <a:xfrm>
              <a:off x="3868075" y="28573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28"/>
            <p:cNvSpPr/>
            <p:nvPr/>
          </p:nvSpPr>
          <p:spPr>
            <a:xfrm>
              <a:off x="3868075" y="2979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28"/>
            <p:cNvSpPr/>
            <p:nvPr/>
          </p:nvSpPr>
          <p:spPr>
            <a:xfrm>
              <a:off x="3868075" y="3108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28"/>
            <p:cNvSpPr/>
            <p:nvPr/>
          </p:nvSpPr>
          <p:spPr>
            <a:xfrm>
              <a:off x="3868075" y="32387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28"/>
            <p:cNvSpPr/>
            <p:nvPr/>
          </p:nvSpPr>
          <p:spPr>
            <a:xfrm>
              <a:off x="3868075" y="3360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28"/>
            <p:cNvSpPr/>
            <p:nvPr/>
          </p:nvSpPr>
          <p:spPr>
            <a:xfrm>
              <a:off x="3868075" y="3490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28"/>
            <p:cNvSpPr/>
            <p:nvPr/>
          </p:nvSpPr>
          <p:spPr>
            <a:xfrm>
              <a:off x="3868075" y="36200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28"/>
            <p:cNvSpPr/>
            <p:nvPr/>
          </p:nvSpPr>
          <p:spPr>
            <a:xfrm>
              <a:off x="3868075" y="3741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28"/>
            <p:cNvSpPr/>
            <p:nvPr/>
          </p:nvSpPr>
          <p:spPr>
            <a:xfrm>
              <a:off x="3868075" y="38715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28"/>
            <p:cNvSpPr/>
            <p:nvPr/>
          </p:nvSpPr>
          <p:spPr>
            <a:xfrm>
              <a:off x="3868075" y="40013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28"/>
            <p:cNvSpPr/>
            <p:nvPr/>
          </p:nvSpPr>
          <p:spPr>
            <a:xfrm>
              <a:off x="3868075" y="41231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28"/>
            <p:cNvSpPr/>
            <p:nvPr/>
          </p:nvSpPr>
          <p:spPr>
            <a:xfrm>
              <a:off x="3868075" y="4252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28"/>
            <p:cNvSpPr/>
            <p:nvPr/>
          </p:nvSpPr>
          <p:spPr>
            <a:xfrm>
              <a:off x="3868075" y="43827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28"/>
            <p:cNvSpPr/>
            <p:nvPr/>
          </p:nvSpPr>
          <p:spPr>
            <a:xfrm>
              <a:off x="3868075" y="45044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28"/>
            <p:cNvSpPr/>
            <p:nvPr/>
          </p:nvSpPr>
          <p:spPr>
            <a:xfrm>
              <a:off x="3868075" y="46342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28"/>
            <p:cNvSpPr/>
            <p:nvPr/>
          </p:nvSpPr>
          <p:spPr>
            <a:xfrm>
              <a:off x="3868075" y="47640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17" name="Google Shape;3117;p28"/>
          <p:cNvSpPr/>
          <p:nvPr/>
        </p:nvSpPr>
        <p:spPr>
          <a:xfrm>
            <a:off x="-60150" y="1241325"/>
            <a:ext cx="9274200" cy="3362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5" name="Shape 255"/>
        <p:cNvGrpSpPr/>
        <p:nvPr/>
      </p:nvGrpSpPr>
      <p:grpSpPr>
        <a:xfrm>
          <a:off x="0" y="0"/>
          <a:ext cx="0" cy="0"/>
          <a:chOff x="0" y="0"/>
          <a:chExt cx="0" cy="0"/>
        </a:xfrm>
      </p:grpSpPr>
      <p:grpSp>
        <p:nvGrpSpPr>
          <p:cNvPr id="256" name="Google Shape;256;p4"/>
          <p:cNvGrpSpPr/>
          <p:nvPr/>
        </p:nvGrpSpPr>
        <p:grpSpPr>
          <a:xfrm>
            <a:off x="7" y="3673"/>
            <a:ext cx="9144198" cy="5142587"/>
            <a:chOff x="238125" y="847900"/>
            <a:chExt cx="7140000" cy="4015450"/>
          </a:xfrm>
        </p:grpSpPr>
        <p:sp>
          <p:nvSpPr>
            <p:cNvPr id="257" name="Google Shape;257;p4"/>
            <p:cNvSpPr/>
            <p:nvPr/>
          </p:nvSpPr>
          <p:spPr>
            <a:xfrm>
              <a:off x="3125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
            <p:cNvSpPr/>
            <p:nvPr/>
          </p:nvSpPr>
          <p:spPr>
            <a:xfrm>
              <a:off x="434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p:nvPr/>
          </p:nvSpPr>
          <p:spPr>
            <a:xfrm>
              <a:off x="5640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
            <p:cNvSpPr/>
            <p:nvPr/>
          </p:nvSpPr>
          <p:spPr>
            <a:xfrm>
              <a:off x="6938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
            <p:cNvSpPr/>
            <p:nvPr/>
          </p:nvSpPr>
          <p:spPr>
            <a:xfrm>
              <a:off x="8155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a:off x="9453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10752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
            <p:cNvSpPr/>
            <p:nvPr/>
          </p:nvSpPr>
          <p:spPr>
            <a:xfrm>
              <a:off x="1196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
            <p:cNvSpPr/>
            <p:nvPr/>
          </p:nvSpPr>
          <p:spPr>
            <a:xfrm>
              <a:off x="1326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
            <p:cNvSpPr/>
            <p:nvPr/>
          </p:nvSpPr>
          <p:spPr>
            <a:xfrm>
              <a:off x="14599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
            <p:cNvSpPr/>
            <p:nvPr/>
          </p:nvSpPr>
          <p:spPr>
            <a:xfrm>
              <a:off x="1581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
            <p:cNvSpPr/>
            <p:nvPr/>
          </p:nvSpPr>
          <p:spPr>
            <a:xfrm>
              <a:off x="17115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
            <p:cNvSpPr/>
            <p:nvPr/>
          </p:nvSpPr>
          <p:spPr>
            <a:xfrm>
              <a:off x="18412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
            <p:cNvSpPr/>
            <p:nvPr/>
          </p:nvSpPr>
          <p:spPr>
            <a:xfrm>
              <a:off x="1963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
            <p:cNvSpPr/>
            <p:nvPr/>
          </p:nvSpPr>
          <p:spPr>
            <a:xfrm>
              <a:off x="20928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
            <p:cNvSpPr/>
            <p:nvPr/>
          </p:nvSpPr>
          <p:spPr>
            <a:xfrm>
              <a:off x="22226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
            <p:cNvSpPr/>
            <p:nvPr/>
          </p:nvSpPr>
          <p:spPr>
            <a:xfrm>
              <a:off x="2344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
            <p:cNvSpPr/>
            <p:nvPr/>
          </p:nvSpPr>
          <p:spPr>
            <a:xfrm>
              <a:off x="24742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
            <p:cNvSpPr/>
            <p:nvPr/>
          </p:nvSpPr>
          <p:spPr>
            <a:xfrm>
              <a:off x="26041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
            <p:cNvSpPr/>
            <p:nvPr/>
          </p:nvSpPr>
          <p:spPr>
            <a:xfrm>
              <a:off x="2725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
            <p:cNvSpPr/>
            <p:nvPr/>
          </p:nvSpPr>
          <p:spPr>
            <a:xfrm>
              <a:off x="28555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
            <p:cNvSpPr/>
            <p:nvPr/>
          </p:nvSpPr>
          <p:spPr>
            <a:xfrm>
              <a:off x="2985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
            <p:cNvSpPr/>
            <p:nvPr/>
          </p:nvSpPr>
          <p:spPr>
            <a:xfrm>
              <a:off x="31071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
            <p:cNvSpPr/>
            <p:nvPr/>
          </p:nvSpPr>
          <p:spPr>
            <a:xfrm>
              <a:off x="32369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
            <p:cNvSpPr/>
            <p:nvPr/>
          </p:nvSpPr>
          <p:spPr>
            <a:xfrm>
              <a:off x="3366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
            <p:cNvSpPr/>
            <p:nvPr/>
          </p:nvSpPr>
          <p:spPr>
            <a:xfrm>
              <a:off x="34885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
            <p:cNvSpPr/>
            <p:nvPr/>
          </p:nvSpPr>
          <p:spPr>
            <a:xfrm>
              <a:off x="3618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
            <p:cNvSpPr/>
            <p:nvPr/>
          </p:nvSpPr>
          <p:spPr>
            <a:xfrm>
              <a:off x="3748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
            <p:cNvSpPr/>
            <p:nvPr/>
          </p:nvSpPr>
          <p:spPr>
            <a:xfrm>
              <a:off x="238125" y="9471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
            <p:cNvSpPr/>
            <p:nvPr/>
          </p:nvSpPr>
          <p:spPr>
            <a:xfrm>
              <a:off x="238125" y="1068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
            <p:cNvSpPr/>
            <p:nvPr/>
          </p:nvSpPr>
          <p:spPr>
            <a:xfrm>
              <a:off x="238125" y="11986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
            <p:cNvSpPr/>
            <p:nvPr/>
          </p:nvSpPr>
          <p:spPr>
            <a:xfrm>
              <a:off x="238125" y="13284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
            <p:cNvSpPr/>
            <p:nvPr/>
          </p:nvSpPr>
          <p:spPr>
            <a:xfrm>
              <a:off x="238125" y="14502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
            <p:cNvSpPr/>
            <p:nvPr/>
          </p:nvSpPr>
          <p:spPr>
            <a:xfrm>
              <a:off x="238125" y="1580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
            <p:cNvSpPr/>
            <p:nvPr/>
          </p:nvSpPr>
          <p:spPr>
            <a:xfrm>
              <a:off x="238125" y="1709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
            <p:cNvSpPr/>
            <p:nvPr/>
          </p:nvSpPr>
          <p:spPr>
            <a:xfrm>
              <a:off x="238125" y="18315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
            <p:cNvSpPr/>
            <p:nvPr/>
          </p:nvSpPr>
          <p:spPr>
            <a:xfrm>
              <a:off x="238125" y="1961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
            <p:cNvSpPr/>
            <p:nvPr/>
          </p:nvSpPr>
          <p:spPr>
            <a:xfrm>
              <a:off x="238125" y="2091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
            <p:cNvSpPr/>
            <p:nvPr/>
          </p:nvSpPr>
          <p:spPr>
            <a:xfrm>
              <a:off x="238125" y="22128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
            <p:cNvSpPr/>
            <p:nvPr/>
          </p:nvSpPr>
          <p:spPr>
            <a:xfrm>
              <a:off x="238125" y="2342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
            <p:cNvSpPr/>
            <p:nvPr/>
          </p:nvSpPr>
          <p:spPr>
            <a:xfrm>
              <a:off x="238125" y="24759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
            <p:cNvSpPr/>
            <p:nvPr/>
          </p:nvSpPr>
          <p:spPr>
            <a:xfrm>
              <a:off x="238125" y="25976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
            <p:cNvSpPr/>
            <p:nvPr/>
          </p:nvSpPr>
          <p:spPr>
            <a:xfrm>
              <a:off x="238125" y="27275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
            <p:cNvSpPr/>
            <p:nvPr/>
          </p:nvSpPr>
          <p:spPr>
            <a:xfrm>
              <a:off x="238125" y="28573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
            <p:cNvSpPr/>
            <p:nvPr/>
          </p:nvSpPr>
          <p:spPr>
            <a:xfrm>
              <a:off x="238125" y="2979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
            <p:cNvSpPr/>
            <p:nvPr/>
          </p:nvSpPr>
          <p:spPr>
            <a:xfrm>
              <a:off x="238125" y="3108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
            <p:cNvSpPr/>
            <p:nvPr/>
          </p:nvSpPr>
          <p:spPr>
            <a:xfrm>
              <a:off x="238125" y="32387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
            <p:cNvSpPr/>
            <p:nvPr/>
          </p:nvSpPr>
          <p:spPr>
            <a:xfrm>
              <a:off x="238125" y="3360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
            <p:cNvSpPr/>
            <p:nvPr/>
          </p:nvSpPr>
          <p:spPr>
            <a:xfrm>
              <a:off x="238125" y="3490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
            <p:cNvSpPr/>
            <p:nvPr/>
          </p:nvSpPr>
          <p:spPr>
            <a:xfrm>
              <a:off x="238125" y="36200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
            <p:cNvSpPr/>
            <p:nvPr/>
          </p:nvSpPr>
          <p:spPr>
            <a:xfrm>
              <a:off x="238125" y="3741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
            <p:cNvSpPr/>
            <p:nvPr/>
          </p:nvSpPr>
          <p:spPr>
            <a:xfrm>
              <a:off x="238125" y="38715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
            <p:cNvSpPr/>
            <p:nvPr/>
          </p:nvSpPr>
          <p:spPr>
            <a:xfrm>
              <a:off x="238125" y="40013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
            <p:cNvSpPr/>
            <p:nvPr/>
          </p:nvSpPr>
          <p:spPr>
            <a:xfrm>
              <a:off x="238125" y="41231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
            <p:cNvSpPr/>
            <p:nvPr/>
          </p:nvSpPr>
          <p:spPr>
            <a:xfrm>
              <a:off x="238125" y="4252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
            <p:cNvSpPr/>
            <p:nvPr/>
          </p:nvSpPr>
          <p:spPr>
            <a:xfrm>
              <a:off x="238125" y="43827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
            <p:cNvSpPr/>
            <p:nvPr/>
          </p:nvSpPr>
          <p:spPr>
            <a:xfrm>
              <a:off x="238125" y="45044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
            <p:cNvSpPr/>
            <p:nvPr/>
          </p:nvSpPr>
          <p:spPr>
            <a:xfrm>
              <a:off x="238125" y="46342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
            <p:cNvSpPr/>
            <p:nvPr/>
          </p:nvSpPr>
          <p:spPr>
            <a:xfrm>
              <a:off x="238125" y="47640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
            <p:cNvSpPr/>
            <p:nvPr/>
          </p:nvSpPr>
          <p:spPr>
            <a:xfrm>
              <a:off x="38680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
            <p:cNvSpPr/>
            <p:nvPr/>
          </p:nvSpPr>
          <p:spPr>
            <a:xfrm>
              <a:off x="3989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
            <p:cNvSpPr/>
            <p:nvPr/>
          </p:nvSpPr>
          <p:spPr>
            <a:xfrm>
              <a:off x="4119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
            <p:cNvSpPr/>
            <p:nvPr/>
          </p:nvSpPr>
          <p:spPr>
            <a:xfrm>
              <a:off x="42494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
            <p:cNvSpPr/>
            <p:nvPr/>
          </p:nvSpPr>
          <p:spPr>
            <a:xfrm>
              <a:off x="43711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
            <p:cNvSpPr/>
            <p:nvPr/>
          </p:nvSpPr>
          <p:spPr>
            <a:xfrm>
              <a:off x="45010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
            <p:cNvSpPr/>
            <p:nvPr/>
          </p:nvSpPr>
          <p:spPr>
            <a:xfrm>
              <a:off x="46307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
            <p:cNvSpPr/>
            <p:nvPr/>
          </p:nvSpPr>
          <p:spPr>
            <a:xfrm>
              <a:off x="47525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
            <p:cNvSpPr/>
            <p:nvPr/>
          </p:nvSpPr>
          <p:spPr>
            <a:xfrm>
              <a:off x="48823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
            <p:cNvSpPr/>
            <p:nvPr/>
          </p:nvSpPr>
          <p:spPr>
            <a:xfrm>
              <a:off x="5012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
            <p:cNvSpPr/>
            <p:nvPr/>
          </p:nvSpPr>
          <p:spPr>
            <a:xfrm>
              <a:off x="51338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
            <p:cNvSpPr/>
            <p:nvPr/>
          </p:nvSpPr>
          <p:spPr>
            <a:xfrm>
              <a:off x="52637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
            <p:cNvSpPr/>
            <p:nvPr/>
          </p:nvSpPr>
          <p:spPr>
            <a:xfrm>
              <a:off x="53969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
            <p:cNvSpPr/>
            <p:nvPr/>
          </p:nvSpPr>
          <p:spPr>
            <a:xfrm>
              <a:off x="5518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
            <p:cNvSpPr/>
            <p:nvPr/>
          </p:nvSpPr>
          <p:spPr>
            <a:xfrm>
              <a:off x="5648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
            <p:cNvSpPr/>
            <p:nvPr/>
          </p:nvSpPr>
          <p:spPr>
            <a:xfrm>
              <a:off x="57783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
            <p:cNvSpPr/>
            <p:nvPr/>
          </p:nvSpPr>
          <p:spPr>
            <a:xfrm>
              <a:off x="59000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
            <p:cNvSpPr/>
            <p:nvPr/>
          </p:nvSpPr>
          <p:spPr>
            <a:xfrm>
              <a:off x="6029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
            <p:cNvSpPr/>
            <p:nvPr/>
          </p:nvSpPr>
          <p:spPr>
            <a:xfrm>
              <a:off x="6159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
            <p:cNvSpPr/>
            <p:nvPr/>
          </p:nvSpPr>
          <p:spPr>
            <a:xfrm>
              <a:off x="62813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
            <p:cNvSpPr/>
            <p:nvPr/>
          </p:nvSpPr>
          <p:spPr>
            <a:xfrm>
              <a:off x="64111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
            <p:cNvSpPr/>
            <p:nvPr/>
          </p:nvSpPr>
          <p:spPr>
            <a:xfrm>
              <a:off x="6541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
            <p:cNvSpPr/>
            <p:nvPr/>
          </p:nvSpPr>
          <p:spPr>
            <a:xfrm>
              <a:off x="66627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
            <p:cNvSpPr/>
            <p:nvPr/>
          </p:nvSpPr>
          <p:spPr>
            <a:xfrm>
              <a:off x="67924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
            <p:cNvSpPr/>
            <p:nvPr/>
          </p:nvSpPr>
          <p:spPr>
            <a:xfrm>
              <a:off x="6922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
            <p:cNvSpPr/>
            <p:nvPr/>
          </p:nvSpPr>
          <p:spPr>
            <a:xfrm>
              <a:off x="7044075" y="847900"/>
              <a:ext cx="0" cy="4015450"/>
            </a:xfrm>
            <a:custGeom>
              <a:rect b="b" l="l" r="r" t="t"/>
              <a:pathLst>
                <a:path extrusionOk="0" fill="none" h="160618" w="0">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
            <p:cNvSpPr/>
            <p:nvPr/>
          </p:nvSpPr>
          <p:spPr>
            <a:xfrm>
              <a:off x="7173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
            <p:cNvSpPr/>
            <p:nvPr/>
          </p:nvSpPr>
          <p:spPr>
            <a:xfrm>
              <a:off x="7303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
            <p:cNvSpPr/>
            <p:nvPr/>
          </p:nvSpPr>
          <p:spPr>
            <a:xfrm>
              <a:off x="3868075" y="9471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
            <p:cNvSpPr/>
            <p:nvPr/>
          </p:nvSpPr>
          <p:spPr>
            <a:xfrm>
              <a:off x="3868075" y="1068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
            <p:cNvSpPr/>
            <p:nvPr/>
          </p:nvSpPr>
          <p:spPr>
            <a:xfrm>
              <a:off x="3868075" y="11986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
            <p:cNvSpPr/>
            <p:nvPr/>
          </p:nvSpPr>
          <p:spPr>
            <a:xfrm>
              <a:off x="3868075" y="13284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
            <p:cNvSpPr/>
            <p:nvPr/>
          </p:nvSpPr>
          <p:spPr>
            <a:xfrm>
              <a:off x="3868075" y="14502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
            <p:cNvSpPr/>
            <p:nvPr/>
          </p:nvSpPr>
          <p:spPr>
            <a:xfrm>
              <a:off x="3868075" y="1580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
            <p:cNvSpPr/>
            <p:nvPr/>
          </p:nvSpPr>
          <p:spPr>
            <a:xfrm>
              <a:off x="3868075" y="1709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
            <p:cNvSpPr/>
            <p:nvPr/>
          </p:nvSpPr>
          <p:spPr>
            <a:xfrm>
              <a:off x="3868075" y="18315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
            <p:cNvSpPr/>
            <p:nvPr/>
          </p:nvSpPr>
          <p:spPr>
            <a:xfrm>
              <a:off x="3868075" y="1961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
            <p:cNvSpPr/>
            <p:nvPr/>
          </p:nvSpPr>
          <p:spPr>
            <a:xfrm>
              <a:off x="3868075" y="2091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
            <p:cNvSpPr/>
            <p:nvPr/>
          </p:nvSpPr>
          <p:spPr>
            <a:xfrm>
              <a:off x="3868075" y="22128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
            <p:cNvSpPr/>
            <p:nvPr/>
          </p:nvSpPr>
          <p:spPr>
            <a:xfrm>
              <a:off x="3868075" y="2342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
            <p:cNvSpPr/>
            <p:nvPr/>
          </p:nvSpPr>
          <p:spPr>
            <a:xfrm>
              <a:off x="3868075" y="24759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
            <p:cNvSpPr/>
            <p:nvPr/>
          </p:nvSpPr>
          <p:spPr>
            <a:xfrm>
              <a:off x="3868075" y="25976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
            <p:cNvSpPr/>
            <p:nvPr/>
          </p:nvSpPr>
          <p:spPr>
            <a:xfrm>
              <a:off x="3868075" y="27275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
            <p:cNvSpPr/>
            <p:nvPr/>
          </p:nvSpPr>
          <p:spPr>
            <a:xfrm>
              <a:off x="3868075" y="28573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
            <p:cNvSpPr/>
            <p:nvPr/>
          </p:nvSpPr>
          <p:spPr>
            <a:xfrm>
              <a:off x="3868075" y="2979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
            <p:cNvSpPr/>
            <p:nvPr/>
          </p:nvSpPr>
          <p:spPr>
            <a:xfrm>
              <a:off x="3868075" y="3108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
            <p:cNvSpPr/>
            <p:nvPr/>
          </p:nvSpPr>
          <p:spPr>
            <a:xfrm>
              <a:off x="3868075" y="32387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
            <p:cNvSpPr/>
            <p:nvPr/>
          </p:nvSpPr>
          <p:spPr>
            <a:xfrm>
              <a:off x="3868075" y="3360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
            <p:cNvSpPr/>
            <p:nvPr/>
          </p:nvSpPr>
          <p:spPr>
            <a:xfrm>
              <a:off x="3868075" y="3490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
            <p:cNvSpPr/>
            <p:nvPr/>
          </p:nvSpPr>
          <p:spPr>
            <a:xfrm>
              <a:off x="3868075" y="36200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
            <p:cNvSpPr/>
            <p:nvPr/>
          </p:nvSpPr>
          <p:spPr>
            <a:xfrm>
              <a:off x="3868075" y="3741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
            <p:cNvSpPr/>
            <p:nvPr/>
          </p:nvSpPr>
          <p:spPr>
            <a:xfrm>
              <a:off x="3868075" y="38715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
            <p:cNvSpPr/>
            <p:nvPr/>
          </p:nvSpPr>
          <p:spPr>
            <a:xfrm>
              <a:off x="3868075" y="40013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
            <p:cNvSpPr/>
            <p:nvPr/>
          </p:nvSpPr>
          <p:spPr>
            <a:xfrm>
              <a:off x="3868075" y="41231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
            <p:cNvSpPr/>
            <p:nvPr/>
          </p:nvSpPr>
          <p:spPr>
            <a:xfrm>
              <a:off x="3868075" y="4252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
            <p:cNvSpPr/>
            <p:nvPr/>
          </p:nvSpPr>
          <p:spPr>
            <a:xfrm>
              <a:off x="3868075" y="43827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
            <p:cNvSpPr/>
            <p:nvPr/>
          </p:nvSpPr>
          <p:spPr>
            <a:xfrm>
              <a:off x="3868075" y="45044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
            <p:cNvSpPr/>
            <p:nvPr/>
          </p:nvSpPr>
          <p:spPr>
            <a:xfrm>
              <a:off x="3868075" y="46342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
            <p:cNvSpPr/>
            <p:nvPr/>
          </p:nvSpPr>
          <p:spPr>
            <a:xfrm>
              <a:off x="3868075" y="47640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5" name="Google Shape;375;p4"/>
          <p:cNvSpPr/>
          <p:nvPr/>
        </p:nvSpPr>
        <p:spPr>
          <a:xfrm>
            <a:off x="720000" y="380675"/>
            <a:ext cx="7704000" cy="701400"/>
          </a:xfrm>
          <a:prstGeom prst="roundRect">
            <a:avLst>
              <a:gd fmla="val 1011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
          <p:cNvSpPr txBox="1"/>
          <p:nvPr>
            <p:ph type="title"/>
          </p:nvPr>
        </p:nvSpPr>
        <p:spPr>
          <a:xfrm>
            <a:off x="720000" y="445025"/>
            <a:ext cx="7704000" cy="572700"/>
          </a:xfrm>
          <a:prstGeom prst="rect">
            <a:avLst/>
          </a:prstGeom>
        </p:spPr>
        <p:txBody>
          <a:bodyPr anchorCtr="0" anchor="ctr" bIns="0" lIns="0" spcFirstLastPara="1" rIns="0" wrap="square" tIns="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77" name="Google Shape;377;p4"/>
          <p:cNvSpPr txBox="1"/>
          <p:nvPr>
            <p:ph idx="1" type="body"/>
          </p:nvPr>
        </p:nvSpPr>
        <p:spPr>
          <a:xfrm>
            <a:off x="720000" y="1152475"/>
            <a:ext cx="7704000" cy="3450900"/>
          </a:xfrm>
          <a:prstGeom prst="rect">
            <a:avLst/>
          </a:prstGeom>
        </p:spPr>
        <p:txBody>
          <a:bodyPr anchorCtr="0" anchor="ctr" bIns="0" lIns="0" spcFirstLastPara="1" rIns="0" wrap="square" tIns="0">
            <a:noAutofit/>
          </a:bodyPr>
          <a:lstStyle>
            <a:lvl1pPr indent="-330200" lvl="0" marL="457200">
              <a:spcBef>
                <a:spcPts val="0"/>
              </a:spcBef>
              <a:spcAft>
                <a:spcPts val="0"/>
              </a:spcAft>
              <a:buSzPts val="1600"/>
              <a:buChar char="●"/>
              <a:defRPr/>
            </a:lvl1pPr>
            <a:lvl2pPr indent="-330200" lvl="1" marL="914400">
              <a:spcBef>
                <a:spcPts val="1600"/>
              </a:spcBef>
              <a:spcAft>
                <a:spcPts val="0"/>
              </a:spcAft>
              <a:buSzPts val="1600"/>
              <a:buChar char="○"/>
              <a:defRPr/>
            </a:lvl2pPr>
            <a:lvl3pPr indent="-330200" lvl="2" marL="1371600">
              <a:spcBef>
                <a:spcPts val="1600"/>
              </a:spcBef>
              <a:spcAft>
                <a:spcPts val="0"/>
              </a:spcAft>
              <a:buSzPts val="1600"/>
              <a:buChar char="■"/>
              <a:defRPr/>
            </a:lvl3pPr>
            <a:lvl4pPr indent="-330200" lvl="3" marL="1828800">
              <a:spcBef>
                <a:spcPts val="1600"/>
              </a:spcBef>
              <a:spcAft>
                <a:spcPts val="0"/>
              </a:spcAft>
              <a:buSzPts val="1600"/>
              <a:buChar char="●"/>
              <a:defRPr/>
            </a:lvl4pPr>
            <a:lvl5pPr indent="-330200" lvl="4" marL="2286000">
              <a:spcBef>
                <a:spcPts val="1600"/>
              </a:spcBef>
              <a:spcAft>
                <a:spcPts val="0"/>
              </a:spcAft>
              <a:buSzPts val="1600"/>
              <a:buChar char="○"/>
              <a:defRPr/>
            </a:lvl5pPr>
            <a:lvl6pPr indent="-330200" lvl="5" marL="2743200">
              <a:spcBef>
                <a:spcPts val="1600"/>
              </a:spcBef>
              <a:spcAft>
                <a:spcPts val="0"/>
              </a:spcAft>
              <a:buSzPts val="1600"/>
              <a:buChar char="■"/>
              <a:defRPr/>
            </a:lvl6pPr>
            <a:lvl7pPr indent="-330200" lvl="6" marL="3200400">
              <a:spcBef>
                <a:spcPts val="1600"/>
              </a:spcBef>
              <a:spcAft>
                <a:spcPts val="0"/>
              </a:spcAft>
              <a:buSzPts val="1600"/>
              <a:buChar char="●"/>
              <a:defRPr/>
            </a:lvl7pPr>
            <a:lvl8pPr indent="-330200" lvl="7" marL="3657600">
              <a:spcBef>
                <a:spcPts val="1600"/>
              </a:spcBef>
              <a:spcAft>
                <a:spcPts val="0"/>
              </a:spcAft>
              <a:buSzPts val="1600"/>
              <a:buChar char="○"/>
              <a:defRPr/>
            </a:lvl8pPr>
            <a:lvl9pPr indent="-330200" lvl="8" marL="4114800">
              <a:spcBef>
                <a:spcPts val="1600"/>
              </a:spcBef>
              <a:spcAft>
                <a:spcPts val="1600"/>
              </a:spcAft>
              <a:buSzPts val="16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8" name="Shape 378"/>
        <p:cNvGrpSpPr/>
        <p:nvPr/>
      </p:nvGrpSpPr>
      <p:grpSpPr>
        <a:xfrm>
          <a:off x="0" y="0"/>
          <a:ext cx="0" cy="0"/>
          <a:chOff x="0" y="0"/>
          <a:chExt cx="0" cy="0"/>
        </a:xfrm>
      </p:grpSpPr>
      <p:grpSp>
        <p:nvGrpSpPr>
          <p:cNvPr id="379" name="Google Shape;379;p5"/>
          <p:cNvGrpSpPr/>
          <p:nvPr/>
        </p:nvGrpSpPr>
        <p:grpSpPr>
          <a:xfrm>
            <a:off x="7" y="3673"/>
            <a:ext cx="9144198" cy="5142587"/>
            <a:chOff x="238125" y="847900"/>
            <a:chExt cx="7140000" cy="4015450"/>
          </a:xfrm>
        </p:grpSpPr>
        <p:sp>
          <p:nvSpPr>
            <p:cNvPr id="380" name="Google Shape;380;p5"/>
            <p:cNvSpPr/>
            <p:nvPr/>
          </p:nvSpPr>
          <p:spPr>
            <a:xfrm>
              <a:off x="3125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
            <p:cNvSpPr/>
            <p:nvPr/>
          </p:nvSpPr>
          <p:spPr>
            <a:xfrm>
              <a:off x="434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
            <p:cNvSpPr/>
            <p:nvPr/>
          </p:nvSpPr>
          <p:spPr>
            <a:xfrm>
              <a:off x="5640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
            <p:cNvSpPr/>
            <p:nvPr/>
          </p:nvSpPr>
          <p:spPr>
            <a:xfrm>
              <a:off x="6938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
            <p:cNvSpPr/>
            <p:nvPr/>
          </p:nvSpPr>
          <p:spPr>
            <a:xfrm>
              <a:off x="8155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
            <p:cNvSpPr/>
            <p:nvPr/>
          </p:nvSpPr>
          <p:spPr>
            <a:xfrm>
              <a:off x="9453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5"/>
            <p:cNvSpPr/>
            <p:nvPr/>
          </p:nvSpPr>
          <p:spPr>
            <a:xfrm>
              <a:off x="10752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
            <p:cNvSpPr/>
            <p:nvPr/>
          </p:nvSpPr>
          <p:spPr>
            <a:xfrm>
              <a:off x="1196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
            <p:cNvSpPr/>
            <p:nvPr/>
          </p:nvSpPr>
          <p:spPr>
            <a:xfrm>
              <a:off x="1326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
            <p:cNvSpPr/>
            <p:nvPr/>
          </p:nvSpPr>
          <p:spPr>
            <a:xfrm>
              <a:off x="14599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
            <p:cNvSpPr/>
            <p:nvPr/>
          </p:nvSpPr>
          <p:spPr>
            <a:xfrm>
              <a:off x="1581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
            <p:cNvSpPr/>
            <p:nvPr/>
          </p:nvSpPr>
          <p:spPr>
            <a:xfrm>
              <a:off x="17115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5"/>
            <p:cNvSpPr/>
            <p:nvPr/>
          </p:nvSpPr>
          <p:spPr>
            <a:xfrm>
              <a:off x="18412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5"/>
            <p:cNvSpPr/>
            <p:nvPr/>
          </p:nvSpPr>
          <p:spPr>
            <a:xfrm>
              <a:off x="1963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5"/>
            <p:cNvSpPr/>
            <p:nvPr/>
          </p:nvSpPr>
          <p:spPr>
            <a:xfrm>
              <a:off x="20928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
            <p:cNvSpPr/>
            <p:nvPr/>
          </p:nvSpPr>
          <p:spPr>
            <a:xfrm>
              <a:off x="22226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
            <p:cNvSpPr/>
            <p:nvPr/>
          </p:nvSpPr>
          <p:spPr>
            <a:xfrm>
              <a:off x="2344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
            <p:cNvSpPr/>
            <p:nvPr/>
          </p:nvSpPr>
          <p:spPr>
            <a:xfrm>
              <a:off x="24742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
            <p:cNvSpPr/>
            <p:nvPr/>
          </p:nvSpPr>
          <p:spPr>
            <a:xfrm>
              <a:off x="26041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
            <p:cNvSpPr/>
            <p:nvPr/>
          </p:nvSpPr>
          <p:spPr>
            <a:xfrm>
              <a:off x="2725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
            <p:cNvSpPr/>
            <p:nvPr/>
          </p:nvSpPr>
          <p:spPr>
            <a:xfrm>
              <a:off x="28555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
            <p:cNvSpPr/>
            <p:nvPr/>
          </p:nvSpPr>
          <p:spPr>
            <a:xfrm>
              <a:off x="2985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
            <p:cNvSpPr/>
            <p:nvPr/>
          </p:nvSpPr>
          <p:spPr>
            <a:xfrm>
              <a:off x="31071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
            <p:cNvSpPr/>
            <p:nvPr/>
          </p:nvSpPr>
          <p:spPr>
            <a:xfrm>
              <a:off x="32369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
            <p:cNvSpPr/>
            <p:nvPr/>
          </p:nvSpPr>
          <p:spPr>
            <a:xfrm>
              <a:off x="3366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
            <p:cNvSpPr/>
            <p:nvPr/>
          </p:nvSpPr>
          <p:spPr>
            <a:xfrm>
              <a:off x="34885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
            <p:cNvSpPr/>
            <p:nvPr/>
          </p:nvSpPr>
          <p:spPr>
            <a:xfrm>
              <a:off x="3618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
            <p:cNvSpPr/>
            <p:nvPr/>
          </p:nvSpPr>
          <p:spPr>
            <a:xfrm>
              <a:off x="3748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
            <p:cNvSpPr/>
            <p:nvPr/>
          </p:nvSpPr>
          <p:spPr>
            <a:xfrm>
              <a:off x="238125" y="9471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
            <p:cNvSpPr/>
            <p:nvPr/>
          </p:nvSpPr>
          <p:spPr>
            <a:xfrm>
              <a:off x="238125" y="1068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
            <p:cNvSpPr/>
            <p:nvPr/>
          </p:nvSpPr>
          <p:spPr>
            <a:xfrm>
              <a:off x="238125" y="11986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
            <p:cNvSpPr/>
            <p:nvPr/>
          </p:nvSpPr>
          <p:spPr>
            <a:xfrm>
              <a:off x="238125" y="13284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
            <p:cNvSpPr/>
            <p:nvPr/>
          </p:nvSpPr>
          <p:spPr>
            <a:xfrm>
              <a:off x="238125" y="14502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
            <p:cNvSpPr/>
            <p:nvPr/>
          </p:nvSpPr>
          <p:spPr>
            <a:xfrm>
              <a:off x="238125" y="1580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
            <p:cNvSpPr/>
            <p:nvPr/>
          </p:nvSpPr>
          <p:spPr>
            <a:xfrm>
              <a:off x="238125" y="1709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
            <p:cNvSpPr/>
            <p:nvPr/>
          </p:nvSpPr>
          <p:spPr>
            <a:xfrm>
              <a:off x="238125" y="18315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5"/>
            <p:cNvSpPr/>
            <p:nvPr/>
          </p:nvSpPr>
          <p:spPr>
            <a:xfrm>
              <a:off x="238125" y="1961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
            <p:cNvSpPr/>
            <p:nvPr/>
          </p:nvSpPr>
          <p:spPr>
            <a:xfrm>
              <a:off x="238125" y="2091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
            <p:cNvSpPr/>
            <p:nvPr/>
          </p:nvSpPr>
          <p:spPr>
            <a:xfrm>
              <a:off x="238125" y="22128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
            <p:cNvSpPr/>
            <p:nvPr/>
          </p:nvSpPr>
          <p:spPr>
            <a:xfrm>
              <a:off x="238125" y="2342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
            <p:cNvSpPr/>
            <p:nvPr/>
          </p:nvSpPr>
          <p:spPr>
            <a:xfrm>
              <a:off x="238125" y="24759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
            <p:cNvSpPr/>
            <p:nvPr/>
          </p:nvSpPr>
          <p:spPr>
            <a:xfrm>
              <a:off x="238125" y="25976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
            <p:cNvSpPr/>
            <p:nvPr/>
          </p:nvSpPr>
          <p:spPr>
            <a:xfrm>
              <a:off x="238125" y="27275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
            <p:cNvSpPr/>
            <p:nvPr/>
          </p:nvSpPr>
          <p:spPr>
            <a:xfrm>
              <a:off x="238125" y="28573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
            <p:cNvSpPr/>
            <p:nvPr/>
          </p:nvSpPr>
          <p:spPr>
            <a:xfrm>
              <a:off x="238125" y="2979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
            <p:cNvSpPr/>
            <p:nvPr/>
          </p:nvSpPr>
          <p:spPr>
            <a:xfrm>
              <a:off x="238125" y="3108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
            <p:cNvSpPr/>
            <p:nvPr/>
          </p:nvSpPr>
          <p:spPr>
            <a:xfrm>
              <a:off x="238125" y="32387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
            <p:cNvSpPr/>
            <p:nvPr/>
          </p:nvSpPr>
          <p:spPr>
            <a:xfrm>
              <a:off x="238125" y="3360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5"/>
            <p:cNvSpPr/>
            <p:nvPr/>
          </p:nvSpPr>
          <p:spPr>
            <a:xfrm>
              <a:off x="238125" y="3490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
            <p:cNvSpPr/>
            <p:nvPr/>
          </p:nvSpPr>
          <p:spPr>
            <a:xfrm>
              <a:off x="238125" y="36200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
            <p:cNvSpPr/>
            <p:nvPr/>
          </p:nvSpPr>
          <p:spPr>
            <a:xfrm>
              <a:off x="238125" y="3741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
            <p:cNvSpPr/>
            <p:nvPr/>
          </p:nvSpPr>
          <p:spPr>
            <a:xfrm>
              <a:off x="238125" y="38715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5"/>
            <p:cNvSpPr/>
            <p:nvPr/>
          </p:nvSpPr>
          <p:spPr>
            <a:xfrm>
              <a:off x="238125" y="40013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
            <p:cNvSpPr/>
            <p:nvPr/>
          </p:nvSpPr>
          <p:spPr>
            <a:xfrm>
              <a:off x="238125" y="41231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5"/>
            <p:cNvSpPr/>
            <p:nvPr/>
          </p:nvSpPr>
          <p:spPr>
            <a:xfrm>
              <a:off x="238125" y="4252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
            <p:cNvSpPr/>
            <p:nvPr/>
          </p:nvSpPr>
          <p:spPr>
            <a:xfrm>
              <a:off x="238125" y="43827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
            <p:cNvSpPr/>
            <p:nvPr/>
          </p:nvSpPr>
          <p:spPr>
            <a:xfrm>
              <a:off x="238125" y="45044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
            <p:cNvSpPr/>
            <p:nvPr/>
          </p:nvSpPr>
          <p:spPr>
            <a:xfrm>
              <a:off x="238125" y="46342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5"/>
            <p:cNvSpPr/>
            <p:nvPr/>
          </p:nvSpPr>
          <p:spPr>
            <a:xfrm>
              <a:off x="238125" y="47640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
            <p:cNvSpPr/>
            <p:nvPr/>
          </p:nvSpPr>
          <p:spPr>
            <a:xfrm>
              <a:off x="38680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5"/>
            <p:cNvSpPr/>
            <p:nvPr/>
          </p:nvSpPr>
          <p:spPr>
            <a:xfrm>
              <a:off x="3989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
            <p:cNvSpPr/>
            <p:nvPr/>
          </p:nvSpPr>
          <p:spPr>
            <a:xfrm>
              <a:off x="4119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
            <p:cNvSpPr/>
            <p:nvPr/>
          </p:nvSpPr>
          <p:spPr>
            <a:xfrm>
              <a:off x="42494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
            <p:cNvSpPr/>
            <p:nvPr/>
          </p:nvSpPr>
          <p:spPr>
            <a:xfrm>
              <a:off x="43711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5"/>
            <p:cNvSpPr/>
            <p:nvPr/>
          </p:nvSpPr>
          <p:spPr>
            <a:xfrm>
              <a:off x="45010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5"/>
            <p:cNvSpPr/>
            <p:nvPr/>
          </p:nvSpPr>
          <p:spPr>
            <a:xfrm>
              <a:off x="46307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5"/>
            <p:cNvSpPr/>
            <p:nvPr/>
          </p:nvSpPr>
          <p:spPr>
            <a:xfrm>
              <a:off x="47525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
            <p:cNvSpPr/>
            <p:nvPr/>
          </p:nvSpPr>
          <p:spPr>
            <a:xfrm>
              <a:off x="48823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5"/>
            <p:cNvSpPr/>
            <p:nvPr/>
          </p:nvSpPr>
          <p:spPr>
            <a:xfrm>
              <a:off x="5012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
            <p:cNvSpPr/>
            <p:nvPr/>
          </p:nvSpPr>
          <p:spPr>
            <a:xfrm>
              <a:off x="51338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5"/>
            <p:cNvSpPr/>
            <p:nvPr/>
          </p:nvSpPr>
          <p:spPr>
            <a:xfrm>
              <a:off x="52637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
            <p:cNvSpPr/>
            <p:nvPr/>
          </p:nvSpPr>
          <p:spPr>
            <a:xfrm>
              <a:off x="53969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5"/>
            <p:cNvSpPr/>
            <p:nvPr/>
          </p:nvSpPr>
          <p:spPr>
            <a:xfrm>
              <a:off x="5518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5"/>
            <p:cNvSpPr/>
            <p:nvPr/>
          </p:nvSpPr>
          <p:spPr>
            <a:xfrm>
              <a:off x="5648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5"/>
            <p:cNvSpPr/>
            <p:nvPr/>
          </p:nvSpPr>
          <p:spPr>
            <a:xfrm>
              <a:off x="57783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
            <p:cNvSpPr/>
            <p:nvPr/>
          </p:nvSpPr>
          <p:spPr>
            <a:xfrm>
              <a:off x="59000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5"/>
            <p:cNvSpPr/>
            <p:nvPr/>
          </p:nvSpPr>
          <p:spPr>
            <a:xfrm>
              <a:off x="6029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5"/>
            <p:cNvSpPr/>
            <p:nvPr/>
          </p:nvSpPr>
          <p:spPr>
            <a:xfrm>
              <a:off x="6159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5"/>
            <p:cNvSpPr/>
            <p:nvPr/>
          </p:nvSpPr>
          <p:spPr>
            <a:xfrm>
              <a:off x="62813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5"/>
            <p:cNvSpPr/>
            <p:nvPr/>
          </p:nvSpPr>
          <p:spPr>
            <a:xfrm>
              <a:off x="64111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
            <p:cNvSpPr/>
            <p:nvPr/>
          </p:nvSpPr>
          <p:spPr>
            <a:xfrm>
              <a:off x="6541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
            <p:cNvSpPr/>
            <p:nvPr/>
          </p:nvSpPr>
          <p:spPr>
            <a:xfrm>
              <a:off x="66627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5"/>
            <p:cNvSpPr/>
            <p:nvPr/>
          </p:nvSpPr>
          <p:spPr>
            <a:xfrm>
              <a:off x="67924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5"/>
            <p:cNvSpPr/>
            <p:nvPr/>
          </p:nvSpPr>
          <p:spPr>
            <a:xfrm>
              <a:off x="6922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
            <p:cNvSpPr/>
            <p:nvPr/>
          </p:nvSpPr>
          <p:spPr>
            <a:xfrm>
              <a:off x="7044075" y="847900"/>
              <a:ext cx="0" cy="4015450"/>
            </a:xfrm>
            <a:custGeom>
              <a:rect b="b" l="l" r="r" t="t"/>
              <a:pathLst>
                <a:path extrusionOk="0" fill="none" h="160618" w="0">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
            <p:cNvSpPr/>
            <p:nvPr/>
          </p:nvSpPr>
          <p:spPr>
            <a:xfrm>
              <a:off x="7173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
            <p:cNvSpPr/>
            <p:nvPr/>
          </p:nvSpPr>
          <p:spPr>
            <a:xfrm>
              <a:off x="7303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
            <p:cNvSpPr/>
            <p:nvPr/>
          </p:nvSpPr>
          <p:spPr>
            <a:xfrm>
              <a:off x="3868075" y="9471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
            <p:cNvSpPr/>
            <p:nvPr/>
          </p:nvSpPr>
          <p:spPr>
            <a:xfrm>
              <a:off x="3868075" y="1068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
            <p:cNvSpPr/>
            <p:nvPr/>
          </p:nvSpPr>
          <p:spPr>
            <a:xfrm>
              <a:off x="3868075" y="11986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5"/>
            <p:cNvSpPr/>
            <p:nvPr/>
          </p:nvSpPr>
          <p:spPr>
            <a:xfrm>
              <a:off x="3868075" y="13284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5"/>
            <p:cNvSpPr/>
            <p:nvPr/>
          </p:nvSpPr>
          <p:spPr>
            <a:xfrm>
              <a:off x="3868075" y="14502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
            <p:cNvSpPr/>
            <p:nvPr/>
          </p:nvSpPr>
          <p:spPr>
            <a:xfrm>
              <a:off x="3868075" y="1580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5"/>
            <p:cNvSpPr/>
            <p:nvPr/>
          </p:nvSpPr>
          <p:spPr>
            <a:xfrm>
              <a:off x="3868075" y="1709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
            <p:cNvSpPr/>
            <p:nvPr/>
          </p:nvSpPr>
          <p:spPr>
            <a:xfrm>
              <a:off x="3868075" y="18315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
            <p:cNvSpPr/>
            <p:nvPr/>
          </p:nvSpPr>
          <p:spPr>
            <a:xfrm>
              <a:off x="3868075" y="1961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
            <p:cNvSpPr/>
            <p:nvPr/>
          </p:nvSpPr>
          <p:spPr>
            <a:xfrm>
              <a:off x="3868075" y="2091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5"/>
            <p:cNvSpPr/>
            <p:nvPr/>
          </p:nvSpPr>
          <p:spPr>
            <a:xfrm>
              <a:off x="3868075" y="22128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
            <p:cNvSpPr/>
            <p:nvPr/>
          </p:nvSpPr>
          <p:spPr>
            <a:xfrm>
              <a:off x="3868075" y="2342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
            <p:cNvSpPr/>
            <p:nvPr/>
          </p:nvSpPr>
          <p:spPr>
            <a:xfrm>
              <a:off x="3868075" y="24759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5"/>
            <p:cNvSpPr/>
            <p:nvPr/>
          </p:nvSpPr>
          <p:spPr>
            <a:xfrm>
              <a:off x="3868075" y="25976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5"/>
            <p:cNvSpPr/>
            <p:nvPr/>
          </p:nvSpPr>
          <p:spPr>
            <a:xfrm>
              <a:off x="3868075" y="27275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5"/>
            <p:cNvSpPr/>
            <p:nvPr/>
          </p:nvSpPr>
          <p:spPr>
            <a:xfrm>
              <a:off x="3868075" y="28573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5"/>
            <p:cNvSpPr/>
            <p:nvPr/>
          </p:nvSpPr>
          <p:spPr>
            <a:xfrm>
              <a:off x="3868075" y="2979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5"/>
            <p:cNvSpPr/>
            <p:nvPr/>
          </p:nvSpPr>
          <p:spPr>
            <a:xfrm>
              <a:off x="3868075" y="3108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5"/>
            <p:cNvSpPr/>
            <p:nvPr/>
          </p:nvSpPr>
          <p:spPr>
            <a:xfrm>
              <a:off x="3868075" y="32387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5"/>
            <p:cNvSpPr/>
            <p:nvPr/>
          </p:nvSpPr>
          <p:spPr>
            <a:xfrm>
              <a:off x="3868075" y="3360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5"/>
            <p:cNvSpPr/>
            <p:nvPr/>
          </p:nvSpPr>
          <p:spPr>
            <a:xfrm>
              <a:off x="3868075" y="3490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5"/>
            <p:cNvSpPr/>
            <p:nvPr/>
          </p:nvSpPr>
          <p:spPr>
            <a:xfrm>
              <a:off x="3868075" y="36200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5"/>
            <p:cNvSpPr/>
            <p:nvPr/>
          </p:nvSpPr>
          <p:spPr>
            <a:xfrm>
              <a:off x="3868075" y="3741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5"/>
            <p:cNvSpPr/>
            <p:nvPr/>
          </p:nvSpPr>
          <p:spPr>
            <a:xfrm>
              <a:off x="3868075" y="38715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5"/>
            <p:cNvSpPr/>
            <p:nvPr/>
          </p:nvSpPr>
          <p:spPr>
            <a:xfrm>
              <a:off x="3868075" y="40013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
            <p:cNvSpPr/>
            <p:nvPr/>
          </p:nvSpPr>
          <p:spPr>
            <a:xfrm>
              <a:off x="3868075" y="41231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5"/>
            <p:cNvSpPr/>
            <p:nvPr/>
          </p:nvSpPr>
          <p:spPr>
            <a:xfrm>
              <a:off x="3868075" y="4252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5"/>
            <p:cNvSpPr/>
            <p:nvPr/>
          </p:nvSpPr>
          <p:spPr>
            <a:xfrm>
              <a:off x="3868075" y="43827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5"/>
            <p:cNvSpPr/>
            <p:nvPr/>
          </p:nvSpPr>
          <p:spPr>
            <a:xfrm>
              <a:off x="3868075" y="45044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5"/>
            <p:cNvSpPr/>
            <p:nvPr/>
          </p:nvSpPr>
          <p:spPr>
            <a:xfrm>
              <a:off x="3868075" y="46342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5"/>
            <p:cNvSpPr/>
            <p:nvPr/>
          </p:nvSpPr>
          <p:spPr>
            <a:xfrm>
              <a:off x="3868075" y="47640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8" name="Google Shape;498;p5"/>
          <p:cNvSpPr txBox="1"/>
          <p:nvPr>
            <p:ph type="title"/>
          </p:nvPr>
        </p:nvSpPr>
        <p:spPr>
          <a:xfrm>
            <a:off x="720000" y="445025"/>
            <a:ext cx="7704000" cy="572700"/>
          </a:xfrm>
          <a:prstGeom prst="rect">
            <a:avLst/>
          </a:prstGeom>
        </p:spPr>
        <p:txBody>
          <a:bodyPr anchorCtr="0" anchor="ctr" bIns="0" lIns="0" spcFirstLastPara="1" rIns="0" wrap="square" tIns="0">
            <a:noAutofit/>
          </a:bodyPr>
          <a:lstStyle>
            <a:lvl1pPr lvl="0" algn="ctr">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99" name="Google Shape;499;p5"/>
          <p:cNvSpPr txBox="1"/>
          <p:nvPr>
            <p:ph idx="1" type="subTitle"/>
          </p:nvPr>
        </p:nvSpPr>
        <p:spPr>
          <a:xfrm>
            <a:off x="1311575" y="1821576"/>
            <a:ext cx="2518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accent1"/>
              </a:buClr>
              <a:buSzPts val="2000"/>
              <a:buFont typeface="Poppins ExtraBold"/>
              <a:buNone/>
              <a:defRPr sz="2000">
                <a:solidFill>
                  <a:schemeClr val="lt1"/>
                </a:solidFill>
                <a:latin typeface="Poppins ExtraBold"/>
                <a:ea typeface="Poppins ExtraBold"/>
                <a:cs typeface="Poppins ExtraBold"/>
                <a:sym typeface="Poppins ExtraBold"/>
              </a:defRPr>
            </a:lvl1pPr>
            <a:lvl2pPr lvl="1"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2pPr>
            <a:lvl3pPr lvl="2"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3pPr>
            <a:lvl4pPr lvl="3"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4pPr>
            <a:lvl5pPr lvl="4"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5pPr>
            <a:lvl6pPr lvl="5"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6pPr>
            <a:lvl7pPr lvl="6"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7pPr>
            <a:lvl8pPr lvl="7"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8pPr>
            <a:lvl9pPr lvl="8"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9pPr>
          </a:lstStyle>
          <a:p/>
        </p:txBody>
      </p:sp>
      <p:sp>
        <p:nvSpPr>
          <p:cNvPr id="500" name="Google Shape;500;p5"/>
          <p:cNvSpPr txBox="1"/>
          <p:nvPr>
            <p:ph idx="2" type="subTitle"/>
          </p:nvPr>
        </p:nvSpPr>
        <p:spPr>
          <a:xfrm>
            <a:off x="5313925" y="1836196"/>
            <a:ext cx="2518500" cy="4551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accent1"/>
              </a:buClr>
              <a:buSzPts val="2000"/>
              <a:buFont typeface="Poppins ExtraBold"/>
              <a:buNone/>
              <a:defRPr sz="2000">
                <a:solidFill>
                  <a:schemeClr val="lt1"/>
                </a:solidFill>
                <a:latin typeface="Poppins ExtraBold"/>
                <a:ea typeface="Poppins ExtraBold"/>
                <a:cs typeface="Poppins ExtraBold"/>
                <a:sym typeface="Poppins ExtraBold"/>
              </a:defRPr>
            </a:lvl1pPr>
            <a:lvl2pPr lvl="1"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2pPr>
            <a:lvl3pPr lvl="2"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3pPr>
            <a:lvl4pPr lvl="3"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4pPr>
            <a:lvl5pPr lvl="4"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5pPr>
            <a:lvl6pPr lvl="5"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6pPr>
            <a:lvl7pPr lvl="6"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7pPr>
            <a:lvl8pPr lvl="7"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8pPr>
            <a:lvl9pPr lvl="8" rt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9pPr>
          </a:lstStyle>
          <a:p/>
        </p:txBody>
      </p:sp>
      <p:sp>
        <p:nvSpPr>
          <p:cNvPr id="501" name="Google Shape;501;p5"/>
          <p:cNvSpPr txBox="1"/>
          <p:nvPr>
            <p:ph idx="3" type="subTitle"/>
          </p:nvPr>
        </p:nvSpPr>
        <p:spPr>
          <a:xfrm>
            <a:off x="906575" y="2524769"/>
            <a:ext cx="3328500" cy="417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502" name="Google Shape;502;p5"/>
          <p:cNvSpPr txBox="1"/>
          <p:nvPr>
            <p:ph idx="4" type="subTitle"/>
          </p:nvPr>
        </p:nvSpPr>
        <p:spPr>
          <a:xfrm>
            <a:off x="4908925" y="2524775"/>
            <a:ext cx="3328500" cy="417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3" name="Shape 503"/>
        <p:cNvGrpSpPr/>
        <p:nvPr/>
      </p:nvGrpSpPr>
      <p:grpSpPr>
        <a:xfrm>
          <a:off x="0" y="0"/>
          <a:ext cx="0" cy="0"/>
          <a:chOff x="0" y="0"/>
          <a:chExt cx="0" cy="0"/>
        </a:xfrm>
      </p:grpSpPr>
      <p:grpSp>
        <p:nvGrpSpPr>
          <p:cNvPr id="504" name="Google Shape;504;p6"/>
          <p:cNvGrpSpPr/>
          <p:nvPr/>
        </p:nvGrpSpPr>
        <p:grpSpPr>
          <a:xfrm>
            <a:off x="7" y="3673"/>
            <a:ext cx="9144198" cy="5142587"/>
            <a:chOff x="238125" y="847900"/>
            <a:chExt cx="7140000" cy="4015450"/>
          </a:xfrm>
        </p:grpSpPr>
        <p:sp>
          <p:nvSpPr>
            <p:cNvPr id="505" name="Google Shape;505;p6"/>
            <p:cNvSpPr/>
            <p:nvPr/>
          </p:nvSpPr>
          <p:spPr>
            <a:xfrm>
              <a:off x="3125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6"/>
            <p:cNvSpPr/>
            <p:nvPr/>
          </p:nvSpPr>
          <p:spPr>
            <a:xfrm>
              <a:off x="434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6"/>
            <p:cNvSpPr/>
            <p:nvPr/>
          </p:nvSpPr>
          <p:spPr>
            <a:xfrm>
              <a:off x="5640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6"/>
            <p:cNvSpPr/>
            <p:nvPr/>
          </p:nvSpPr>
          <p:spPr>
            <a:xfrm>
              <a:off x="6938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6"/>
            <p:cNvSpPr/>
            <p:nvPr/>
          </p:nvSpPr>
          <p:spPr>
            <a:xfrm>
              <a:off x="8155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6"/>
            <p:cNvSpPr/>
            <p:nvPr/>
          </p:nvSpPr>
          <p:spPr>
            <a:xfrm>
              <a:off x="9453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6"/>
            <p:cNvSpPr/>
            <p:nvPr/>
          </p:nvSpPr>
          <p:spPr>
            <a:xfrm>
              <a:off x="10752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6"/>
            <p:cNvSpPr/>
            <p:nvPr/>
          </p:nvSpPr>
          <p:spPr>
            <a:xfrm>
              <a:off x="1196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6"/>
            <p:cNvSpPr/>
            <p:nvPr/>
          </p:nvSpPr>
          <p:spPr>
            <a:xfrm>
              <a:off x="1326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6"/>
            <p:cNvSpPr/>
            <p:nvPr/>
          </p:nvSpPr>
          <p:spPr>
            <a:xfrm>
              <a:off x="14599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6"/>
            <p:cNvSpPr/>
            <p:nvPr/>
          </p:nvSpPr>
          <p:spPr>
            <a:xfrm>
              <a:off x="1581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6"/>
            <p:cNvSpPr/>
            <p:nvPr/>
          </p:nvSpPr>
          <p:spPr>
            <a:xfrm>
              <a:off x="17115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6"/>
            <p:cNvSpPr/>
            <p:nvPr/>
          </p:nvSpPr>
          <p:spPr>
            <a:xfrm>
              <a:off x="18412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6"/>
            <p:cNvSpPr/>
            <p:nvPr/>
          </p:nvSpPr>
          <p:spPr>
            <a:xfrm>
              <a:off x="1963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6"/>
            <p:cNvSpPr/>
            <p:nvPr/>
          </p:nvSpPr>
          <p:spPr>
            <a:xfrm>
              <a:off x="20928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6"/>
            <p:cNvSpPr/>
            <p:nvPr/>
          </p:nvSpPr>
          <p:spPr>
            <a:xfrm>
              <a:off x="22226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6"/>
            <p:cNvSpPr/>
            <p:nvPr/>
          </p:nvSpPr>
          <p:spPr>
            <a:xfrm>
              <a:off x="2344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6"/>
            <p:cNvSpPr/>
            <p:nvPr/>
          </p:nvSpPr>
          <p:spPr>
            <a:xfrm>
              <a:off x="24742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6"/>
            <p:cNvSpPr/>
            <p:nvPr/>
          </p:nvSpPr>
          <p:spPr>
            <a:xfrm>
              <a:off x="26041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6"/>
            <p:cNvSpPr/>
            <p:nvPr/>
          </p:nvSpPr>
          <p:spPr>
            <a:xfrm>
              <a:off x="2725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6"/>
            <p:cNvSpPr/>
            <p:nvPr/>
          </p:nvSpPr>
          <p:spPr>
            <a:xfrm>
              <a:off x="28555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6"/>
            <p:cNvSpPr/>
            <p:nvPr/>
          </p:nvSpPr>
          <p:spPr>
            <a:xfrm>
              <a:off x="2985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6"/>
            <p:cNvSpPr/>
            <p:nvPr/>
          </p:nvSpPr>
          <p:spPr>
            <a:xfrm>
              <a:off x="31071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6"/>
            <p:cNvSpPr/>
            <p:nvPr/>
          </p:nvSpPr>
          <p:spPr>
            <a:xfrm>
              <a:off x="32369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6"/>
            <p:cNvSpPr/>
            <p:nvPr/>
          </p:nvSpPr>
          <p:spPr>
            <a:xfrm>
              <a:off x="3366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6"/>
            <p:cNvSpPr/>
            <p:nvPr/>
          </p:nvSpPr>
          <p:spPr>
            <a:xfrm>
              <a:off x="34885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6"/>
            <p:cNvSpPr/>
            <p:nvPr/>
          </p:nvSpPr>
          <p:spPr>
            <a:xfrm>
              <a:off x="3618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6"/>
            <p:cNvSpPr/>
            <p:nvPr/>
          </p:nvSpPr>
          <p:spPr>
            <a:xfrm>
              <a:off x="3748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6"/>
            <p:cNvSpPr/>
            <p:nvPr/>
          </p:nvSpPr>
          <p:spPr>
            <a:xfrm>
              <a:off x="238125" y="9471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6"/>
            <p:cNvSpPr/>
            <p:nvPr/>
          </p:nvSpPr>
          <p:spPr>
            <a:xfrm>
              <a:off x="238125" y="1068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6"/>
            <p:cNvSpPr/>
            <p:nvPr/>
          </p:nvSpPr>
          <p:spPr>
            <a:xfrm>
              <a:off x="238125" y="11986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6"/>
            <p:cNvSpPr/>
            <p:nvPr/>
          </p:nvSpPr>
          <p:spPr>
            <a:xfrm>
              <a:off x="238125" y="13284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6"/>
            <p:cNvSpPr/>
            <p:nvPr/>
          </p:nvSpPr>
          <p:spPr>
            <a:xfrm>
              <a:off x="238125" y="14502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6"/>
            <p:cNvSpPr/>
            <p:nvPr/>
          </p:nvSpPr>
          <p:spPr>
            <a:xfrm>
              <a:off x="238125" y="1580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6"/>
            <p:cNvSpPr/>
            <p:nvPr/>
          </p:nvSpPr>
          <p:spPr>
            <a:xfrm>
              <a:off x="238125" y="1709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6"/>
            <p:cNvSpPr/>
            <p:nvPr/>
          </p:nvSpPr>
          <p:spPr>
            <a:xfrm>
              <a:off x="238125" y="18315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6"/>
            <p:cNvSpPr/>
            <p:nvPr/>
          </p:nvSpPr>
          <p:spPr>
            <a:xfrm>
              <a:off x="238125" y="1961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6"/>
            <p:cNvSpPr/>
            <p:nvPr/>
          </p:nvSpPr>
          <p:spPr>
            <a:xfrm>
              <a:off x="238125" y="2091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6"/>
            <p:cNvSpPr/>
            <p:nvPr/>
          </p:nvSpPr>
          <p:spPr>
            <a:xfrm>
              <a:off x="238125" y="22128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6"/>
            <p:cNvSpPr/>
            <p:nvPr/>
          </p:nvSpPr>
          <p:spPr>
            <a:xfrm>
              <a:off x="238125" y="2342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6"/>
            <p:cNvSpPr/>
            <p:nvPr/>
          </p:nvSpPr>
          <p:spPr>
            <a:xfrm>
              <a:off x="238125" y="24759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6"/>
            <p:cNvSpPr/>
            <p:nvPr/>
          </p:nvSpPr>
          <p:spPr>
            <a:xfrm>
              <a:off x="238125" y="25976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6"/>
            <p:cNvSpPr/>
            <p:nvPr/>
          </p:nvSpPr>
          <p:spPr>
            <a:xfrm>
              <a:off x="238125" y="27275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6"/>
            <p:cNvSpPr/>
            <p:nvPr/>
          </p:nvSpPr>
          <p:spPr>
            <a:xfrm>
              <a:off x="238125" y="28573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6"/>
            <p:cNvSpPr/>
            <p:nvPr/>
          </p:nvSpPr>
          <p:spPr>
            <a:xfrm>
              <a:off x="238125" y="2979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6"/>
            <p:cNvSpPr/>
            <p:nvPr/>
          </p:nvSpPr>
          <p:spPr>
            <a:xfrm>
              <a:off x="238125" y="3108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6"/>
            <p:cNvSpPr/>
            <p:nvPr/>
          </p:nvSpPr>
          <p:spPr>
            <a:xfrm>
              <a:off x="238125" y="32387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6"/>
            <p:cNvSpPr/>
            <p:nvPr/>
          </p:nvSpPr>
          <p:spPr>
            <a:xfrm>
              <a:off x="238125" y="3360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6"/>
            <p:cNvSpPr/>
            <p:nvPr/>
          </p:nvSpPr>
          <p:spPr>
            <a:xfrm>
              <a:off x="238125" y="3490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6"/>
            <p:cNvSpPr/>
            <p:nvPr/>
          </p:nvSpPr>
          <p:spPr>
            <a:xfrm>
              <a:off x="238125" y="36200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6"/>
            <p:cNvSpPr/>
            <p:nvPr/>
          </p:nvSpPr>
          <p:spPr>
            <a:xfrm>
              <a:off x="238125" y="3741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6"/>
            <p:cNvSpPr/>
            <p:nvPr/>
          </p:nvSpPr>
          <p:spPr>
            <a:xfrm>
              <a:off x="238125" y="38715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6"/>
            <p:cNvSpPr/>
            <p:nvPr/>
          </p:nvSpPr>
          <p:spPr>
            <a:xfrm>
              <a:off x="238125" y="40013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6"/>
            <p:cNvSpPr/>
            <p:nvPr/>
          </p:nvSpPr>
          <p:spPr>
            <a:xfrm>
              <a:off x="238125" y="41231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6"/>
            <p:cNvSpPr/>
            <p:nvPr/>
          </p:nvSpPr>
          <p:spPr>
            <a:xfrm>
              <a:off x="238125" y="4252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6"/>
            <p:cNvSpPr/>
            <p:nvPr/>
          </p:nvSpPr>
          <p:spPr>
            <a:xfrm>
              <a:off x="238125" y="43827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6"/>
            <p:cNvSpPr/>
            <p:nvPr/>
          </p:nvSpPr>
          <p:spPr>
            <a:xfrm>
              <a:off x="238125" y="45044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6"/>
            <p:cNvSpPr/>
            <p:nvPr/>
          </p:nvSpPr>
          <p:spPr>
            <a:xfrm>
              <a:off x="238125" y="46342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6"/>
            <p:cNvSpPr/>
            <p:nvPr/>
          </p:nvSpPr>
          <p:spPr>
            <a:xfrm>
              <a:off x="238125" y="47640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6"/>
            <p:cNvSpPr/>
            <p:nvPr/>
          </p:nvSpPr>
          <p:spPr>
            <a:xfrm>
              <a:off x="38680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6"/>
            <p:cNvSpPr/>
            <p:nvPr/>
          </p:nvSpPr>
          <p:spPr>
            <a:xfrm>
              <a:off x="3989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6"/>
            <p:cNvSpPr/>
            <p:nvPr/>
          </p:nvSpPr>
          <p:spPr>
            <a:xfrm>
              <a:off x="4119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6"/>
            <p:cNvSpPr/>
            <p:nvPr/>
          </p:nvSpPr>
          <p:spPr>
            <a:xfrm>
              <a:off x="42494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6"/>
            <p:cNvSpPr/>
            <p:nvPr/>
          </p:nvSpPr>
          <p:spPr>
            <a:xfrm>
              <a:off x="43711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6"/>
            <p:cNvSpPr/>
            <p:nvPr/>
          </p:nvSpPr>
          <p:spPr>
            <a:xfrm>
              <a:off x="45010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6"/>
            <p:cNvSpPr/>
            <p:nvPr/>
          </p:nvSpPr>
          <p:spPr>
            <a:xfrm>
              <a:off x="46307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6"/>
            <p:cNvSpPr/>
            <p:nvPr/>
          </p:nvSpPr>
          <p:spPr>
            <a:xfrm>
              <a:off x="47525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6"/>
            <p:cNvSpPr/>
            <p:nvPr/>
          </p:nvSpPr>
          <p:spPr>
            <a:xfrm>
              <a:off x="48823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6"/>
            <p:cNvSpPr/>
            <p:nvPr/>
          </p:nvSpPr>
          <p:spPr>
            <a:xfrm>
              <a:off x="5012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6"/>
            <p:cNvSpPr/>
            <p:nvPr/>
          </p:nvSpPr>
          <p:spPr>
            <a:xfrm>
              <a:off x="51338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6"/>
            <p:cNvSpPr/>
            <p:nvPr/>
          </p:nvSpPr>
          <p:spPr>
            <a:xfrm>
              <a:off x="52637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6"/>
            <p:cNvSpPr/>
            <p:nvPr/>
          </p:nvSpPr>
          <p:spPr>
            <a:xfrm>
              <a:off x="53969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6"/>
            <p:cNvSpPr/>
            <p:nvPr/>
          </p:nvSpPr>
          <p:spPr>
            <a:xfrm>
              <a:off x="5518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6"/>
            <p:cNvSpPr/>
            <p:nvPr/>
          </p:nvSpPr>
          <p:spPr>
            <a:xfrm>
              <a:off x="5648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6"/>
            <p:cNvSpPr/>
            <p:nvPr/>
          </p:nvSpPr>
          <p:spPr>
            <a:xfrm>
              <a:off x="57783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6"/>
            <p:cNvSpPr/>
            <p:nvPr/>
          </p:nvSpPr>
          <p:spPr>
            <a:xfrm>
              <a:off x="59000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6"/>
            <p:cNvSpPr/>
            <p:nvPr/>
          </p:nvSpPr>
          <p:spPr>
            <a:xfrm>
              <a:off x="6029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6"/>
            <p:cNvSpPr/>
            <p:nvPr/>
          </p:nvSpPr>
          <p:spPr>
            <a:xfrm>
              <a:off x="6159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6"/>
            <p:cNvSpPr/>
            <p:nvPr/>
          </p:nvSpPr>
          <p:spPr>
            <a:xfrm>
              <a:off x="62813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6"/>
            <p:cNvSpPr/>
            <p:nvPr/>
          </p:nvSpPr>
          <p:spPr>
            <a:xfrm>
              <a:off x="64111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6"/>
            <p:cNvSpPr/>
            <p:nvPr/>
          </p:nvSpPr>
          <p:spPr>
            <a:xfrm>
              <a:off x="6541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6"/>
            <p:cNvSpPr/>
            <p:nvPr/>
          </p:nvSpPr>
          <p:spPr>
            <a:xfrm>
              <a:off x="66627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6"/>
            <p:cNvSpPr/>
            <p:nvPr/>
          </p:nvSpPr>
          <p:spPr>
            <a:xfrm>
              <a:off x="67924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6"/>
            <p:cNvSpPr/>
            <p:nvPr/>
          </p:nvSpPr>
          <p:spPr>
            <a:xfrm>
              <a:off x="6922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6"/>
            <p:cNvSpPr/>
            <p:nvPr/>
          </p:nvSpPr>
          <p:spPr>
            <a:xfrm>
              <a:off x="7044075" y="847900"/>
              <a:ext cx="0" cy="4015450"/>
            </a:xfrm>
            <a:custGeom>
              <a:rect b="b" l="l" r="r" t="t"/>
              <a:pathLst>
                <a:path extrusionOk="0" fill="none" h="160618" w="0">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
            <p:cNvSpPr/>
            <p:nvPr/>
          </p:nvSpPr>
          <p:spPr>
            <a:xfrm>
              <a:off x="7173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6"/>
            <p:cNvSpPr/>
            <p:nvPr/>
          </p:nvSpPr>
          <p:spPr>
            <a:xfrm>
              <a:off x="7303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6"/>
            <p:cNvSpPr/>
            <p:nvPr/>
          </p:nvSpPr>
          <p:spPr>
            <a:xfrm>
              <a:off x="3868075" y="9471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6"/>
            <p:cNvSpPr/>
            <p:nvPr/>
          </p:nvSpPr>
          <p:spPr>
            <a:xfrm>
              <a:off x="3868075" y="1068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6"/>
            <p:cNvSpPr/>
            <p:nvPr/>
          </p:nvSpPr>
          <p:spPr>
            <a:xfrm>
              <a:off x="3868075" y="11986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6"/>
            <p:cNvSpPr/>
            <p:nvPr/>
          </p:nvSpPr>
          <p:spPr>
            <a:xfrm>
              <a:off x="3868075" y="13284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6"/>
            <p:cNvSpPr/>
            <p:nvPr/>
          </p:nvSpPr>
          <p:spPr>
            <a:xfrm>
              <a:off x="3868075" y="14502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6"/>
            <p:cNvSpPr/>
            <p:nvPr/>
          </p:nvSpPr>
          <p:spPr>
            <a:xfrm>
              <a:off x="3868075" y="1580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6"/>
            <p:cNvSpPr/>
            <p:nvPr/>
          </p:nvSpPr>
          <p:spPr>
            <a:xfrm>
              <a:off x="3868075" y="1709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6"/>
            <p:cNvSpPr/>
            <p:nvPr/>
          </p:nvSpPr>
          <p:spPr>
            <a:xfrm>
              <a:off x="3868075" y="18315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6"/>
            <p:cNvSpPr/>
            <p:nvPr/>
          </p:nvSpPr>
          <p:spPr>
            <a:xfrm>
              <a:off x="3868075" y="1961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6"/>
            <p:cNvSpPr/>
            <p:nvPr/>
          </p:nvSpPr>
          <p:spPr>
            <a:xfrm>
              <a:off x="3868075" y="2091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6"/>
            <p:cNvSpPr/>
            <p:nvPr/>
          </p:nvSpPr>
          <p:spPr>
            <a:xfrm>
              <a:off x="3868075" y="22128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6"/>
            <p:cNvSpPr/>
            <p:nvPr/>
          </p:nvSpPr>
          <p:spPr>
            <a:xfrm>
              <a:off x="3868075" y="2342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6"/>
            <p:cNvSpPr/>
            <p:nvPr/>
          </p:nvSpPr>
          <p:spPr>
            <a:xfrm>
              <a:off x="3868075" y="24759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6"/>
            <p:cNvSpPr/>
            <p:nvPr/>
          </p:nvSpPr>
          <p:spPr>
            <a:xfrm>
              <a:off x="3868075" y="25976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6"/>
            <p:cNvSpPr/>
            <p:nvPr/>
          </p:nvSpPr>
          <p:spPr>
            <a:xfrm>
              <a:off x="3868075" y="27275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6"/>
            <p:cNvSpPr/>
            <p:nvPr/>
          </p:nvSpPr>
          <p:spPr>
            <a:xfrm>
              <a:off x="3868075" y="28573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6"/>
            <p:cNvSpPr/>
            <p:nvPr/>
          </p:nvSpPr>
          <p:spPr>
            <a:xfrm>
              <a:off x="3868075" y="2979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6"/>
            <p:cNvSpPr/>
            <p:nvPr/>
          </p:nvSpPr>
          <p:spPr>
            <a:xfrm>
              <a:off x="3868075" y="3108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6"/>
            <p:cNvSpPr/>
            <p:nvPr/>
          </p:nvSpPr>
          <p:spPr>
            <a:xfrm>
              <a:off x="3868075" y="32387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6"/>
            <p:cNvSpPr/>
            <p:nvPr/>
          </p:nvSpPr>
          <p:spPr>
            <a:xfrm>
              <a:off x="3868075" y="3360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6"/>
            <p:cNvSpPr/>
            <p:nvPr/>
          </p:nvSpPr>
          <p:spPr>
            <a:xfrm>
              <a:off x="3868075" y="3490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6"/>
            <p:cNvSpPr/>
            <p:nvPr/>
          </p:nvSpPr>
          <p:spPr>
            <a:xfrm>
              <a:off x="3868075" y="36200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6"/>
            <p:cNvSpPr/>
            <p:nvPr/>
          </p:nvSpPr>
          <p:spPr>
            <a:xfrm>
              <a:off x="3868075" y="3741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6"/>
            <p:cNvSpPr/>
            <p:nvPr/>
          </p:nvSpPr>
          <p:spPr>
            <a:xfrm>
              <a:off x="3868075" y="38715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6"/>
            <p:cNvSpPr/>
            <p:nvPr/>
          </p:nvSpPr>
          <p:spPr>
            <a:xfrm>
              <a:off x="3868075" y="40013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6"/>
            <p:cNvSpPr/>
            <p:nvPr/>
          </p:nvSpPr>
          <p:spPr>
            <a:xfrm>
              <a:off x="3868075" y="41231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6"/>
            <p:cNvSpPr/>
            <p:nvPr/>
          </p:nvSpPr>
          <p:spPr>
            <a:xfrm>
              <a:off x="3868075" y="4252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6"/>
            <p:cNvSpPr/>
            <p:nvPr/>
          </p:nvSpPr>
          <p:spPr>
            <a:xfrm>
              <a:off x="3868075" y="43827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6"/>
            <p:cNvSpPr/>
            <p:nvPr/>
          </p:nvSpPr>
          <p:spPr>
            <a:xfrm>
              <a:off x="3868075" y="45044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6"/>
            <p:cNvSpPr/>
            <p:nvPr/>
          </p:nvSpPr>
          <p:spPr>
            <a:xfrm>
              <a:off x="3868075" y="46342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6"/>
            <p:cNvSpPr/>
            <p:nvPr/>
          </p:nvSpPr>
          <p:spPr>
            <a:xfrm>
              <a:off x="3868075" y="47640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3" name="Google Shape;623;p6"/>
          <p:cNvSpPr/>
          <p:nvPr/>
        </p:nvSpPr>
        <p:spPr>
          <a:xfrm>
            <a:off x="-60150" y="1241325"/>
            <a:ext cx="9274200" cy="3362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6"/>
          <p:cNvSpPr txBox="1"/>
          <p:nvPr>
            <p:ph type="title"/>
          </p:nvPr>
        </p:nvSpPr>
        <p:spPr>
          <a:xfrm>
            <a:off x="720000" y="445025"/>
            <a:ext cx="7704000" cy="572700"/>
          </a:xfrm>
          <a:prstGeom prst="rect">
            <a:avLst/>
          </a:prstGeom>
        </p:spPr>
        <p:txBody>
          <a:bodyPr anchorCtr="0" anchor="ctr" bIns="0" lIns="0" spcFirstLastPara="1" rIns="0" wrap="square" tIns="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5" name="Shape 625"/>
        <p:cNvGrpSpPr/>
        <p:nvPr/>
      </p:nvGrpSpPr>
      <p:grpSpPr>
        <a:xfrm>
          <a:off x="0" y="0"/>
          <a:ext cx="0" cy="0"/>
          <a:chOff x="0" y="0"/>
          <a:chExt cx="0" cy="0"/>
        </a:xfrm>
      </p:grpSpPr>
      <p:grpSp>
        <p:nvGrpSpPr>
          <p:cNvPr id="626" name="Google Shape;626;p7"/>
          <p:cNvGrpSpPr/>
          <p:nvPr/>
        </p:nvGrpSpPr>
        <p:grpSpPr>
          <a:xfrm>
            <a:off x="7" y="3673"/>
            <a:ext cx="9144198" cy="5142587"/>
            <a:chOff x="238125" y="847900"/>
            <a:chExt cx="7140000" cy="4015450"/>
          </a:xfrm>
        </p:grpSpPr>
        <p:sp>
          <p:nvSpPr>
            <p:cNvPr id="627" name="Google Shape;627;p7"/>
            <p:cNvSpPr/>
            <p:nvPr/>
          </p:nvSpPr>
          <p:spPr>
            <a:xfrm>
              <a:off x="3125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7"/>
            <p:cNvSpPr/>
            <p:nvPr/>
          </p:nvSpPr>
          <p:spPr>
            <a:xfrm>
              <a:off x="434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7"/>
            <p:cNvSpPr/>
            <p:nvPr/>
          </p:nvSpPr>
          <p:spPr>
            <a:xfrm>
              <a:off x="5640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7"/>
            <p:cNvSpPr/>
            <p:nvPr/>
          </p:nvSpPr>
          <p:spPr>
            <a:xfrm>
              <a:off x="6938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7"/>
            <p:cNvSpPr/>
            <p:nvPr/>
          </p:nvSpPr>
          <p:spPr>
            <a:xfrm>
              <a:off x="8155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7"/>
            <p:cNvSpPr/>
            <p:nvPr/>
          </p:nvSpPr>
          <p:spPr>
            <a:xfrm>
              <a:off x="9453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7"/>
            <p:cNvSpPr/>
            <p:nvPr/>
          </p:nvSpPr>
          <p:spPr>
            <a:xfrm>
              <a:off x="10752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7"/>
            <p:cNvSpPr/>
            <p:nvPr/>
          </p:nvSpPr>
          <p:spPr>
            <a:xfrm>
              <a:off x="1196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7"/>
            <p:cNvSpPr/>
            <p:nvPr/>
          </p:nvSpPr>
          <p:spPr>
            <a:xfrm>
              <a:off x="1326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7"/>
            <p:cNvSpPr/>
            <p:nvPr/>
          </p:nvSpPr>
          <p:spPr>
            <a:xfrm>
              <a:off x="14599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7"/>
            <p:cNvSpPr/>
            <p:nvPr/>
          </p:nvSpPr>
          <p:spPr>
            <a:xfrm>
              <a:off x="1581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7"/>
            <p:cNvSpPr/>
            <p:nvPr/>
          </p:nvSpPr>
          <p:spPr>
            <a:xfrm>
              <a:off x="17115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7"/>
            <p:cNvSpPr/>
            <p:nvPr/>
          </p:nvSpPr>
          <p:spPr>
            <a:xfrm>
              <a:off x="18412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7"/>
            <p:cNvSpPr/>
            <p:nvPr/>
          </p:nvSpPr>
          <p:spPr>
            <a:xfrm>
              <a:off x="1963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7"/>
            <p:cNvSpPr/>
            <p:nvPr/>
          </p:nvSpPr>
          <p:spPr>
            <a:xfrm>
              <a:off x="20928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7"/>
            <p:cNvSpPr/>
            <p:nvPr/>
          </p:nvSpPr>
          <p:spPr>
            <a:xfrm>
              <a:off x="22226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7"/>
            <p:cNvSpPr/>
            <p:nvPr/>
          </p:nvSpPr>
          <p:spPr>
            <a:xfrm>
              <a:off x="2344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7"/>
            <p:cNvSpPr/>
            <p:nvPr/>
          </p:nvSpPr>
          <p:spPr>
            <a:xfrm>
              <a:off x="24742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7"/>
            <p:cNvSpPr/>
            <p:nvPr/>
          </p:nvSpPr>
          <p:spPr>
            <a:xfrm>
              <a:off x="26041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7"/>
            <p:cNvSpPr/>
            <p:nvPr/>
          </p:nvSpPr>
          <p:spPr>
            <a:xfrm>
              <a:off x="2725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7"/>
            <p:cNvSpPr/>
            <p:nvPr/>
          </p:nvSpPr>
          <p:spPr>
            <a:xfrm>
              <a:off x="28555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7"/>
            <p:cNvSpPr/>
            <p:nvPr/>
          </p:nvSpPr>
          <p:spPr>
            <a:xfrm>
              <a:off x="2985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7"/>
            <p:cNvSpPr/>
            <p:nvPr/>
          </p:nvSpPr>
          <p:spPr>
            <a:xfrm>
              <a:off x="31071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7"/>
            <p:cNvSpPr/>
            <p:nvPr/>
          </p:nvSpPr>
          <p:spPr>
            <a:xfrm>
              <a:off x="32369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7"/>
            <p:cNvSpPr/>
            <p:nvPr/>
          </p:nvSpPr>
          <p:spPr>
            <a:xfrm>
              <a:off x="3366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7"/>
            <p:cNvSpPr/>
            <p:nvPr/>
          </p:nvSpPr>
          <p:spPr>
            <a:xfrm>
              <a:off x="34885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7"/>
            <p:cNvSpPr/>
            <p:nvPr/>
          </p:nvSpPr>
          <p:spPr>
            <a:xfrm>
              <a:off x="3618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7"/>
            <p:cNvSpPr/>
            <p:nvPr/>
          </p:nvSpPr>
          <p:spPr>
            <a:xfrm>
              <a:off x="3748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7"/>
            <p:cNvSpPr/>
            <p:nvPr/>
          </p:nvSpPr>
          <p:spPr>
            <a:xfrm>
              <a:off x="238125" y="9471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7"/>
            <p:cNvSpPr/>
            <p:nvPr/>
          </p:nvSpPr>
          <p:spPr>
            <a:xfrm>
              <a:off x="238125" y="1068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7"/>
            <p:cNvSpPr/>
            <p:nvPr/>
          </p:nvSpPr>
          <p:spPr>
            <a:xfrm>
              <a:off x="238125" y="11986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7"/>
            <p:cNvSpPr/>
            <p:nvPr/>
          </p:nvSpPr>
          <p:spPr>
            <a:xfrm>
              <a:off x="238125" y="13284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7"/>
            <p:cNvSpPr/>
            <p:nvPr/>
          </p:nvSpPr>
          <p:spPr>
            <a:xfrm>
              <a:off x="238125" y="14502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7"/>
            <p:cNvSpPr/>
            <p:nvPr/>
          </p:nvSpPr>
          <p:spPr>
            <a:xfrm>
              <a:off x="238125" y="1580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7"/>
            <p:cNvSpPr/>
            <p:nvPr/>
          </p:nvSpPr>
          <p:spPr>
            <a:xfrm>
              <a:off x="238125" y="1709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7"/>
            <p:cNvSpPr/>
            <p:nvPr/>
          </p:nvSpPr>
          <p:spPr>
            <a:xfrm>
              <a:off x="238125" y="18315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7"/>
            <p:cNvSpPr/>
            <p:nvPr/>
          </p:nvSpPr>
          <p:spPr>
            <a:xfrm>
              <a:off x="238125" y="1961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7"/>
            <p:cNvSpPr/>
            <p:nvPr/>
          </p:nvSpPr>
          <p:spPr>
            <a:xfrm>
              <a:off x="238125" y="2091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7"/>
            <p:cNvSpPr/>
            <p:nvPr/>
          </p:nvSpPr>
          <p:spPr>
            <a:xfrm>
              <a:off x="238125" y="22128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7"/>
            <p:cNvSpPr/>
            <p:nvPr/>
          </p:nvSpPr>
          <p:spPr>
            <a:xfrm>
              <a:off x="238125" y="2342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7"/>
            <p:cNvSpPr/>
            <p:nvPr/>
          </p:nvSpPr>
          <p:spPr>
            <a:xfrm>
              <a:off x="238125" y="24759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7"/>
            <p:cNvSpPr/>
            <p:nvPr/>
          </p:nvSpPr>
          <p:spPr>
            <a:xfrm>
              <a:off x="238125" y="25976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7"/>
            <p:cNvSpPr/>
            <p:nvPr/>
          </p:nvSpPr>
          <p:spPr>
            <a:xfrm>
              <a:off x="238125" y="27275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7"/>
            <p:cNvSpPr/>
            <p:nvPr/>
          </p:nvSpPr>
          <p:spPr>
            <a:xfrm>
              <a:off x="238125" y="28573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7"/>
            <p:cNvSpPr/>
            <p:nvPr/>
          </p:nvSpPr>
          <p:spPr>
            <a:xfrm>
              <a:off x="238125" y="2979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7"/>
            <p:cNvSpPr/>
            <p:nvPr/>
          </p:nvSpPr>
          <p:spPr>
            <a:xfrm>
              <a:off x="238125" y="3108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7"/>
            <p:cNvSpPr/>
            <p:nvPr/>
          </p:nvSpPr>
          <p:spPr>
            <a:xfrm>
              <a:off x="238125" y="32387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7"/>
            <p:cNvSpPr/>
            <p:nvPr/>
          </p:nvSpPr>
          <p:spPr>
            <a:xfrm>
              <a:off x="238125" y="3360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7"/>
            <p:cNvSpPr/>
            <p:nvPr/>
          </p:nvSpPr>
          <p:spPr>
            <a:xfrm>
              <a:off x="238125" y="3490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7"/>
            <p:cNvSpPr/>
            <p:nvPr/>
          </p:nvSpPr>
          <p:spPr>
            <a:xfrm>
              <a:off x="238125" y="36200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7"/>
            <p:cNvSpPr/>
            <p:nvPr/>
          </p:nvSpPr>
          <p:spPr>
            <a:xfrm>
              <a:off x="238125" y="3741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7"/>
            <p:cNvSpPr/>
            <p:nvPr/>
          </p:nvSpPr>
          <p:spPr>
            <a:xfrm>
              <a:off x="238125" y="38715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7"/>
            <p:cNvSpPr/>
            <p:nvPr/>
          </p:nvSpPr>
          <p:spPr>
            <a:xfrm>
              <a:off x="238125" y="40013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7"/>
            <p:cNvSpPr/>
            <p:nvPr/>
          </p:nvSpPr>
          <p:spPr>
            <a:xfrm>
              <a:off x="238125" y="41231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7"/>
            <p:cNvSpPr/>
            <p:nvPr/>
          </p:nvSpPr>
          <p:spPr>
            <a:xfrm>
              <a:off x="238125" y="4252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7"/>
            <p:cNvSpPr/>
            <p:nvPr/>
          </p:nvSpPr>
          <p:spPr>
            <a:xfrm>
              <a:off x="238125" y="43827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7"/>
            <p:cNvSpPr/>
            <p:nvPr/>
          </p:nvSpPr>
          <p:spPr>
            <a:xfrm>
              <a:off x="238125" y="45044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7"/>
            <p:cNvSpPr/>
            <p:nvPr/>
          </p:nvSpPr>
          <p:spPr>
            <a:xfrm>
              <a:off x="238125" y="46342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7"/>
            <p:cNvSpPr/>
            <p:nvPr/>
          </p:nvSpPr>
          <p:spPr>
            <a:xfrm>
              <a:off x="238125" y="47640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7"/>
            <p:cNvSpPr/>
            <p:nvPr/>
          </p:nvSpPr>
          <p:spPr>
            <a:xfrm>
              <a:off x="38680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7"/>
            <p:cNvSpPr/>
            <p:nvPr/>
          </p:nvSpPr>
          <p:spPr>
            <a:xfrm>
              <a:off x="3989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7"/>
            <p:cNvSpPr/>
            <p:nvPr/>
          </p:nvSpPr>
          <p:spPr>
            <a:xfrm>
              <a:off x="4119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7"/>
            <p:cNvSpPr/>
            <p:nvPr/>
          </p:nvSpPr>
          <p:spPr>
            <a:xfrm>
              <a:off x="42494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7"/>
            <p:cNvSpPr/>
            <p:nvPr/>
          </p:nvSpPr>
          <p:spPr>
            <a:xfrm>
              <a:off x="43711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7"/>
            <p:cNvSpPr/>
            <p:nvPr/>
          </p:nvSpPr>
          <p:spPr>
            <a:xfrm>
              <a:off x="45010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7"/>
            <p:cNvSpPr/>
            <p:nvPr/>
          </p:nvSpPr>
          <p:spPr>
            <a:xfrm>
              <a:off x="46307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7"/>
            <p:cNvSpPr/>
            <p:nvPr/>
          </p:nvSpPr>
          <p:spPr>
            <a:xfrm>
              <a:off x="47525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7"/>
            <p:cNvSpPr/>
            <p:nvPr/>
          </p:nvSpPr>
          <p:spPr>
            <a:xfrm>
              <a:off x="48823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7"/>
            <p:cNvSpPr/>
            <p:nvPr/>
          </p:nvSpPr>
          <p:spPr>
            <a:xfrm>
              <a:off x="5012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7"/>
            <p:cNvSpPr/>
            <p:nvPr/>
          </p:nvSpPr>
          <p:spPr>
            <a:xfrm>
              <a:off x="51338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7"/>
            <p:cNvSpPr/>
            <p:nvPr/>
          </p:nvSpPr>
          <p:spPr>
            <a:xfrm>
              <a:off x="52637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7"/>
            <p:cNvSpPr/>
            <p:nvPr/>
          </p:nvSpPr>
          <p:spPr>
            <a:xfrm>
              <a:off x="53969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7"/>
            <p:cNvSpPr/>
            <p:nvPr/>
          </p:nvSpPr>
          <p:spPr>
            <a:xfrm>
              <a:off x="5518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7"/>
            <p:cNvSpPr/>
            <p:nvPr/>
          </p:nvSpPr>
          <p:spPr>
            <a:xfrm>
              <a:off x="5648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7"/>
            <p:cNvSpPr/>
            <p:nvPr/>
          </p:nvSpPr>
          <p:spPr>
            <a:xfrm>
              <a:off x="57783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7"/>
            <p:cNvSpPr/>
            <p:nvPr/>
          </p:nvSpPr>
          <p:spPr>
            <a:xfrm>
              <a:off x="59000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7"/>
            <p:cNvSpPr/>
            <p:nvPr/>
          </p:nvSpPr>
          <p:spPr>
            <a:xfrm>
              <a:off x="6029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7"/>
            <p:cNvSpPr/>
            <p:nvPr/>
          </p:nvSpPr>
          <p:spPr>
            <a:xfrm>
              <a:off x="6159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7"/>
            <p:cNvSpPr/>
            <p:nvPr/>
          </p:nvSpPr>
          <p:spPr>
            <a:xfrm>
              <a:off x="62813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7"/>
            <p:cNvSpPr/>
            <p:nvPr/>
          </p:nvSpPr>
          <p:spPr>
            <a:xfrm>
              <a:off x="64111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7"/>
            <p:cNvSpPr/>
            <p:nvPr/>
          </p:nvSpPr>
          <p:spPr>
            <a:xfrm>
              <a:off x="6541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7"/>
            <p:cNvSpPr/>
            <p:nvPr/>
          </p:nvSpPr>
          <p:spPr>
            <a:xfrm>
              <a:off x="66627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7"/>
            <p:cNvSpPr/>
            <p:nvPr/>
          </p:nvSpPr>
          <p:spPr>
            <a:xfrm>
              <a:off x="67924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7"/>
            <p:cNvSpPr/>
            <p:nvPr/>
          </p:nvSpPr>
          <p:spPr>
            <a:xfrm>
              <a:off x="6922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7"/>
            <p:cNvSpPr/>
            <p:nvPr/>
          </p:nvSpPr>
          <p:spPr>
            <a:xfrm>
              <a:off x="7044075" y="847900"/>
              <a:ext cx="0" cy="4015450"/>
            </a:xfrm>
            <a:custGeom>
              <a:rect b="b" l="l" r="r" t="t"/>
              <a:pathLst>
                <a:path extrusionOk="0" fill="none" h="160618" w="0">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7"/>
            <p:cNvSpPr/>
            <p:nvPr/>
          </p:nvSpPr>
          <p:spPr>
            <a:xfrm>
              <a:off x="7173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7"/>
            <p:cNvSpPr/>
            <p:nvPr/>
          </p:nvSpPr>
          <p:spPr>
            <a:xfrm>
              <a:off x="7303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7"/>
            <p:cNvSpPr/>
            <p:nvPr/>
          </p:nvSpPr>
          <p:spPr>
            <a:xfrm>
              <a:off x="3868075" y="9471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7"/>
            <p:cNvSpPr/>
            <p:nvPr/>
          </p:nvSpPr>
          <p:spPr>
            <a:xfrm>
              <a:off x="3868075" y="1068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7"/>
            <p:cNvSpPr/>
            <p:nvPr/>
          </p:nvSpPr>
          <p:spPr>
            <a:xfrm>
              <a:off x="3868075" y="11986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7"/>
            <p:cNvSpPr/>
            <p:nvPr/>
          </p:nvSpPr>
          <p:spPr>
            <a:xfrm>
              <a:off x="3868075" y="13284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7"/>
            <p:cNvSpPr/>
            <p:nvPr/>
          </p:nvSpPr>
          <p:spPr>
            <a:xfrm>
              <a:off x="3868075" y="14502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7"/>
            <p:cNvSpPr/>
            <p:nvPr/>
          </p:nvSpPr>
          <p:spPr>
            <a:xfrm>
              <a:off x="3868075" y="1580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7"/>
            <p:cNvSpPr/>
            <p:nvPr/>
          </p:nvSpPr>
          <p:spPr>
            <a:xfrm>
              <a:off x="3868075" y="1709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7"/>
            <p:cNvSpPr/>
            <p:nvPr/>
          </p:nvSpPr>
          <p:spPr>
            <a:xfrm>
              <a:off x="3868075" y="18315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7"/>
            <p:cNvSpPr/>
            <p:nvPr/>
          </p:nvSpPr>
          <p:spPr>
            <a:xfrm>
              <a:off x="3868075" y="1961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7"/>
            <p:cNvSpPr/>
            <p:nvPr/>
          </p:nvSpPr>
          <p:spPr>
            <a:xfrm>
              <a:off x="3868075" y="2091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7"/>
            <p:cNvSpPr/>
            <p:nvPr/>
          </p:nvSpPr>
          <p:spPr>
            <a:xfrm>
              <a:off x="3868075" y="22128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7"/>
            <p:cNvSpPr/>
            <p:nvPr/>
          </p:nvSpPr>
          <p:spPr>
            <a:xfrm>
              <a:off x="3868075" y="2342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7"/>
            <p:cNvSpPr/>
            <p:nvPr/>
          </p:nvSpPr>
          <p:spPr>
            <a:xfrm>
              <a:off x="3868075" y="24759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7"/>
            <p:cNvSpPr/>
            <p:nvPr/>
          </p:nvSpPr>
          <p:spPr>
            <a:xfrm>
              <a:off x="3868075" y="25976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7"/>
            <p:cNvSpPr/>
            <p:nvPr/>
          </p:nvSpPr>
          <p:spPr>
            <a:xfrm>
              <a:off x="3868075" y="27275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7"/>
            <p:cNvSpPr/>
            <p:nvPr/>
          </p:nvSpPr>
          <p:spPr>
            <a:xfrm>
              <a:off x="3868075" y="28573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7"/>
            <p:cNvSpPr/>
            <p:nvPr/>
          </p:nvSpPr>
          <p:spPr>
            <a:xfrm>
              <a:off x="3868075" y="2979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7"/>
            <p:cNvSpPr/>
            <p:nvPr/>
          </p:nvSpPr>
          <p:spPr>
            <a:xfrm>
              <a:off x="3868075" y="3108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7"/>
            <p:cNvSpPr/>
            <p:nvPr/>
          </p:nvSpPr>
          <p:spPr>
            <a:xfrm>
              <a:off x="3868075" y="32387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7"/>
            <p:cNvSpPr/>
            <p:nvPr/>
          </p:nvSpPr>
          <p:spPr>
            <a:xfrm>
              <a:off x="3868075" y="3360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7"/>
            <p:cNvSpPr/>
            <p:nvPr/>
          </p:nvSpPr>
          <p:spPr>
            <a:xfrm>
              <a:off x="3868075" y="3490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7"/>
            <p:cNvSpPr/>
            <p:nvPr/>
          </p:nvSpPr>
          <p:spPr>
            <a:xfrm>
              <a:off x="3868075" y="36200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7"/>
            <p:cNvSpPr/>
            <p:nvPr/>
          </p:nvSpPr>
          <p:spPr>
            <a:xfrm>
              <a:off x="3868075" y="3741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7"/>
            <p:cNvSpPr/>
            <p:nvPr/>
          </p:nvSpPr>
          <p:spPr>
            <a:xfrm>
              <a:off x="3868075" y="38715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7"/>
            <p:cNvSpPr/>
            <p:nvPr/>
          </p:nvSpPr>
          <p:spPr>
            <a:xfrm>
              <a:off x="3868075" y="40013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7"/>
            <p:cNvSpPr/>
            <p:nvPr/>
          </p:nvSpPr>
          <p:spPr>
            <a:xfrm>
              <a:off x="3868075" y="41231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7"/>
            <p:cNvSpPr/>
            <p:nvPr/>
          </p:nvSpPr>
          <p:spPr>
            <a:xfrm>
              <a:off x="3868075" y="4252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7"/>
            <p:cNvSpPr/>
            <p:nvPr/>
          </p:nvSpPr>
          <p:spPr>
            <a:xfrm>
              <a:off x="3868075" y="43827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7"/>
            <p:cNvSpPr/>
            <p:nvPr/>
          </p:nvSpPr>
          <p:spPr>
            <a:xfrm>
              <a:off x="3868075" y="45044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7"/>
            <p:cNvSpPr/>
            <p:nvPr/>
          </p:nvSpPr>
          <p:spPr>
            <a:xfrm>
              <a:off x="3868075" y="46342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7"/>
            <p:cNvSpPr/>
            <p:nvPr/>
          </p:nvSpPr>
          <p:spPr>
            <a:xfrm>
              <a:off x="3868075" y="47640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5" name="Google Shape;745;p7"/>
          <p:cNvSpPr txBox="1"/>
          <p:nvPr>
            <p:ph type="title"/>
          </p:nvPr>
        </p:nvSpPr>
        <p:spPr>
          <a:xfrm>
            <a:off x="937200" y="1533150"/>
            <a:ext cx="3259200" cy="755700"/>
          </a:xfrm>
          <a:prstGeom prst="rect">
            <a:avLst/>
          </a:prstGeom>
        </p:spPr>
        <p:txBody>
          <a:bodyPr anchorCtr="0" anchor="ctr" bIns="0" lIns="0" spcFirstLastPara="1" rIns="0" wrap="square" tIns="0">
            <a:noAutofit/>
          </a:bodyPr>
          <a:lstStyle>
            <a:lvl1pPr lvl="0" algn="r">
              <a:spcBef>
                <a:spcPts val="0"/>
              </a:spcBef>
              <a:spcAft>
                <a:spcPts val="0"/>
              </a:spcAft>
              <a:buSzPts val="3000"/>
              <a:buNone/>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46" name="Google Shape;746;p7"/>
          <p:cNvSpPr txBox="1"/>
          <p:nvPr>
            <p:ph idx="1" type="subTitle"/>
          </p:nvPr>
        </p:nvSpPr>
        <p:spPr>
          <a:xfrm>
            <a:off x="937200" y="2288850"/>
            <a:ext cx="3259200" cy="13215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1600"/>
              <a:buNone/>
              <a:defRPr sz="18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47" name="Shape 747"/>
        <p:cNvGrpSpPr/>
        <p:nvPr/>
      </p:nvGrpSpPr>
      <p:grpSpPr>
        <a:xfrm>
          <a:off x="0" y="0"/>
          <a:ext cx="0" cy="0"/>
          <a:chOff x="0" y="0"/>
          <a:chExt cx="0" cy="0"/>
        </a:xfrm>
      </p:grpSpPr>
      <p:grpSp>
        <p:nvGrpSpPr>
          <p:cNvPr id="748" name="Google Shape;748;p8"/>
          <p:cNvGrpSpPr/>
          <p:nvPr/>
        </p:nvGrpSpPr>
        <p:grpSpPr>
          <a:xfrm>
            <a:off x="7" y="3673"/>
            <a:ext cx="9144198" cy="5142587"/>
            <a:chOff x="238125" y="847900"/>
            <a:chExt cx="7140000" cy="4015450"/>
          </a:xfrm>
        </p:grpSpPr>
        <p:sp>
          <p:nvSpPr>
            <p:cNvPr id="749" name="Google Shape;749;p8"/>
            <p:cNvSpPr/>
            <p:nvPr/>
          </p:nvSpPr>
          <p:spPr>
            <a:xfrm>
              <a:off x="3125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8"/>
            <p:cNvSpPr/>
            <p:nvPr/>
          </p:nvSpPr>
          <p:spPr>
            <a:xfrm>
              <a:off x="434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8"/>
            <p:cNvSpPr/>
            <p:nvPr/>
          </p:nvSpPr>
          <p:spPr>
            <a:xfrm>
              <a:off x="5640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8"/>
            <p:cNvSpPr/>
            <p:nvPr/>
          </p:nvSpPr>
          <p:spPr>
            <a:xfrm>
              <a:off x="6938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8"/>
            <p:cNvSpPr/>
            <p:nvPr/>
          </p:nvSpPr>
          <p:spPr>
            <a:xfrm>
              <a:off x="8155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8"/>
            <p:cNvSpPr/>
            <p:nvPr/>
          </p:nvSpPr>
          <p:spPr>
            <a:xfrm>
              <a:off x="9453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8"/>
            <p:cNvSpPr/>
            <p:nvPr/>
          </p:nvSpPr>
          <p:spPr>
            <a:xfrm>
              <a:off x="10752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8"/>
            <p:cNvSpPr/>
            <p:nvPr/>
          </p:nvSpPr>
          <p:spPr>
            <a:xfrm>
              <a:off x="1196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8"/>
            <p:cNvSpPr/>
            <p:nvPr/>
          </p:nvSpPr>
          <p:spPr>
            <a:xfrm>
              <a:off x="1326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8"/>
            <p:cNvSpPr/>
            <p:nvPr/>
          </p:nvSpPr>
          <p:spPr>
            <a:xfrm>
              <a:off x="14599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8"/>
            <p:cNvSpPr/>
            <p:nvPr/>
          </p:nvSpPr>
          <p:spPr>
            <a:xfrm>
              <a:off x="1581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8"/>
            <p:cNvSpPr/>
            <p:nvPr/>
          </p:nvSpPr>
          <p:spPr>
            <a:xfrm>
              <a:off x="17115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8"/>
            <p:cNvSpPr/>
            <p:nvPr/>
          </p:nvSpPr>
          <p:spPr>
            <a:xfrm>
              <a:off x="18412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8"/>
            <p:cNvSpPr/>
            <p:nvPr/>
          </p:nvSpPr>
          <p:spPr>
            <a:xfrm>
              <a:off x="1963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8"/>
            <p:cNvSpPr/>
            <p:nvPr/>
          </p:nvSpPr>
          <p:spPr>
            <a:xfrm>
              <a:off x="20928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8"/>
            <p:cNvSpPr/>
            <p:nvPr/>
          </p:nvSpPr>
          <p:spPr>
            <a:xfrm>
              <a:off x="22226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8"/>
            <p:cNvSpPr/>
            <p:nvPr/>
          </p:nvSpPr>
          <p:spPr>
            <a:xfrm>
              <a:off x="2344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8"/>
            <p:cNvSpPr/>
            <p:nvPr/>
          </p:nvSpPr>
          <p:spPr>
            <a:xfrm>
              <a:off x="24742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8"/>
            <p:cNvSpPr/>
            <p:nvPr/>
          </p:nvSpPr>
          <p:spPr>
            <a:xfrm>
              <a:off x="26041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8"/>
            <p:cNvSpPr/>
            <p:nvPr/>
          </p:nvSpPr>
          <p:spPr>
            <a:xfrm>
              <a:off x="2725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8"/>
            <p:cNvSpPr/>
            <p:nvPr/>
          </p:nvSpPr>
          <p:spPr>
            <a:xfrm>
              <a:off x="28555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8"/>
            <p:cNvSpPr/>
            <p:nvPr/>
          </p:nvSpPr>
          <p:spPr>
            <a:xfrm>
              <a:off x="2985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8"/>
            <p:cNvSpPr/>
            <p:nvPr/>
          </p:nvSpPr>
          <p:spPr>
            <a:xfrm>
              <a:off x="31071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8"/>
            <p:cNvSpPr/>
            <p:nvPr/>
          </p:nvSpPr>
          <p:spPr>
            <a:xfrm>
              <a:off x="32369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8"/>
            <p:cNvSpPr/>
            <p:nvPr/>
          </p:nvSpPr>
          <p:spPr>
            <a:xfrm>
              <a:off x="3366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8"/>
            <p:cNvSpPr/>
            <p:nvPr/>
          </p:nvSpPr>
          <p:spPr>
            <a:xfrm>
              <a:off x="34885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8"/>
            <p:cNvSpPr/>
            <p:nvPr/>
          </p:nvSpPr>
          <p:spPr>
            <a:xfrm>
              <a:off x="3618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8"/>
            <p:cNvSpPr/>
            <p:nvPr/>
          </p:nvSpPr>
          <p:spPr>
            <a:xfrm>
              <a:off x="3748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8"/>
            <p:cNvSpPr/>
            <p:nvPr/>
          </p:nvSpPr>
          <p:spPr>
            <a:xfrm>
              <a:off x="238125" y="9471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8"/>
            <p:cNvSpPr/>
            <p:nvPr/>
          </p:nvSpPr>
          <p:spPr>
            <a:xfrm>
              <a:off x="238125" y="1068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8"/>
            <p:cNvSpPr/>
            <p:nvPr/>
          </p:nvSpPr>
          <p:spPr>
            <a:xfrm>
              <a:off x="238125" y="11986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8"/>
            <p:cNvSpPr/>
            <p:nvPr/>
          </p:nvSpPr>
          <p:spPr>
            <a:xfrm>
              <a:off x="238125" y="13284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8"/>
            <p:cNvSpPr/>
            <p:nvPr/>
          </p:nvSpPr>
          <p:spPr>
            <a:xfrm>
              <a:off x="238125" y="14502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8"/>
            <p:cNvSpPr/>
            <p:nvPr/>
          </p:nvSpPr>
          <p:spPr>
            <a:xfrm>
              <a:off x="238125" y="1580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8"/>
            <p:cNvSpPr/>
            <p:nvPr/>
          </p:nvSpPr>
          <p:spPr>
            <a:xfrm>
              <a:off x="238125" y="1709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8"/>
            <p:cNvSpPr/>
            <p:nvPr/>
          </p:nvSpPr>
          <p:spPr>
            <a:xfrm>
              <a:off x="238125" y="18315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8"/>
            <p:cNvSpPr/>
            <p:nvPr/>
          </p:nvSpPr>
          <p:spPr>
            <a:xfrm>
              <a:off x="238125" y="1961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8"/>
            <p:cNvSpPr/>
            <p:nvPr/>
          </p:nvSpPr>
          <p:spPr>
            <a:xfrm>
              <a:off x="238125" y="2091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8"/>
            <p:cNvSpPr/>
            <p:nvPr/>
          </p:nvSpPr>
          <p:spPr>
            <a:xfrm>
              <a:off x="238125" y="22128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8"/>
            <p:cNvSpPr/>
            <p:nvPr/>
          </p:nvSpPr>
          <p:spPr>
            <a:xfrm>
              <a:off x="238125" y="2342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8"/>
            <p:cNvSpPr/>
            <p:nvPr/>
          </p:nvSpPr>
          <p:spPr>
            <a:xfrm>
              <a:off x="238125" y="24759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8"/>
            <p:cNvSpPr/>
            <p:nvPr/>
          </p:nvSpPr>
          <p:spPr>
            <a:xfrm>
              <a:off x="238125" y="25976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8"/>
            <p:cNvSpPr/>
            <p:nvPr/>
          </p:nvSpPr>
          <p:spPr>
            <a:xfrm>
              <a:off x="238125" y="27275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8"/>
            <p:cNvSpPr/>
            <p:nvPr/>
          </p:nvSpPr>
          <p:spPr>
            <a:xfrm>
              <a:off x="238125" y="28573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8"/>
            <p:cNvSpPr/>
            <p:nvPr/>
          </p:nvSpPr>
          <p:spPr>
            <a:xfrm>
              <a:off x="238125" y="2979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8"/>
            <p:cNvSpPr/>
            <p:nvPr/>
          </p:nvSpPr>
          <p:spPr>
            <a:xfrm>
              <a:off x="238125" y="3108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8"/>
            <p:cNvSpPr/>
            <p:nvPr/>
          </p:nvSpPr>
          <p:spPr>
            <a:xfrm>
              <a:off x="238125" y="32387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8"/>
            <p:cNvSpPr/>
            <p:nvPr/>
          </p:nvSpPr>
          <p:spPr>
            <a:xfrm>
              <a:off x="238125" y="3360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8"/>
            <p:cNvSpPr/>
            <p:nvPr/>
          </p:nvSpPr>
          <p:spPr>
            <a:xfrm>
              <a:off x="238125" y="3490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8"/>
            <p:cNvSpPr/>
            <p:nvPr/>
          </p:nvSpPr>
          <p:spPr>
            <a:xfrm>
              <a:off x="238125" y="36200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8"/>
            <p:cNvSpPr/>
            <p:nvPr/>
          </p:nvSpPr>
          <p:spPr>
            <a:xfrm>
              <a:off x="238125" y="3741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8"/>
            <p:cNvSpPr/>
            <p:nvPr/>
          </p:nvSpPr>
          <p:spPr>
            <a:xfrm>
              <a:off x="238125" y="38715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8"/>
            <p:cNvSpPr/>
            <p:nvPr/>
          </p:nvSpPr>
          <p:spPr>
            <a:xfrm>
              <a:off x="238125" y="40013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8"/>
            <p:cNvSpPr/>
            <p:nvPr/>
          </p:nvSpPr>
          <p:spPr>
            <a:xfrm>
              <a:off x="238125" y="41231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8"/>
            <p:cNvSpPr/>
            <p:nvPr/>
          </p:nvSpPr>
          <p:spPr>
            <a:xfrm>
              <a:off x="238125" y="4252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8"/>
            <p:cNvSpPr/>
            <p:nvPr/>
          </p:nvSpPr>
          <p:spPr>
            <a:xfrm>
              <a:off x="238125" y="43827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8"/>
            <p:cNvSpPr/>
            <p:nvPr/>
          </p:nvSpPr>
          <p:spPr>
            <a:xfrm>
              <a:off x="238125" y="45044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8"/>
            <p:cNvSpPr/>
            <p:nvPr/>
          </p:nvSpPr>
          <p:spPr>
            <a:xfrm>
              <a:off x="238125" y="46342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8"/>
            <p:cNvSpPr/>
            <p:nvPr/>
          </p:nvSpPr>
          <p:spPr>
            <a:xfrm>
              <a:off x="238125" y="47640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8"/>
            <p:cNvSpPr/>
            <p:nvPr/>
          </p:nvSpPr>
          <p:spPr>
            <a:xfrm>
              <a:off x="38680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8"/>
            <p:cNvSpPr/>
            <p:nvPr/>
          </p:nvSpPr>
          <p:spPr>
            <a:xfrm>
              <a:off x="3989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8"/>
            <p:cNvSpPr/>
            <p:nvPr/>
          </p:nvSpPr>
          <p:spPr>
            <a:xfrm>
              <a:off x="4119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8"/>
            <p:cNvSpPr/>
            <p:nvPr/>
          </p:nvSpPr>
          <p:spPr>
            <a:xfrm>
              <a:off x="42494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8"/>
            <p:cNvSpPr/>
            <p:nvPr/>
          </p:nvSpPr>
          <p:spPr>
            <a:xfrm>
              <a:off x="43711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8"/>
            <p:cNvSpPr/>
            <p:nvPr/>
          </p:nvSpPr>
          <p:spPr>
            <a:xfrm>
              <a:off x="45010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8"/>
            <p:cNvSpPr/>
            <p:nvPr/>
          </p:nvSpPr>
          <p:spPr>
            <a:xfrm>
              <a:off x="46307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8"/>
            <p:cNvSpPr/>
            <p:nvPr/>
          </p:nvSpPr>
          <p:spPr>
            <a:xfrm>
              <a:off x="47525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8"/>
            <p:cNvSpPr/>
            <p:nvPr/>
          </p:nvSpPr>
          <p:spPr>
            <a:xfrm>
              <a:off x="48823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8"/>
            <p:cNvSpPr/>
            <p:nvPr/>
          </p:nvSpPr>
          <p:spPr>
            <a:xfrm>
              <a:off x="5012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8"/>
            <p:cNvSpPr/>
            <p:nvPr/>
          </p:nvSpPr>
          <p:spPr>
            <a:xfrm>
              <a:off x="51338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8"/>
            <p:cNvSpPr/>
            <p:nvPr/>
          </p:nvSpPr>
          <p:spPr>
            <a:xfrm>
              <a:off x="52637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8"/>
            <p:cNvSpPr/>
            <p:nvPr/>
          </p:nvSpPr>
          <p:spPr>
            <a:xfrm>
              <a:off x="53969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8"/>
            <p:cNvSpPr/>
            <p:nvPr/>
          </p:nvSpPr>
          <p:spPr>
            <a:xfrm>
              <a:off x="5518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8"/>
            <p:cNvSpPr/>
            <p:nvPr/>
          </p:nvSpPr>
          <p:spPr>
            <a:xfrm>
              <a:off x="5648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8"/>
            <p:cNvSpPr/>
            <p:nvPr/>
          </p:nvSpPr>
          <p:spPr>
            <a:xfrm>
              <a:off x="57783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8"/>
            <p:cNvSpPr/>
            <p:nvPr/>
          </p:nvSpPr>
          <p:spPr>
            <a:xfrm>
              <a:off x="59000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8"/>
            <p:cNvSpPr/>
            <p:nvPr/>
          </p:nvSpPr>
          <p:spPr>
            <a:xfrm>
              <a:off x="6029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8"/>
            <p:cNvSpPr/>
            <p:nvPr/>
          </p:nvSpPr>
          <p:spPr>
            <a:xfrm>
              <a:off x="6159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8"/>
            <p:cNvSpPr/>
            <p:nvPr/>
          </p:nvSpPr>
          <p:spPr>
            <a:xfrm>
              <a:off x="62813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8"/>
            <p:cNvSpPr/>
            <p:nvPr/>
          </p:nvSpPr>
          <p:spPr>
            <a:xfrm>
              <a:off x="64111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8"/>
            <p:cNvSpPr/>
            <p:nvPr/>
          </p:nvSpPr>
          <p:spPr>
            <a:xfrm>
              <a:off x="6541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8"/>
            <p:cNvSpPr/>
            <p:nvPr/>
          </p:nvSpPr>
          <p:spPr>
            <a:xfrm>
              <a:off x="66627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8"/>
            <p:cNvSpPr/>
            <p:nvPr/>
          </p:nvSpPr>
          <p:spPr>
            <a:xfrm>
              <a:off x="67924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8"/>
            <p:cNvSpPr/>
            <p:nvPr/>
          </p:nvSpPr>
          <p:spPr>
            <a:xfrm>
              <a:off x="6922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8"/>
            <p:cNvSpPr/>
            <p:nvPr/>
          </p:nvSpPr>
          <p:spPr>
            <a:xfrm>
              <a:off x="7044075" y="847900"/>
              <a:ext cx="0" cy="4015450"/>
            </a:xfrm>
            <a:custGeom>
              <a:rect b="b" l="l" r="r" t="t"/>
              <a:pathLst>
                <a:path extrusionOk="0" fill="none" h="160618" w="0">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8"/>
            <p:cNvSpPr/>
            <p:nvPr/>
          </p:nvSpPr>
          <p:spPr>
            <a:xfrm>
              <a:off x="7173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8"/>
            <p:cNvSpPr/>
            <p:nvPr/>
          </p:nvSpPr>
          <p:spPr>
            <a:xfrm>
              <a:off x="7303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8"/>
            <p:cNvSpPr/>
            <p:nvPr/>
          </p:nvSpPr>
          <p:spPr>
            <a:xfrm>
              <a:off x="3868075" y="9471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8"/>
            <p:cNvSpPr/>
            <p:nvPr/>
          </p:nvSpPr>
          <p:spPr>
            <a:xfrm>
              <a:off x="3868075" y="1068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8"/>
            <p:cNvSpPr/>
            <p:nvPr/>
          </p:nvSpPr>
          <p:spPr>
            <a:xfrm>
              <a:off x="3868075" y="11986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8"/>
            <p:cNvSpPr/>
            <p:nvPr/>
          </p:nvSpPr>
          <p:spPr>
            <a:xfrm>
              <a:off x="3868075" y="13284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8"/>
            <p:cNvSpPr/>
            <p:nvPr/>
          </p:nvSpPr>
          <p:spPr>
            <a:xfrm>
              <a:off x="3868075" y="14502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8"/>
            <p:cNvSpPr/>
            <p:nvPr/>
          </p:nvSpPr>
          <p:spPr>
            <a:xfrm>
              <a:off x="3868075" y="1580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8"/>
            <p:cNvSpPr/>
            <p:nvPr/>
          </p:nvSpPr>
          <p:spPr>
            <a:xfrm>
              <a:off x="3868075" y="1709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8"/>
            <p:cNvSpPr/>
            <p:nvPr/>
          </p:nvSpPr>
          <p:spPr>
            <a:xfrm>
              <a:off x="3868075" y="18315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8"/>
            <p:cNvSpPr/>
            <p:nvPr/>
          </p:nvSpPr>
          <p:spPr>
            <a:xfrm>
              <a:off x="3868075" y="1961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8"/>
            <p:cNvSpPr/>
            <p:nvPr/>
          </p:nvSpPr>
          <p:spPr>
            <a:xfrm>
              <a:off x="3868075" y="2091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8"/>
            <p:cNvSpPr/>
            <p:nvPr/>
          </p:nvSpPr>
          <p:spPr>
            <a:xfrm>
              <a:off x="3868075" y="22128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8"/>
            <p:cNvSpPr/>
            <p:nvPr/>
          </p:nvSpPr>
          <p:spPr>
            <a:xfrm>
              <a:off x="3868075" y="2342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8"/>
            <p:cNvSpPr/>
            <p:nvPr/>
          </p:nvSpPr>
          <p:spPr>
            <a:xfrm>
              <a:off x="3868075" y="24759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8"/>
            <p:cNvSpPr/>
            <p:nvPr/>
          </p:nvSpPr>
          <p:spPr>
            <a:xfrm>
              <a:off x="3868075" y="25976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8"/>
            <p:cNvSpPr/>
            <p:nvPr/>
          </p:nvSpPr>
          <p:spPr>
            <a:xfrm>
              <a:off x="3868075" y="27275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8"/>
            <p:cNvSpPr/>
            <p:nvPr/>
          </p:nvSpPr>
          <p:spPr>
            <a:xfrm>
              <a:off x="3868075" y="28573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8"/>
            <p:cNvSpPr/>
            <p:nvPr/>
          </p:nvSpPr>
          <p:spPr>
            <a:xfrm>
              <a:off x="3868075" y="2979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8"/>
            <p:cNvSpPr/>
            <p:nvPr/>
          </p:nvSpPr>
          <p:spPr>
            <a:xfrm>
              <a:off x="3868075" y="3108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8"/>
            <p:cNvSpPr/>
            <p:nvPr/>
          </p:nvSpPr>
          <p:spPr>
            <a:xfrm>
              <a:off x="3868075" y="32387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8"/>
            <p:cNvSpPr/>
            <p:nvPr/>
          </p:nvSpPr>
          <p:spPr>
            <a:xfrm>
              <a:off x="3868075" y="3360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8"/>
            <p:cNvSpPr/>
            <p:nvPr/>
          </p:nvSpPr>
          <p:spPr>
            <a:xfrm>
              <a:off x="3868075" y="3490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8"/>
            <p:cNvSpPr/>
            <p:nvPr/>
          </p:nvSpPr>
          <p:spPr>
            <a:xfrm>
              <a:off x="3868075" y="36200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8"/>
            <p:cNvSpPr/>
            <p:nvPr/>
          </p:nvSpPr>
          <p:spPr>
            <a:xfrm>
              <a:off x="3868075" y="3741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8"/>
            <p:cNvSpPr/>
            <p:nvPr/>
          </p:nvSpPr>
          <p:spPr>
            <a:xfrm>
              <a:off x="3868075" y="38715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8"/>
            <p:cNvSpPr/>
            <p:nvPr/>
          </p:nvSpPr>
          <p:spPr>
            <a:xfrm>
              <a:off x="3868075" y="40013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8"/>
            <p:cNvSpPr/>
            <p:nvPr/>
          </p:nvSpPr>
          <p:spPr>
            <a:xfrm>
              <a:off x="3868075" y="41231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8"/>
            <p:cNvSpPr/>
            <p:nvPr/>
          </p:nvSpPr>
          <p:spPr>
            <a:xfrm>
              <a:off x="3868075" y="4252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8"/>
            <p:cNvSpPr/>
            <p:nvPr/>
          </p:nvSpPr>
          <p:spPr>
            <a:xfrm>
              <a:off x="3868075" y="43827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8"/>
            <p:cNvSpPr/>
            <p:nvPr/>
          </p:nvSpPr>
          <p:spPr>
            <a:xfrm>
              <a:off x="3868075" y="45044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8"/>
            <p:cNvSpPr/>
            <p:nvPr/>
          </p:nvSpPr>
          <p:spPr>
            <a:xfrm>
              <a:off x="3868075" y="46342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8"/>
            <p:cNvSpPr/>
            <p:nvPr/>
          </p:nvSpPr>
          <p:spPr>
            <a:xfrm>
              <a:off x="3868075" y="47640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7" name="Google Shape;867;p8"/>
          <p:cNvGrpSpPr/>
          <p:nvPr/>
        </p:nvGrpSpPr>
        <p:grpSpPr>
          <a:xfrm>
            <a:off x="729750" y="-349479"/>
            <a:ext cx="7684500" cy="5252229"/>
            <a:chOff x="729750" y="-349479"/>
            <a:chExt cx="7684500" cy="5252229"/>
          </a:xfrm>
        </p:grpSpPr>
        <p:sp>
          <p:nvSpPr>
            <p:cNvPr id="868" name="Google Shape;868;p8"/>
            <p:cNvSpPr/>
            <p:nvPr/>
          </p:nvSpPr>
          <p:spPr>
            <a:xfrm>
              <a:off x="3096387" y="-349479"/>
              <a:ext cx="2951245" cy="1402476"/>
            </a:xfrm>
            <a:custGeom>
              <a:rect b="b" l="l" r="r" t="t"/>
              <a:pathLst>
                <a:path extrusionOk="0" h="6797" w="14303">
                  <a:moveTo>
                    <a:pt x="7214" y="0"/>
                  </a:moveTo>
                  <a:cubicBezTo>
                    <a:pt x="6739" y="0"/>
                    <a:pt x="6266" y="184"/>
                    <a:pt x="5908" y="552"/>
                  </a:cubicBezTo>
                  <a:lnTo>
                    <a:pt x="253" y="6123"/>
                  </a:lnTo>
                  <a:cubicBezTo>
                    <a:pt x="1" y="6376"/>
                    <a:pt x="169" y="6775"/>
                    <a:pt x="505" y="6796"/>
                  </a:cubicBezTo>
                  <a:cubicBezTo>
                    <a:pt x="610" y="6796"/>
                    <a:pt x="694" y="6754"/>
                    <a:pt x="778" y="6691"/>
                  </a:cubicBezTo>
                  <a:lnTo>
                    <a:pt x="6455" y="1099"/>
                  </a:lnTo>
                  <a:cubicBezTo>
                    <a:pt x="6665" y="878"/>
                    <a:pt x="6944" y="768"/>
                    <a:pt x="7222" y="768"/>
                  </a:cubicBezTo>
                  <a:cubicBezTo>
                    <a:pt x="7501" y="768"/>
                    <a:pt x="7780" y="878"/>
                    <a:pt x="7990" y="1099"/>
                  </a:cubicBezTo>
                  <a:lnTo>
                    <a:pt x="13456" y="6460"/>
                  </a:lnTo>
                  <a:cubicBezTo>
                    <a:pt x="13541" y="6554"/>
                    <a:pt x="13638" y="6594"/>
                    <a:pt x="13732" y="6594"/>
                  </a:cubicBezTo>
                  <a:cubicBezTo>
                    <a:pt x="14036" y="6594"/>
                    <a:pt x="14303" y="6186"/>
                    <a:pt x="13982" y="5913"/>
                  </a:cubicBezTo>
                  <a:lnTo>
                    <a:pt x="8536" y="552"/>
                  </a:lnTo>
                  <a:cubicBezTo>
                    <a:pt x="8168" y="184"/>
                    <a:pt x="7690" y="0"/>
                    <a:pt x="7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8"/>
            <p:cNvSpPr/>
            <p:nvPr/>
          </p:nvSpPr>
          <p:spPr>
            <a:xfrm>
              <a:off x="823550" y="565350"/>
              <a:ext cx="7497000" cy="4012800"/>
            </a:xfrm>
            <a:prstGeom prst="roundRect">
              <a:avLst>
                <a:gd fmla="val 4193"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8"/>
            <p:cNvSpPr/>
            <p:nvPr/>
          </p:nvSpPr>
          <p:spPr>
            <a:xfrm>
              <a:off x="1118400" y="834150"/>
              <a:ext cx="6907200" cy="3475200"/>
            </a:xfrm>
            <a:prstGeom prst="roundRect">
              <a:avLst>
                <a:gd fmla="val 419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8"/>
            <p:cNvSpPr/>
            <p:nvPr/>
          </p:nvSpPr>
          <p:spPr>
            <a:xfrm>
              <a:off x="729750" y="4578150"/>
              <a:ext cx="7684500" cy="324600"/>
            </a:xfrm>
            <a:prstGeom prst="roundRect">
              <a:avLst>
                <a:gd fmla="val 26263"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8"/>
            <p:cNvSpPr/>
            <p:nvPr/>
          </p:nvSpPr>
          <p:spPr>
            <a:xfrm>
              <a:off x="1410904" y="4071769"/>
              <a:ext cx="1178462" cy="531468"/>
            </a:xfrm>
            <a:custGeom>
              <a:rect b="b" l="l" r="r" t="t"/>
              <a:pathLst>
                <a:path extrusionOk="0" h="2314" w="5131">
                  <a:moveTo>
                    <a:pt x="946" y="0"/>
                  </a:moveTo>
                  <a:cubicBezTo>
                    <a:pt x="421" y="0"/>
                    <a:pt x="0" y="421"/>
                    <a:pt x="0" y="946"/>
                  </a:cubicBezTo>
                  <a:lnTo>
                    <a:pt x="0" y="2313"/>
                  </a:lnTo>
                  <a:lnTo>
                    <a:pt x="5130" y="2313"/>
                  </a:lnTo>
                  <a:lnTo>
                    <a:pt x="5130" y="946"/>
                  </a:lnTo>
                  <a:cubicBezTo>
                    <a:pt x="5130" y="421"/>
                    <a:pt x="4710" y="0"/>
                    <a:pt x="41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3" name="Google Shape;873;p8"/>
          <p:cNvSpPr txBox="1"/>
          <p:nvPr>
            <p:ph type="title"/>
          </p:nvPr>
        </p:nvSpPr>
        <p:spPr>
          <a:xfrm>
            <a:off x="2097900" y="1346100"/>
            <a:ext cx="4948200" cy="2451300"/>
          </a:xfrm>
          <a:prstGeom prst="rect">
            <a:avLst/>
          </a:prstGeom>
        </p:spPr>
        <p:txBody>
          <a:bodyPr anchorCtr="0" anchor="ctr" bIns="0" lIns="0" spcFirstLastPara="1" rIns="0" wrap="square" tIns="0">
            <a:noAutofit/>
          </a:bodyPr>
          <a:lstStyle>
            <a:lvl1pPr lvl="0" algn="ctr">
              <a:lnSpc>
                <a:spcPct val="90000"/>
              </a:lnSpc>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74" name="Shape 874"/>
        <p:cNvGrpSpPr/>
        <p:nvPr/>
      </p:nvGrpSpPr>
      <p:grpSpPr>
        <a:xfrm>
          <a:off x="0" y="0"/>
          <a:ext cx="0" cy="0"/>
          <a:chOff x="0" y="0"/>
          <a:chExt cx="0" cy="0"/>
        </a:xfrm>
      </p:grpSpPr>
      <p:grpSp>
        <p:nvGrpSpPr>
          <p:cNvPr id="875" name="Google Shape;875;p9"/>
          <p:cNvGrpSpPr/>
          <p:nvPr/>
        </p:nvGrpSpPr>
        <p:grpSpPr>
          <a:xfrm>
            <a:off x="7" y="3673"/>
            <a:ext cx="9144198" cy="5142587"/>
            <a:chOff x="238125" y="847900"/>
            <a:chExt cx="7140000" cy="4015450"/>
          </a:xfrm>
        </p:grpSpPr>
        <p:sp>
          <p:nvSpPr>
            <p:cNvPr id="876" name="Google Shape;876;p9"/>
            <p:cNvSpPr/>
            <p:nvPr/>
          </p:nvSpPr>
          <p:spPr>
            <a:xfrm>
              <a:off x="3125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9"/>
            <p:cNvSpPr/>
            <p:nvPr/>
          </p:nvSpPr>
          <p:spPr>
            <a:xfrm>
              <a:off x="434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9"/>
            <p:cNvSpPr/>
            <p:nvPr/>
          </p:nvSpPr>
          <p:spPr>
            <a:xfrm>
              <a:off x="5640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9"/>
            <p:cNvSpPr/>
            <p:nvPr/>
          </p:nvSpPr>
          <p:spPr>
            <a:xfrm>
              <a:off x="6938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9"/>
            <p:cNvSpPr/>
            <p:nvPr/>
          </p:nvSpPr>
          <p:spPr>
            <a:xfrm>
              <a:off x="8155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9"/>
            <p:cNvSpPr/>
            <p:nvPr/>
          </p:nvSpPr>
          <p:spPr>
            <a:xfrm>
              <a:off x="9453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9"/>
            <p:cNvSpPr/>
            <p:nvPr/>
          </p:nvSpPr>
          <p:spPr>
            <a:xfrm>
              <a:off x="10752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9"/>
            <p:cNvSpPr/>
            <p:nvPr/>
          </p:nvSpPr>
          <p:spPr>
            <a:xfrm>
              <a:off x="1196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9"/>
            <p:cNvSpPr/>
            <p:nvPr/>
          </p:nvSpPr>
          <p:spPr>
            <a:xfrm>
              <a:off x="1326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9"/>
            <p:cNvSpPr/>
            <p:nvPr/>
          </p:nvSpPr>
          <p:spPr>
            <a:xfrm>
              <a:off x="14599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9"/>
            <p:cNvSpPr/>
            <p:nvPr/>
          </p:nvSpPr>
          <p:spPr>
            <a:xfrm>
              <a:off x="1581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9"/>
            <p:cNvSpPr/>
            <p:nvPr/>
          </p:nvSpPr>
          <p:spPr>
            <a:xfrm>
              <a:off x="17115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9"/>
            <p:cNvSpPr/>
            <p:nvPr/>
          </p:nvSpPr>
          <p:spPr>
            <a:xfrm>
              <a:off x="18412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9"/>
            <p:cNvSpPr/>
            <p:nvPr/>
          </p:nvSpPr>
          <p:spPr>
            <a:xfrm>
              <a:off x="1963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9"/>
            <p:cNvSpPr/>
            <p:nvPr/>
          </p:nvSpPr>
          <p:spPr>
            <a:xfrm>
              <a:off x="20928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9"/>
            <p:cNvSpPr/>
            <p:nvPr/>
          </p:nvSpPr>
          <p:spPr>
            <a:xfrm>
              <a:off x="22226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9"/>
            <p:cNvSpPr/>
            <p:nvPr/>
          </p:nvSpPr>
          <p:spPr>
            <a:xfrm>
              <a:off x="2344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9"/>
            <p:cNvSpPr/>
            <p:nvPr/>
          </p:nvSpPr>
          <p:spPr>
            <a:xfrm>
              <a:off x="24742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9"/>
            <p:cNvSpPr/>
            <p:nvPr/>
          </p:nvSpPr>
          <p:spPr>
            <a:xfrm>
              <a:off x="26041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9"/>
            <p:cNvSpPr/>
            <p:nvPr/>
          </p:nvSpPr>
          <p:spPr>
            <a:xfrm>
              <a:off x="2725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9"/>
            <p:cNvSpPr/>
            <p:nvPr/>
          </p:nvSpPr>
          <p:spPr>
            <a:xfrm>
              <a:off x="28555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9"/>
            <p:cNvSpPr/>
            <p:nvPr/>
          </p:nvSpPr>
          <p:spPr>
            <a:xfrm>
              <a:off x="2985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9"/>
            <p:cNvSpPr/>
            <p:nvPr/>
          </p:nvSpPr>
          <p:spPr>
            <a:xfrm>
              <a:off x="31071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9"/>
            <p:cNvSpPr/>
            <p:nvPr/>
          </p:nvSpPr>
          <p:spPr>
            <a:xfrm>
              <a:off x="32369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9"/>
            <p:cNvSpPr/>
            <p:nvPr/>
          </p:nvSpPr>
          <p:spPr>
            <a:xfrm>
              <a:off x="3366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9"/>
            <p:cNvSpPr/>
            <p:nvPr/>
          </p:nvSpPr>
          <p:spPr>
            <a:xfrm>
              <a:off x="34885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9"/>
            <p:cNvSpPr/>
            <p:nvPr/>
          </p:nvSpPr>
          <p:spPr>
            <a:xfrm>
              <a:off x="3618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9"/>
            <p:cNvSpPr/>
            <p:nvPr/>
          </p:nvSpPr>
          <p:spPr>
            <a:xfrm>
              <a:off x="3748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9"/>
            <p:cNvSpPr/>
            <p:nvPr/>
          </p:nvSpPr>
          <p:spPr>
            <a:xfrm>
              <a:off x="238125" y="9471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9"/>
            <p:cNvSpPr/>
            <p:nvPr/>
          </p:nvSpPr>
          <p:spPr>
            <a:xfrm>
              <a:off x="238125" y="1068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9"/>
            <p:cNvSpPr/>
            <p:nvPr/>
          </p:nvSpPr>
          <p:spPr>
            <a:xfrm>
              <a:off x="238125" y="11986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9"/>
            <p:cNvSpPr/>
            <p:nvPr/>
          </p:nvSpPr>
          <p:spPr>
            <a:xfrm>
              <a:off x="238125" y="13284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9"/>
            <p:cNvSpPr/>
            <p:nvPr/>
          </p:nvSpPr>
          <p:spPr>
            <a:xfrm>
              <a:off x="238125" y="14502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9"/>
            <p:cNvSpPr/>
            <p:nvPr/>
          </p:nvSpPr>
          <p:spPr>
            <a:xfrm>
              <a:off x="238125" y="1580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9"/>
            <p:cNvSpPr/>
            <p:nvPr/>
          </p:nvSpPr>
          <p:spPr>
            <a:xfrm>
              <a:off x="238125" y="1709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9"/>
            <p:cNvSpPr/>
            <p:nvPr/>
          </p:nvSpPr>
          <p:spPr>
            <a:xfrm>
              <a:off x="238125" y="18315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9"/>
            <p:cNvSpPr/>
            <p:nvPr/>
          </p:nvSpPr>
          <p:spPr>
            <a:xfrm>
              <a:off x="238125" y="1961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9"/>
            <p:cNvSpPr/>
            <p:nvPr/>
          </p:nvSpPr>
          <p:spPr>
            <a:xfrm>
              <a:off x="238125" y="2091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9"/>
            <p:cNvSpPr/>
            <p:nvPr/>
          </p:nvSpPr>
          <p:spPr>
            <a:xfrm>
              <a:off x="238125" y="22128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9"/>
            <p:cNvSpPr/>
            <p:nvPr/>
          </p:nvSpPr>
          <p:spPr>
            <a:xfrm>
              <a:off x="238125" y="2342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9"/>
            <p:cNvSpPr/>
            <p:nvPr/>
          </p:nvSpPr>
          <p:spPr>
            <a:xfrm>
              <a:off x="238125" y="24759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9"/>
            <p:cNvSpPr/>
            <p:nvPr/>
          </p:nvSpPr>
          <p:spPr>
            <a:xfrm>
              <a:off x="238125" y="25976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9"/>
            <p:cNvSpPr/>
            <p:nvPr/>
          </p:nvSpPr>
          <p:spPr>
            <a:xfrm>
              <a:off x="238125" y="27275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9"/>
            <p:cNvSpPr/>
            <p:nvPr/>
          </p:nvSpPr>
          <p:spPr>
            <a:xfrm>
              <a:off x="238125" y="28573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9"/>
            <p:cNvSpPr/>
            <p:nvPr/>
          </p:nvSpPr>
          <p:spPr>
            <a:xfrm>
              <a:off x="238125" y="2979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9"/>
            <p:cNvSpPr/>
            <p:nvPr/>
          </p:nvSpPr>
          <p:spPr>
            <a:xfrm>
              <a:off x="238125" y="3108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9"/>
            <p:cNvSpPr/>
            <p:nvPr/>
          </p:nvSpPr>
          <p:spPr>
            <a:xfrm>
              <a:off x="238125" y="32387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9"/>
            <p:cNvSpPr/>
            <p:nvPr/>
          </p:nvSpPr>
          <p:spPr>
            <a:xfrm>
              <a:off x="238125" y="3360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9"/>
            <p:cNvSpPr/>
            <p:nvPr/>
          </p:nvSpPr>
          <p:spPr>
            <a:xfrm>
              <a:off x="238125" y="3490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9"/>
            <p:cNvSpPr/>
            <p:nvPr/>
          </p:nvSpPr>
          <p:spPr>
            <a:xfrm>
              <a:off x="238125" y="36200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9"/>
            <p:cNvSpPr/>
            <p:nvPr/>
          </p:nvSpPr>
          <p:spPr>
            <a:xfrm>
              <a:off x="238125" y="3741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9"/>
            <p:cNvSpPr/>
            <p:nvPr/>
          </p:nvSpPr>
          <p:spPr>
            <a:xfrm>
              <a:off x="238125" y="38715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9"/>
            <p:cNvSpPr/>
            <p:nvPr/>
          </p:nvSpPr>
          <p:spPr>
            <a:xfrm>
              <a:off x="238125" y="40013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9"/>
            <p:cNvSpPr/>
            <p:nvPr/>
          </p:nvSpPr>
          <p:spPr>
            <a:xfrm>
              <a:off x="238125" y="41231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9"/>
            <p:cNvSpPr/>
            <p:nvPr/>
          </p:nvSpPr>
          <p:spPr>
            <a:xfrm>
              <a:off x="238125" y="4252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9"/>
            <p:cNvSpPr/>
            <p:nvPr/>
          </p:nvSpPr>
          <p:spPr>
            <a:xfrm>
              <a:off x="238125" y="43827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9"/>
            <p:cNvSpPr/>
            <p:nvPr/>
          </p:nvSpPr>
          <p:spPr>
            <a:xfrm>
              <a:off x="238125" y="45044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9"/>
            <p:cNvSpPr/>
            <p:nvPr/>
          </p:nvSpPr>
          <p:spPr>
            <a:xfrm>
              <a:off x="238125" y="46342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9"/>
            <p:cNvSpPr/>
            <p:nvPr/>
          </p:nvSpPr>
          <p:spPr>
            <a:xfrm>
              <a:off x="238125" y="47640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9"/>
            <p:cNvSpPr/>
            <p:nvPr/>
          </p:nvSpPr>
          <p:spPr>
            <a:xfrm>
              <a:off x="38680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9"/>
            <p:cNvSpPr/>
            <p:nvPr/>
          </p:nvSpPr>
          <p:spPr>
            <a:xfrm>
              <a:off x="3989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9"/>
            <p:cNvSpPr/>
            <p:nvPr/>
          </p:nvSpPr>
          <p:spPr>
            <a:xfrm>
              <a:off x="4119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9"/>
            <p:cNvSpPr/>
            <p:nvPr/>
          </p:nvSpPr>
          <p:spPr>
            <a:xfrm>
              <a:off x="42494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9"/>
            <p:cNvSpPr/>
            <p:nvPr/>
          </p:nvSpPr>
          <p:spPr>
            <a:xfrm>
              <a:off x="43711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9"/>
            <p:cNvSpPr/>
            <p:nvPr/>
          </p:nvSpPr>
          <p:spPr>
            <a:xfrm>
              <a:off x="45010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9"/>
            <p:cNvSpPr/>
            <p:nvPr/>
          </p:nvSpPr>
          <p:spPr>
            <a:xfrm>
              <a:off x="46307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9"/>
            <p:cNvSpPr/>
            <p:nvPr/>
          </p:nvSpPr>
          <p:spPr>
            <a:xfrm>
              <a:off x="47525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9"/>
            <p:cNvSpPr/>
            <p:nvPr/>
          </p:nvSpPr>
          <p:spPr>
            <a:xfrm>
              <a:off x="48823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9"/>
            <p:cNvSpPr/>
            <p:nvPr/>
          </p:nvSpPr>
          <p:spPr>
            <a:xfrm>
              <a:off x="5012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9"/>
            <p:cNvSpPr/>
            <p:nvPr/>
          </p:nvSpPr>
          <p:spPr>
            <a:xfrm>
              <a:off x="51338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9"/>
            <p:cNvSpPr/>
            <p:nvPr/>
          </p:nvSpPr>
          <p:spPr>
            <a:xfrm>
              <a:off x="52637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9"/>
            <p:cNvSpPr/>
            <p:nvPr/>
          </p:nvSpPr>
          <p:spPr>
            <a:xfrm>
              <a:off x="53969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9"/>
            <p:cNvSpPr/>
            <p:nvPr/>
          </p:nvSpPr>
          <p:spPr>
            <a:xfrm>
              <a:off x="5518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9"/>
            <p:cNvSpPr/>
            <p:nvPr/>
          </p:nvSpPr>
          <p:spPr>
            <a:xfrm>
              <a:off x="5648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9"/>
            <p:cNvSpPr/>
            <p:nvPr/>
          </p:nvSpPr>
          <p:spPr>
            <a:xfrm>
              <a:off x="57783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9"/>
            <p:cNvSpPr/>
            <p:nvPr/>
          </p:nvSpPr>
          <p:spPr>
            <a:xfrm>
              <a:off x="59000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9"/>
            <p:cNvSpPr/>
            <p:nvPr/>
          </p:nvSpPr>
          <p:spPr>
            <a:xfrm>
              <a:off x="6029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9"/>
            <p:cNvSpPr/>
            <p:nvPr/>
          </p:nvSpPr>
          <p:spPr>
            <a:xfrm>
              <a:off x="6159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9"/>
            <p:cNvSpPr/>
            <p:nvPr/>
          </p:nvSpPr>
          <p:spPr>
            <a:xfrm>
              <a:off x="62813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9"/>
            <p:cNvSpPr/>
            <p:nvPr/>
          </p:nvSpPr>
          <p:spPr>
            <a:xfrm>
              <a:off x="64111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9"/>
            <p:cNvSpPr/>
            <p:nvPr/>
          </p:nvSpPr>
          <p:spPr>
            <a:xfrm>
              <a:off x="6541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9"/>
            <p:cNvSpPr/>
            <p:nvPr/>
          </p:nvSpPr>
          <p:spPr>
            <a:xfrm>
              <a:off x="66627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9"/>
            <p:cNvSpPr/>
            <p:nvPr/>
          </p:nvSpPr>
          <p:spPr>
            <a:xfrm>
              <a:off x="67924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9"/>
            <p:cNvSpPr/>
            <p:nvPr/>
          </p:nvSpPr>
          <p:spPr>
            <a:xfrm>
              <a:off x="6922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9"/>
            <p:cNvSpPr/>
            <p:nvPr/>
          </p:nvSpPr>
          <p:spPr>
            <a:xfrm>
              <a:off x="7044075" y="847900"/>
              <a:ext cx="0" cy="4015450"/>
            </a:xfrm>
            <a:custGeom>
              <a:rect b="b" l="l" r="r" t="t"/>
              <a:pathLst>
                <a:path extrusionOk="0" fill="none" h="160618" w="0">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9"/>
            <p:cNvSpPr/>
            <p:nvPr/>
          </p:nvSpPr>
          <p:spPr>
            <a:xfrm>
              <a:off x="7173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9"/>
            <p:cNvSpPr/>
            <p:nvPr/>
          </p:nvSpPr>
          <p:spPr>
            <a:xfrm>
              <a:off x="7303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9"/>
            <p:cNvSpPr/>
            <p:nvPr/>
          </p:nvSpPr>
          <p:spPr>
            <a:xfrm>
              <a:off x="3868075" y="9471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9"/>
            <p:cNvSpPr/>
            <p:nvPr/>
          </p:nvSpPr>
          <p:spPr>
            <a:xfrm>
              <a:off x="3868075" y="1068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9"/>
            <p:cNvSpPr/>
            <p:nvPr/>
          </p:nvSpPr>
          <p:spPr>
            <a:xfrm>
              <a:off x="3868075" y="11986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9"/>
            <p:cNvSpPr/>
            <p:nvPr/>
          </p:nvSpPr>
          <p:spPr>
            <a:xfrm>
              <a:off x="3868075" y="13284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9"/>
            <p:cNvSpPr/>
            <p:nvPr/>
          </p:nvSpPr>
          <p:spPr>
            <a:xfrm>
              <a:off x="3868075" y="14502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9"/>
            <p:cNvSpPr/>
            <p:nvPr/>
          </p:nvSpPr>
          <p:spPr>
            <a:xfrm>
              <a:off x="3868075" y="1580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9"/>
            <p:cNvSpPr/>
            <p:nvPr/>
          </p:nvSpPr>
          <p:spPr>
            <a:xfrm>
              <a:off x="3868075" y="1709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9"/>
            <p:cNvSpPr/>
            <p:nvPr/>
          </p:nvSpPr>
          <p:spPr>
            <a:xfrm>
              <a:off x="3868075" y="18315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9"/>
            <p:cNvSpPr/>
            <p:nvPr/>
          </p:nvSpPr>
          <p:spPr>
            <a:xfrm>
              <a:off x="3868075" y="1961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9"/>
            <p:cNvSpPr/>
            <p:nvPr/>
          </p:nvSpPr>
          <p:spPr>
            <a:xfrm>
              <a:off x="3868075" y="2091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9"/>
            <p:cNvSpPr/>
            <p:nvPr/>
          </p:nvSpPr>
          <p:spPr>
            <a:xfrm>
              <a:off x="3868075" y="22128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9"/>
            <p:cNvSpPr/>
            <p:nvPr/>
          </p:nvSpPr>
          <p:spPr>
            <a:xfrm>
              <a:off x="3868075" y="2342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9"/>
            <p:cNvSpPr/>
            <p:nvPr/>
          </p:nvSpPr>
          <p:spPr>
            <a:xfrm>
              <a:off x="3868075" y="24759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9"/>
            <p:cNvSpPr/>
            <p:nvPr/>
          </p:nvSpPr>
          <p:spPr>
            <a:xfrm>
              <a:off x="3868075" y="25976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9"/>
            <p:cNvSpPr/>
            <p:nvPr/>
          </p:nvSpPr>
          <p:spPr>
            <a:xfrm>
              <a:off x="3868075" y="27275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9"/>
            <p:cNvSpPr/>
            <p:nvPr/>
          </p:nvSpPr>
          <p:spPr>
            <a:xfrm>
              <a:off x="3868075" y="28573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9"/>
            <p:cNvSpPr/>
            <p:nvPr/>
          </p:nvSpPr>
          <p:spPr>
            <a:xfrm>
              <a:off x="3868075" y="2979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9"/>
            <p:cNvSpPr/>
            <p:nvPr/>
          </p:nvSpPr>
          <p:spPr>
            <a:xfrm>
              <a:off x="3868075" y="3108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9"/>
            <p:cNvSpPr/>
            <p:nvPr/>
          </p:nvSpPr>
          <p:spPr>
            <a:xfrm>
              <a:off x="3868075" y="32387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9"/>
            <p:cNvSpPr/>
            <p:nvPr/>
          </p:nvSpPr>
          <p:spPr>
            <a:xfrm>
              <a:off x="3868075" y="3360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9"/>
            <p:cNvSpPr/>
            <p:nvPr/>
          </p:nvSpPr>
          <p:spPr>
            <a:xfrm>
              <a:off x="3868075" y="3490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9"/>
            <p:cNvSpPr/>
            <p:nvPr/>
          </p:nvSpPr>
          <p:spPr>
            <a:xfrm>
              <a:off x="3868075" y="36200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9"/>
            <p:cNvSpPr/>
            <p:nvPr/>
          </p:nvSpPr>
          <p:spPr>
            <a:xfrm>
              <a:off x="3868075" y="3741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9"/>
            <p:cNvSpPr/>
            <p:nvPr/>
          </p:nvSpPr>
          <p:spPr>
            <a:xfrm>
              <a:off x="3868075" y="38715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9"/>
            <p:cNvSpPr/>
            <p:nvPr/>
          </p:nvSpPr>
          <p:spPr>
            <a:xfrm>
              <a:off x="3868075" y="40013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9"/>
            <p:cNvSpPr/>
            <p:nvPr/>
          </p:nvSpPr>
          <p:spPr>
            <a:xfrm>
              <a:off x="3868075" y="41231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9"/>
            <p:cNvSpPr/>
            <p:nvPr/>
          </p:nvSpPr>
          <p:spPr>
            <a:xfrm>
              <a:off x="3868075" y="4252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9"/>
            <p:cNvSpPr/>
            <p:nvPr/>
          </p:nvSpPr>
          <p:spPr>
            <a:xfrm>
              <a:off x="3868075" y="43827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9"/>
            <p:cNvSpPr/>
            <p:nvPr/>
          </p:nvSpPr>
          <p:spPr>
            <a:xfrm>
              <a:off x="3868075" y="45044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9"/>
            <p:cNvSpPr/>
            <p:nvPr/>
          </p:nvSpPr>
          <p:spPr>
            <a:xfrm>
              <a:off x="3868075" y="46342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9"/>
            <p:cNvSpPr/>
            <p:nvPr/>
          </p:nvSpPr>
          <p:spPr>
            <a:xfrm>
              <a:off x="3868075" y="47640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4" name="Google Shape;994;p9"/>
          <p:cNvSpPr/>
          <p:nvPr/>
        </p:nvSpPr>
        <p:spPr>
          <a:xfrm>
            <a:off x="1118400" y="834150"/>
            <a:ext cx="6907200" cy="3475200"/>
          </a:xfrm>
          <a:prstGeom prst="roundRect">
            <a:avLst>
              <a:gd fmla="val 419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9"/>
          <p:cNvSpPr txBox="1"/>
          <p:nvPr>
            <p:ph type="title"/>
          </p:nvPr>
        </p:nvSpPr>
        <p:spPr>
          <a:xfrm>
            <a:off x="2700150" y="1230600"/>
            <a:ext cx="3743700" cy="1203900"/>
          </a:xfrm>
          <a:prstGeom prst="rect">
            <a:avLst/>
          </a:prstGeom>
        </p:spPr>
        <p:txBody>
          <a:bodyPr anchorCtr="0" anchor="ctr" bIns="0" lIns="0" spcFirstLastPara="1" rIns="0" wrap="square" tIns="0">
            <a:noAutofit/>
          </a:bodyPr>
          <a:lstStyle>
            <a:lvl1pPr lvl="0" rtl="0" algn="ctr">
              <a:spcBef>
                <a:spcPts val="0"/>
              </a:spcBef>
              <a:spcAft>
                <a:spcPts val="0"/>
              </a:spcAft>
              <a:buSzPts val="4500"/>
              <a:buNone/>
              <a:defRPr sz="7200"/>
            </a:lvl1pPr>
            <a:lvl2pPr lvl="1" rtl="0" algn="r">
              <a:spcBef>
                <a:spcPts val="0"/>
              </a:spcBef>
              <a:spcAft>
                <a:spcPts val="0"/>
              </a:spcAft>
              <a:buSzPts val="4500"/>
              <a:buNone/>
              <a:defRPr sz="4500"/>
            </a:lvl2pPr>
            <a:lvl3pPr lvl="2" rtl="0" algn="r">
              <a:spcBef>
                <a:spcPts val="0"/>
              </a:spcBef>
              <a:spcAft>
                <a:spcPts val="0"/>
              </a:spcAft>
              <a:buSzPts val="4500"/>
              <a:buNone/>
              <a:defRPr sz="4500"/>
            </a:lvl3pPr>
            <a:lvl4pPr lvl="3" rtl="0" algn="r">
              <a:spcBef>
                <a:spcPts val="0"/>
              </a:spcBef>
              <a:spcAft>
                <a:spcPts val="0"/>
              </a:spcAft>
              <a:buSzPts val="4500"/>
              <a:buNone/>
              <a:defRPr sz="4500"/>
            </a:lvl4pPr>
            <a:lvl5pPr lvl="4" rtl="0" algn="r">
              <a:spcBef>
                <a:spcPts val="0"/>
              </a:spcBef>
              <a:spcAft>
                <a:spcPts val="0"/>
              </a:spcAft>
              <a:buSzPts val="4500"/>
              <a:buNone/>
              <a:defRPr sz="4500"/>
            </a:lvl5pPr>
            <a:lvl6pPr lvl="5" rtl="0" algn="r">
              <a:spcBef>
                <a:spcPts val="0"/>
              </a:spcBef>
              <a:spcAft>
                <a:spcPts val="0"/>
              </a:spcAft>
              <a:buSzPts val="4500"/>
              <a:buNone/>
              <a:defRPr sz="4500"/>
            </a:lvl6pPr>
            <a:lvl7pPr lvl="6" rtl="0" algn="r">
              <a:spcBef>
                <a:spcPts val="0"/>
              </a:spcBef>
              <a:spcAft>
                <a:spcPts val="0"/>
              </a:spcAft>
              <a:buSzPts val="4500"/>
              <a:buNone/>
              <a:defRPr sz="4500"/>
            </a:lvl7pPr>
            <a:lvl8pPr lvl="7" rtl="0" algn="r">
              <a:spcBef>
                <a:spcPts val="0"/>
              </a:spcBef>
              <a:spcAft>
                <a:spcPts val="0"/>
              </a:spcAft>
              <a:buSzPts val="4500"/>
              <a:buNone/>
              <a:defRPr sz="4500"/>
            </a:lvl8pPr>
            <a:lvl9pPr lvl="8" rtl="0" algn="r">
              <a:spcBef>
                <a:spcPts val="0"/>
              </a:spcBef>
              <a:spcAft>
                <a:spcPts val="0"/>
              </a:spcAft>
              <a:buSzPts val="4500"/>
              <a:buNone/>
              <a:defRPr sz="4500"/>
            </a:lvl9pPr>
          </a:lstStyle>
          <a:p/>
        </p:txBody>
      </p:sp>
      <p:sp>
        <p:nvSpPr>
          <p:cNvPr id="996" name="Google Shape;996;p9"/>
          <p:cNvSpPr txBox="1"/>
          <p:nvPr>
            <p:ph idx="1" type="subTitle"/>
          </p:nvPr>
        </p:nvSpPr>
        <p:spPr>
          <a:xfrm>
            <a:off x="2700150" y="2434500"/>
            <a:ext cx="3743700" cy="14784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sz="1800"/>
            </a:lvl1pPr>
            <a:lvl2pPr lvl="1" rtl="0" algn="r">
              <a:lnSpc>
                <a:spcPct val="100000"/>
              </a:lnSpc>
              <a:spcBef>
                <a:spcPts val="0"/>
              </a:spcBef>
              <a:spcAft>
                <a:spcPts val="0"/>
              </a:spcAft>
              <a:buSzPts val="1600"/>
              <a:buNone/>
              <a:defRPr/>
            </a:lvl2pPr>
            <a:lvl3pPr lvl="2" rtl="0" algn="r">
              <a:lnSpc>
                <a:spcPct val="100000"/>
              </a:lnSpc>
              <a:spcBef>
                <a:spcPts val="0"/>
              </a:spcBef>
              <a:spcAft>
                <a:spcPts val="0"/>
              </a:spcAft>
              <a:buSzPts val="1600"/>
              <a:buNone/>
              <a:defRPr/>
            </a:lvl3pPr>
            <a:lvl4pPr lvl="3" rtl="0" algn="r">
              <a:lnSpc>
                <a:spcPct val="100000"/>
              </a:lnSpc>
              <a:spcBef>
                <a:spcPts val="0"/>
              </a:spcBef>
              <a:spcAft>
                <a:spcPts val="0"/>
              </a:spcAft>
              <a:buSzPts val="1600"/>
              <a:buNone/>
              <a:defRPr/>
            </a:lvl4pPr>
            <a:lvl5pPr lvl="4" rtl="0" algn="r">
              <a:lnSpc>
                <a:spcPct val="100000"/>
              </a:lnSpc>
              <a:spcBef>
                <a:spcPts val="0"/>
              </a:spcBef>
              <a:spcAft>
                <a:spcPts val="0"/>
              </a:spcAft>
              <a:buSzPts val="1600"/>
              <a:buNone/>
              <a:defRPr/>
            </a:lvl5pPr>
            <a:lvl6pPr lvl="5" rtl="0" algn="r">
              <a:lnSpc>
                <a:spcPct val="100000"/>
              </a:lnSpc>
              <a:spcBef>
                <a:spcPts val="0"/>
              </a:spcBef>
              <a:spcAft>
                <a:spcPts val="0"/>
              </a:spcAft>
              <a:buSzPts val="1600"/>
              <a:buNone/>
              <a:defRPr/>
            </a:lvl6pPr>
            <a:lvl7pPr lvl="6" rtl="0" algn="r">
              <a:lnSpc>
                <a:spcPct val="100000"/>
              </a:lnSpc>
              <a:spcBef>
                <a:spcPts val="0"/>
              </a:spcBef>
              <a:spcAft>
                <a:spcPts val="0"/>
              </a:spcAft>
              <a:buSzPts val="1600"/>
              <a:buNone/>
              <a:defRPr/>
            </a:lvl7pPr>
            <a:lvl8pPr lvl="7" rtl="0" algn="r">
              <a:lnSpc>
                <a:spcPct val="100000"/>
              </a:lnSpc>
              <a:spcBef>
                <a:spcPts val="0"/>
              </a:spcBef>
              <a:spcAft>
                <a:spcPts val="0"/>
              </a:spcAft>
              <a:buSzPts val="1600"/>
              <a:buNone/>
              <a:defRPr/>
            </a:lvl8pPr>
            <a:lvl9pPr lvl="8" rtl="0" algn="r">
              <a:lnSpc>
                <a:spcPct val="100000"/>
              </a:lnSpc>
              <a:spcBef>
                <a:spcPts val="0"/>
              </a:spcBef>
              <a:spcAft>
                <a:spcPts val="0"/>
              </a:spcAft>
              <a:buSzPts val="16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997" name="Shape 997"/>
        <p:cNvGrpSpPr/>
        <p:nvPr/>
      </p:nvGrpSpPr>
      <p:grpSpPr>
        <a:xfrm>
          <a:off x="0" y="0"/>
          <a:ext cx="0" cy="0"/>
          <a:chOff x="0" y="0"/>
          <a:chExt cx="0" cy="0"/>
        </a:xfrm>
      </p:grpSpPr>
      <p:sp>
        <p:nvSpPr>
          <p:cNvPr id="998" name="Google Shape;998;p10"/>
          <p:cNvSpPr txBox="1"/>
          <p:nvPr>
            <p:ph type="title"/>
          </p:nvPr>
        </p:nvSpPr>
        <p:spPr>
          <a:xfrm>
            <a:off x="2800500" y="1041425"/>
            <a:ext cx="3543000" cy="2746800"/>
          </a:xfrm>
          <a:prstGeom prst="rect">
            <a:avLst/>
          </a:prstGeom>
        </p:spPr>
        <p:txBody>
          <a:bodyPr anchorCtr="0" anchor="ctr" bIns="0" lIns="0" spcFirstLastPara="1" rIns="0" wrap="square" tIns="0">
            <a:noAutofit/>
          </a:bodyPr>
          <a:lstStyle>
            <a:lvl1pPr lvl="0" rtl="0">
              <a:spcBef>
                <a:spcPts val="0"/>
              </a:spcBef>
              <a:spcAft>
                <a:spcPts val="0"/>
              </a:spcAft>
              <a:buSzPts val="4800"/>
              <a:buNone/>
              <a:defRPr sz="45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1.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45025"/>
            <a:ext cx="7704000" cy="572700"/>
          </a:xfrm>
          <a:prstGeom prst="rect">
            <a:avLst/>
          </a:prstGeom>
          <a:noFill/>
          <a:ln>
            <a:noFill/>
          </a:ln>
        </p:spPr>
        <p:txBody>
          <a:bodyPr anchorCtr="0" anchor="ctr" bIns="0" lIns="0" spcFirstLastPara="1" rIns="0" wrap="square" tIns="0">
            <a:noAutofit/>
          </a:bodyPr>
          <a:lstStyle>
            <a:lvl1pPr lvl="0" algn="ctr">
              <a:spcBef>
                <a:spcPts val="0"/>
              </a:spcBef>
              <a:spcAft>
                <a:spcPts val="0"/>
              </a:spcAft>
              <a:buClr>
                <a:schemeClr val="dk1"/>
              </a:buClr>
              <a:buSzPts val="3000"/>
              <a:buFont typeface="Poppins ExtraBold"/>
              <a:buNone/>
              <a:defRPr sz="3000">
                <a:solidFill>
                  <a:schemeClr val="dk1"/>
                </a:solidFill>
                <a:latin typeface="Poppins ExtraBold"/>
                <a:ea typeface="Poppins ExtraBold"/>
                <a:cs typeface="Poppins ExtraBold"/>
                <a:sym typeface="Poppins Extra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50900"/>
          </a:xfrm>
          <a:prstGeom prst="rect">
            <a:avLst/>
          </a:prstGeom>
          <a:noFill/>
          <a:ln>
            <a:noFill/>
          </a:ln>
        </p:spPr>
        <p:txBody>
          <a:bodyPr anchorCtr="0" anchor="ctr" bIns="0" lIns="0" spcFirstLastPara="1" rIns="0" wrap="square" tIns="0">
            <a:noAutofit/>
          </a:bodyPr>
          <a:lstStyle>
            <a:lvl1pPr indent="-330200" lvl="0" marL="457200">
              <a:lnSpc>
                <a:spcPct val="115000"/>
              </a:lnSpc>
              <a:spcBef>
                <a:spcPts val="0"/>
              </a:spcBef>
              <a:spcAft>
                <a:spcPts val="0"/>
              </a:spcAft>
              <a:buClr>
                <a:schemeClr val="dk2"/>
              </a:buClr>
              <a:buSzPts val="1600"/>
              <a:buFont typeface="Kulim Park"/>
              <a:buChar char="●"/>
              <a:defRPr sz="1600">
                <a:solidFill>
                  <a:schemeClr val="dk2"/>
                </a:solidFill>
                <a:latin typeface="Kulim Park"/>
                <a:ea typeface="Kulim Park"/>
                <a:cs typeface="Kulim Park"/>
                <a:sym typeface="Kulim Park"/>
              </a:defRPr>
            </a:lvl1pPr>
            <a:lvl2pPr indent="-330200" lvl="1" marL="914400">
              <a:lnSpc>
                <a:spcPct val="115000"/>
              </a:lnSpc>
              <a:spcBef>
                <a:spcPts val="1600"/>
              </a:spcBef>
              <a:spcAft>
                <a:spcPts val="0"/>
              </a:spcAft>
              <a:buClr>
                <a:schemeClr val="dk2"/>
              </a:buClr>
              <a:buSzPts val="1600"/>
              <a:buFont typeface="Kulim Park"/>
              <a:buChar char="○"/>
              <a:defRPr sz="1600">
                <a:solidFill>
                  <a:schemeClr val="dk2"/>
                </a:solidFill>
                <a:latin typeface="Kulim Park"/>
                <a:ea typeface="Kulim Park"/>
                <a:cs typeface="Kulim Park"/>
                <a:sym typeface="Kulim Park"/>
              </a:defRPr>
            </a:lvl2pPr>
            <a:lvl3pPr indent="-330200" lvl="2" marL="1371600">
              <a:lnSpc>
                <a:spcPct val="115000"/>
              </a:lnSpc>
              <a:spcBef>
                <a:spcPts val="1600"/>
              </a:spcBef>
              <a:spcAft>
                <a:spcPts val="0"/>
              </a:spcAft>
              <a:buClr>
                <a:schemeClr val="dk2"/>
              </a:buClr>
              <a:buSzPts val="1600"/>
              <a:buFont typeface="Kulim Park"/>
              <a:buChar char="■"/>
              <a:defRPr sz="1600">
                <a:solidFill>
                  <a:schemeClr val="dk2"/>
                </a:solidFill>
                <a:latin typeface="Kulim Park"/>
                <a:ea typeface="Kulim Park"/>
                <a:cs typeface="Kulim Park"/>
                <a:sym typeface="Kulim Park"/>
              </a:defRPr>
            </a:lvl3pPr>
            <a:lvl4pPr indent="-330200" lvl="3" marL="1828800">
              <a:lnSpc>
                <a:spcPct val="115000"/>
              </a:lnSpc>
              <a:spcBef>
                <a:spcPts val="1600"/>
              </a:spcBef>
              <a:spcAft>
                <a:spcPts val="0"/>
              </a:spcAft>
              <a:buClr>
                <a:schemeClr val="dk2"/>
              </a:buClr>
              <a:buSzPts val="1600"/>
              <a:buFont typeface="Kulim Park"/>
              <a:buChar char="●"/>
              <a:defRPr sz="1600">
                <a:solidFill>
                  <a:schemeClr val="dk2"/>
                </a:solidFill>
                <a:latin typeface="Kulim Park"/>
                <a:ea typeface="Kulim Park"/>
                <a:cs typeface="Kulim Park"/>
                <a:sym typeface="Kulim Park"/>
              </a:defRPr>
            </a:lvl4pPr>
            <a:lvl5pPr indent="-330200" lvl="4" marL="2286000">
              <a:lnSpc>
                <a:spcPct val="115000"/>
              </a:lnSpc>
              <a:spcBef>
                <a:spcPts val="1600"/>
              </a:spcBef>
              <a:spcAft>
                <a:spcPts val="0"/>
              </a:spcAft>
              <a:buClr>
                <a:schemeClr val="dk2"/>
              </a:buClr>
              <a:buSzPts val="1600"/>
              <a:buFont typeface="Kulim Park"/>
              <a:buChar char="○"/>
              <a:defRPr sz="1600">
                <a:solidFill>
                  <a:schemeClr val="dk2"/>
                </a:solidFill>
                <a:latin typeface="Kulim Park"/>
                <a:ea typeface="Kulim Park"/>
                <a:cs typeface="Kulim Park"/>
                <a:sym typeface="Kulim Park"/>
              </a:defRPr>
            </a:lvl5pPr>
            <a:lvl6pPr indent="-330200" lvl="5" marL="2743200">
              <a:lnSpc>
                <a:spcPct val="115000"/>
              </a:lnSpc>
              <a:spcBef>
                <a:spcPts val="1600"/>
              </a:spcBef>
              <a:spcAft>
                <a:spcPts val="0"/>
              </a:spcAft>
              <a:buClr>
                <a:schemeClr val="dk2"/>
              </a:buClr>
              <a:buSzPts val="1600"/>
              <a:buFont typeface="Kulim Park"/>
              <a:buChar char="■"/>
              <a:defRPr sz="1600">
                <a:solidFill>
                  <a:schemeClr val="dk2"/>
                </a:solidFill>
                <a:latin typeface="Kulim Park"/>
                <a:ea typeface="Kulim Park"/>
                <a:cs typeface="Kulim Park"/>
                <a:sym typeface="Kulim Park"/>
              </a:defRPr>
            </a:lvl6pPr>
            <a:lvl7pPr indent="-330200" lvl="6" marL="3200400">
              <a:lnSpc>
                <a:spcPct val="115000"/>
              </a:lnSpc>
              <a:spcBef>
                <a:spcPts val="1600"/>
              </a:spcBef>
              <a:spcAft>
                <a:spcPts val="0"/>
              </a:spcAft>
              <a:buClr>
                <a:schemeClr val="dk2"/>
              </a:buClr>
              <a:buSzPts val="1600"/>
              <a:buFont typeface="Kulim Park"/>
              <a:buChar char="●"/>
              <a:defRPr sz="1600">
                <a:solidFill>
                  <a:schemeClr val="dk2"/>
                </a:solidFill>
                <a:latin typeface="Kulim Park"/>
                <a:ea typeface="Kulim Park"/>
                <a:cs typeface="Kulim Park"/>
                <a:sym typeface="Kulim Park"/>
              </a:defRPr>
            </a:lvl7pPr>
            <a:lvl8pPr indent="-330200" lvl="7" marL="3657600">
              <a:lnSpc>
                <a:spcPct val="115000"/>
              </a:lnSpc>
              <a:spcBef>
                <a:spcPts val="1600"/>
              </a:spcBef>
              <a:spcAft>
                <a:spcPts val="0"/>
              </a:spcAft>
              <a:buClr>
                <a:schemeClr val="dk2"/>
              </a:buClr>
              <a:buSzPts val="1600"/>
              <a:buFont typeface="Kulim Park"/>
              <a:buChar char="○"/>
              <a:defRPr sz="1600">
                <a:solidFill>
                  <a:schemeClr val="dk2"/>
                </a:solidFill>
                <a:latin typeface="Kulim Park"/>
                <a:ea typeface="Kulim Park"/>
                <a:cs typeface="Kulim Park"/>
                <a:sym typeface="Kulim Park"/>
              </a:defRPr>
            </a:lvl8pPr>
            <a:lvl9pPr indent="-330200" lvl="8" marL="4114800">
              <a:lnSpc>
                <a:spcPct val="115000"/>
              </a:lnSpc>
              <a:spcBef>
                <a:spcPts val="1600"/>
              </a:spcBef>
              <a:spcAft>
                <a:spcPts val="1600"/>
              </a:spcAft>
              <a:buClr>
                <a:schemeClr val="dk2"/>
              </a:buClr>
              <a:buSzPts val="1600"/>
              <a:buFont typeface="Kulim Park"/>
              <a:buChar char="■"/>
              <a:defRPr sz="1600">
                <a:solidFill>
                  <a:schemeClr val="dk2"/>
                </a:solidFill>
                <a:latin typeface="Kulim Park"/>
                <a:ea typeface="Kulim Park"/>
                <a:cs typeface="Kulim Park"/>
                <a:sym typeface="Kulim Park"/>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lium.univ-lemans.fr/en/logicielscorpus/#TED-LIUM-Release-3" TargetMode="External"/><Relationship Id="rId4" Type="http://schemas.openxmlformats.org/officeDocument/2006/relationships/hyperlink" Target="https://yohasebe.com/tcse/" TargetMode="External"/><Relationship Id="rId5" Type="http://schemas.openxmlformats.org/officeDocument/2006/relationships/hyperlink" Target="http://talkcorpus.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1" name="Shape 3121"/>
        <p:cNvGrpSpPr/>
        <p:nvPr/>
      </p:nvGrpSpPr>
      <p:grpSpPr>
        <a:xfrm>
          <a:off x="0" y="0"/>
          <a:ext cx="0" cy="0"/>
          <a:chOff x="0" y="0"/>
          <a:chExt cx="0" cy="0"/>
        </a:xfrm>
      </p:grpSpPr>
      <p:sp>
        <p:nvSpPr>
          <p:cNvPr id="3122" name="Google Shape;3122;p29"/>
          <p:cNvSpPr txBox="1"/>
          <p:nvPr>
            <p:ph type="ctrTitle"/>
          </p:nvPr>
        </p:nvSpPr>
        <p:spPr>
          <a:xfrm>
            <a:off x="720000" y="946075"/>
            <a:ext cx="7401900" cy="2776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ro"/>
              <a:t>What makes</a:t>
            </a:r>
            <a:endParaRPr/>
          </a:p>
          <a:p>
            <a:pPr indent="0" lvl="0" marL="0" rtl="0" algn="l">
              <a:spcBef>
                <a:spcPts val="0"/>
              </a:spcBef>
              <a:spcAft>
                <a:spcPts val="0"/>
              </a:spcAft>
              <a:buNone/>
            </a:pPr>
            <a:r>
              <a:rPr lang="ro"/>
              <a:t>a presentation</a:t>
            </a:r>
            <a:endParaRPr/>
          </a:p>
          <a:p>
            <a:pPr indent="0" lvl="0" marL="0" rtl="0" algn="l">
              <a:spcBef>
                <a:spcPts val="0"/>
              </a:spcBef>
              <a:spcAft>
                <a:spcPts val="0"/>
              </a:spcAft>
              <a:buNone/>
            </a:pPr>
            <a:r>
              <a:rPr lang="ro"/>
              <a:t>great?</a:t>
            </a:r>
            <a:endParaRPr/>
          </a:p>
        </p:txBody>
      </p:sp>
      <p:sp>
        <p:nvSpPr>
          <p:cNvPr id="3123" name="Google Shape;3123;p29"/>
          <p:cNvSpPr txBox="1"/>
          <p:nvPr>
            <p:ph idx="1" type="subTitle"/>
          </p:nvPr>
        </p:nvSpPr>
        <p:spPr>
          <a:xfrm>
            <a:off x="720000" y="3722575"/>
            <a:ext cx="6810600" cy="371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ro"/>
              <a:t>Cringasu Cristian, Dan Gergiana Lavinia, Georgescu Ioana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7" name="Shape 3127"/>
        <p:cNvGrpSpPr/>
        <p:nvPr/>
      </p:nvGrpSpPr>
      <p:grpSpPr>
        <a:xfrm>
          <a:off x="0" y="0"/>
          <a:ext cx="0" cy="0"/>
          <a:chOff x="0" y="0"/>
          <a:chExt cx="0" cy="0"/>
        </a:xfrm>
      </p:grpSpPr>
      <p:sp>
        <p:nvSpPr>
          <p:cNvPr id="3128" name="Google Shape;3128;p30"/>
          <p:cNvSpPr txBox="1"/>
          <p:nvPr>
            <p:ph type="title"/>
          </p:nvPr>
        </p:nvSpPr>
        <p:spPr>
          <a:xfrm>
            <a:off x="720000" y="445025"/>
            <a:ext cx="7704000" cy="572700"/>
          </a:xfrm>
          <a:prstGeom prst="rect">
            <a:avLst/>
          </a:prstGeom>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ro"/>
              <a:t>What makes a speech</a:t>
            </a:r>
            <a:r>
              <a:rPr lang="ro"/>
              <a:t> great</a:t>
            </a:r>
            <a:r>
              <a:rPr lang="ro"/>
              <a:t>?</a:t>
            </a:r>
            <a:endParaRPr/>
          </a:p>
        </p:txBody>
      </p:sp>
      <p:sp>
        <p:nvSpPr>
          <p:cNvPr id="3129" name="Google Shape;3129;p30"/>
          <p:cNvSpPr txBox="1"/>
          <p:nvPr>
            <p:ph idx="1" type="body"/>
          </p:nvPr>
        </p:nvSpPr>
        <p:spPr>
          <a:xfrm>
            <a:off x="720000" y="1152475"/>
            <a:ext cx="7704000" cy="3450900"/>
          </a:xfrm>
          <a:prstGeom prst="rect">
            <a:avLst/>
          </a:prstGeom>
        </p:spPr>
        <p:txBody>
          <a:bodyPr anchorCtr="0" anchor="ctr" bIns="0" lIns="0" spcFirstLastPara="1" rIns="0" wrap="square" tIns="0">
            <a:noAutofit/>
          </a:bodyPr>
          <a:lstStyle/>
          <a:p>
            <a:pPr indent="-342900" lvl="0" marL="457200" rtl="0" algn="l">
              <a:lnSpc>
                <a:spcPct val="200000"/>
              </a:lnSpc>
              <a:spcBef>
                <a:spcPts val="0"/>
              </a:spcBef>
              <a:spcAft>
                <a:spcPts val="0"/>
              </a:spcAft>
              <a:buSzPts val="1800"/>
              <a:buChar char="●"/>
            </a:pPr>
            <a:r>
              <a:rPr b="1" lang="ro" sz="1800">
                <a:solidFill>
                  <a:schemeClr val="accent1"/>
                </a:solidFill>
                <a:latin typeface="Poppins"/>
                <a:ea typeface="Poppins"/>
                <a:cs typeface="Poppins"/>
                <a:sym typeface="Poppins"/>
              </a:rPr>
              <a:t>I</a:t>
            </a:r>
            <a:r>
              <a:rPr b="1" lang="ro" sz="1800">
                <a:solidFill>
                  <a:schemeClr val="accent1"/>
                </a:solidFill>
                <a:latin typeface="Poppins"/>
                <a:ea typeface="Poppins"/>
                <a:cs typeface="Poppins"/>
                <a:sym typeface="Poppins"/>
              </a:rPr>
              <a:t>nformative</a:t>
            </a:r>
            <a:r>
              <a:rPr lang="ro" sz="1800">
                <a:solidFill>
                  <a:schemeClr val="accent1"/>
                </a:solidFill>
              </a:rPr>
              <a:t>:</a:t>
            </a:r>
            <a:r>
              <a:rPr lang="ro" sz="1800"/>
              <a:t> d</a:t>
            </a:r>
            <a:r>
              <a:rPr lang="ro" sz="1800"/>
              <a:t>elivers relevant information</a:t>
            </a:r>
            <a:endParaRPr sz="1800"/>
          </a:p>
          <a:p>
            <a:pPr indent="-342900" lvl="0" marL="457200" rtl="0" algn="l">
              <a:lnSpc>
                <a:spcPct val="200000"/>
              </a:lnSpc>
              <a:spcBef>
                <a:spcPts val="0"/>
              </a:spcBef>
              <a:spcAft>
                <a:spcPts val="0"/>
              </a:spcAft>
              <a:buSzPts val="1800"/>
              <a:buChar char="●"/>
            </a:pPr>
            <a:r>
              <a:rPr b="1" lang="ro" sz="1800">
                <a:solidFill>
                  <a:schemeClr val="accent1"/>
                </a:solidFill>
                <a:latin typeface="Poppins"/>
                <a:ea typeface="Poppins"/>
                <a:cs typeface="Poppins"/>
                <a:sym typeface="Poppins"/>
              </a:rPr>
              <a:t>M</a:t>
            </a:r>
            <a:r>
              <a:rPr b="1" lang="ro" sz="1800">
                <a:solidFill>
                  <a:schemeClr val="accent1"/>
                </a:solidFill>
                <a:latin typeface="Poppins"/>
                <a:ea typeface="Poppins"/>
                <a:cs typeface="Poppins"/>
                <a:sym typeface="Poppins"/>
              </a:rPr>
              <a:t>emorable</a:t>
            </a:r>
            <a:r>
              <a:rPr lang="ro" sz="1800">
                <a:solidFill>
                  <a:schemeClr val="accent1"/>
                </a:solidFill>
              </a:rPr>
              <a:t>:</a:t>
            </a:r>
            <a:r>
              <a:rPr lang="ro" sz="1800"/>
              <a:t> l</a:t>
            </a:r>
            <a:r>
              <a:rPr lang="ro" sz="1800"/>
              <a:t>eaves a lasting impression</a:t>
            </a:r>
            <a:endParaRPr sz="1800"/>
          </a:p>
          <a:p>
            <a:pPr indent="-342900" lvl="0" marL="457200" rtl="0" algn="l">
              <a:lnSpc>
                <a:spcPct val="200000"/>
              </a:lnSpc>
              <a:spcBef>
                <a:spcPts val="0"/>
              </a:spcBef>
              <a:spcAft>
                <a:spcPts val="0"/>
              </a:spcAft>
              <a:buSzPts val="1800"/>
              <a:buChar char="●"/>
            </a:pPr>
            <a:r>
              <a:rPr b="1" lang="ro" sz="1800">
                <a:solidFill>
                  <a:schemeClr val="accent1"/>
                </a:solidFill>
                <a:latin typeface="Poppins"/>
                <a:ea typeface="Poppins"/>
                <a:cs typeface="Poppins"/>
                <a:sym typeface="Poppins"/>
              </a:rPr>
              <a:t>Easy to follow</a:t>
            </a:r>
            <a:r>
              <a:rPr lang="ro" sz="1800">
                <a:solidFill>
                  <a:schemeClr val="accent1"/>
                </a:solidFill>
              </a:rPr>
              <a:t>:</a:t>
            </a:r>
            <a:r>
              <a:rPr lang="ro" sz="1800"/>
              <a:t> c</a:t>
            </a:r>
            <a:r>
              <a:rPr lang="ro" sz="1800"/>
              <a:t>lear structure</a:t>
            </a:r>
            <a:r>
              <a:rPr lang="ro" sz="1800"/>
              <a:t>, good transitions between sections</a:t>
            </a:r>
            <a:endParaRPr sz="1800"/>
          </a:p>
          <a:p>
            <a:pPr indent="-342900" lvl="0" marL="457200" rtl="0" algn="l">
              <a:lnSpc>
                <a:spcPct val="200000"/>
              </a:lnSpc>
              <a:spcBef>
                <a:spcPts val="0"/>
              </a:spcBef>
              <a:spcAft>
                <a:spcPts val="0"/>
              </a:spcAft>
              <a:buSzPts val="1800"/>
              <a:buChar char="●"/>
            </a:pPr>
            <a:r>
              <a:rPr b="1" lang="ro" sz="1800">
                <a:solidFill>
                  <a:schemeClr val="accent1"/>
                </a:solidFill>
                <a:latin typeface="Poppins"/>
                <a:ea typeface="Poppins"/>
                <a:cs typeface="Poppins"/>
                <a:sym typeface="Poppins"/>
              </a:rPr>
              <a:t>Engaging</a:t>
            </a:r>
            <a:r>
              <a:rPr lang="ro" sz="1800">
                <a:solidFill>
                  <a:schemeClr val="accent1"/>
                </a:solidFill>
              </a:rPr>
              <a:t>:</a:t>
            </a:r>
            <a:r>
              <a:rPr lang="ro" sz="1800"/>
              <a:t> humour, confidence, charisma, expressivity</a:t>
            </a:r>
            <a:endParaRPr sz="1800"/>
          </a:p>
          <a:p>
            <a:pPr indent="-342900" lvl="0" marL="457200" rtl="0" algn="l">
              <a:lnSpc>
                <a:spcPct val="200000"/>
              </a:lnSpc>
              <a:spcBef>
                <a:spcPts val="0"/>
              </a:spcBef>
              <a:spcAft>
                <a:spcPts val="0"/>
              </a:spcAft>
              <a:buSzPts val="1800"/>
              <a:buFont typeface="Poppins"/>
              <a:buChar char="●"/>
            </a:pPr>
            <a:r>
              <a:rPr b="1" lang="ro" sz="1800">
                <a:solidFill>
                  <a:schemeClr val="accent1"/>
                </a:solidFill>
                <a:latin typeface="Poppins"/>
                <a:ea typeface="Poppins"/>
                <a:cs typeface="Poppins"/>
                <a:sym typeface="Poppins"/>
              </a:rPr>
              <a:t>Tailored to the audience</a:t>
            </a:r>
            <a:endParaRPr b="1" sz="1800">
              <a:solidFill>
                <a:schemeClr val="accent1"/>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3" name="Shape 3133"/>
        <p:cNvGrpSpPr/>
        <p:nvPr/>
      </p:nvGrpSpPr>
      <p:grpSpPr>
        <a:xfrm>
          <a:off x="0" y="0"/>
          <a:ext cx="0" cy="0"/>
          <a:chOff x="0" y="0"/>
          <a:chExt cx="0" cy="0"/>
        </a:xfrm>
      </p:grpSpPr>
      <p:sp>
        <p:nvSpPr>
          <p:cNvPr id="3134" name="Google Shape;3134;p31"/>
          <p:cNvSpPr txBox="1"/>
          <p:nvPr>
            <p:ph type="title"/>
          </p:nvPr>
        </p:nvSpPr>
        <p:spPr>
          <a:xfrm>
            <a:off x="720000" y="445025"/>
            <a:ext cx="77040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ro"/>
              <a:t>TED Presentations</a:t>
            </a:r>
            <a:endParaRPr/>
          </a:p>
        </p:txBody>
      </p:sp>
      <p:sp>
        <p:nvSpPr>
          <p:cNvPr id="3135" name="Google Shape;3135;p31"/>
          <p:cNvSpPr txBox="1"/>
          <p:nvPr>
            <p:ph idx="3" type="subTitle"/>
          </p:nvPr>
        </p:nvSpPr>
        <p:spPr>
          <a:xfrm>
            <a:off x="3630000" y="1338150"/>
            <a:ext cx="1884000" cy="37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ro" sz="2200"/>
              <a:t>Diverse data</a:t>
            </a:r>
            <a:endParaRPr sz="2200"/>
          </a:p>
        </p:txBody>
      </p:sp>
      <p:pic>
        <p:nvPicPr>
          <p:cNvPr id="3136" name="Google Shape;3136;p31"/>
          <p:cNvPicPr preferRelativeResize="0"/>
          <p:nvPr/>
        </p:nvPicPr>
        <p:blipFill>
          <a:blip r:embed="rId3">
            <a:alphaModFix/>
          </a:blip>
          <a:stretch>
            <a:fillRect/>
          </a:stretch>
        </p:blipFill>
        <p:spPr>
          <a:xfrm>
            <a:off x="2942077" y="4066326"/>
            <a:ext cx="3259850" cy="623950"/>
          </a:xfrm>
          <a:prstGeom prst="rect">
            <a:avLst/>
          </a:prstGeom>
          <a:noFill/>
          <a:ln>
            <a:noFill/>
          </a:ln>
        </p:spPr>
      </p:pic>
      <p:sp>
        <p:nvSpPr>
          <p:cNvPr id="3137" name="Google Shape;3137;p31"/>
          <p:cNvSpPr txBox="1"/>
          <p:nvPr>
            <p:ph idx="4" type="subTitle"/>
          </p:nvPr>
        </p:nvSpPr>
        <p:spPr>
          <a:xfrm>
            <a:off x="3718050" y="1717750"/>
            <a:ext cx="1707900" cy="1368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ro" sz="1800">
                <a:solidFill>
                  <a:schemeClr val="dk2"/>
                </a:solidFill>
              </a:rPr>
              <a:t>varied lengths</a:t>
            </a:r>
            <a:endParaRPr sz="1800">
              <a:solidFill>
                <a:schemeClr val="dk2"/>
              </a:solidFill>
            </a:endParaRPr>
          </a:p>
          <a:p>
            <a:pPr indent="0" lvl="0" marL="0" rtl="0" algn="ctr">
              <a:spcBef>
                <a:spcPts val="0"/>
              </a:spcBef>
              <a:spcAft>
                <a:spcPts val="0"/>
              </a:spcAft>
              <a:buNone/>
            </a:pPr>
            <a:r>
              <a:rPr lang="ro" sz="1800">
                <a:solidFill>
                  <a:schemeClr val="dk2"/>
                </a:solidFill>
              </a:rPr>
              <a:t>varied speakers</a:t>
            </a:r>
            <a:endParaRPr sz="1800">
              <a:solidFill>
                <a:schemeClr val="dk2"/>
              </a:solidFill>
            </a:endParaRPr>
          </a:p>
          <a:p>
            <a:pPr indent="0" lvl="0" marL="0" rtl="0" algn="ctr">
              <a:spcBef>
                <a:spcPts val="0"/>
              </a:spcBef>
              <a:spcAft>
                <a:spcPts val="0"/>
              </a:spcAft>
              <a:buNone/>
            </a:pPr>
            <a:r>
              <a:rPr lang="ro" sz="1800">
                <a:solidFill>
                  <a:schemeClr val="dk2"/>
                </a:solidFill>
              </a:rPr>
              <a:t>varied topics</a:t>
            </a:r>
            <a:endParaRPr sz="1800">
              <a:solidFill>
                <a:schemeClr val="dk2"/>
              </a:solidFill>
            </a:endParaRPr>
          </a:p>
        </p:txBody>
      </p:sp>
      <p:sp>
        <p:nvSpPr>
          <p:cNvPr id="3138" name="Google Shape;3138;p31"/>
          <p:cNvSpPr txBox="1"/>
          <p:nvPr>
            <p:ph idx="5" type="subTitle"/>
          </p:nvPr>
        </p:nvSpPr>
        <p:spPr>
          <a:xfrm>
            <a:off x="6341662" y="1338150"/>
            <a:ext cx="1707900" cy="37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ro" sz="2200"/>
              <a:t>Feedback</a:t>
            </a:r>
            <a:endParaRPr sz="2200"/>
          </a:p>
        </p:txBody>
      </p:sp>
      <p:sp>
        <p:nvSpPr>
          <p:cNvPr id="3139" name="Google Shape;3139;p31"/>
          <p:cNvSpPr txBox="1"/>
          <p:nvPr>
            <p:ph idx="6" type="subTitle"/>
          </p:nvPr>
        </p:nvSpPr>
        <p:spPr>
          <a:xfrm>
            <a:off x="6341650" y="1717650"/>
            <a:ext cx="1707900" cy="148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ro" sz="1800">
                <a:solidFill>
                  <a:schemeClr val="dk2"/>
                </a:solidFill>
              </a:rPr>
              <a:t>likes</a:t>
            </a:r>
            <a:endParaRPr sz="1800">
              <a:solidFill>
                <a:schemeClr val="dk2"/>
              </a:solidFill>
            </a:endParaRPr>
          </a:p>
          <a:p>
            <a:pPr indent="0" lvl="0" marL="0" rtl="0" algn="ctr">
              <a:spcBef>
                <a:spcPts val="0"/>
              </a:spcBef>
              <a:spcAft>
                <a:spcPts val="0"/>
              </a:spcAft>
              <a:buNone/>
            </a:pPr>
            <a:r>
              <a:rPr lang="ro" sz="1800">
                <a:solidFill>
                  <a:schemeClr val="dk2"/>
                </a:solidFill>
              </a:rPr>
              <a:t>views</a:t>
            </a:r>
            <a:endParaRPr sz="1800">
              <a:solidFill>
                <a:schemeClr val="dk2"/>
              </a:solidFill>
            </a:endParaRPr>
          </a:p>
          <a:p>
            <a:pPr indent="0" lvl="0" marL="0" rtl="0" algn="ctr">
              <a:spcBef>
                <a:spcPts val="0"/>
              </a:spcBef>
              <a:spcAft>
                <a:spcPts val="0"/>
              </a:spcAft>
              <a:buNone/>
            </a:pPr>
            <a:r>
              <a:rPr lang="ro" sz="1800">
                <a:solidFill>
                  <a:schemeClr val="dk2"/>
                </a:solidFill>
              </a:rPr>
              <a:t>live audience</a:t>
            </a:r>
            <a:endParaRPr sz="1800">
              <a:solidFill>
                <a:schemeClr val="dk2"/>
              </a:solidFill>
            </a:endParaRPr>
          </a:p>
        </p:txBody>
      </p:sp>
      <p:sp>
        <p:nvSpPr>
          <p:cNvPr id="3140" name="Google Shape;3140;p31"/>
          <p:cNvSpPr txBox="1"/>
          <p:nvPr>
            <p:ph idx="1" type="subTitle"/>
          </p:nvPr>
        </p:nvSpPr>
        <p:spPr>
          <a:xfrm>
            <a:off x="1094450" y="1338150"/>
            <a:ext cx="1707900" cy="37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ro" sz="2200"/>
              <a:t>Raw data</a:t>
            </a:r>
            <a:endParaRPr sz="2200"/>
          </a:p>
        </p:txBody>
      </p:sp>
      <p:sp>
        <p:nvSpPr>
          <p:cNvPr id="3141" name="Google Shape;3141;p31"/>
          <p:cNvSpPr txBox="1"/>
          <p:nvPr>
            <p:ph idx="2" type="subTitle"/>
          </p:nvPr>
        </p:nvSpPr>
        <p:spPr>
          <a:xfrm>
            <a:off x="1094450" y="1717750"/>
            <a:ext cx="1707900" cy="1368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ro" sz="1800">
                <a:solidFill>
                  <a:schemeClr val="dk2"/>
                </a:solidFill>
              </a:rPr>
              <a:t>video</a:t>
            </a:r>
            <a:endParaRPr sz="1800">
              <a:solidFill>
                <a:schemeClr val="dk2"/>
              </a:solidFill>
            </a:endParaRPr>
          </a:p>
          <a:p>
            <a:pPr indent="0" lvl="0" marL="0" rtl="0" algn="ctr">
              <a:spcBef>
                <a:spcPts val="0"/>
              </a:spcBef>
              <a:spcAft>
                <a:spcPts val="0"/>
              </a:spcAft>
              <a:buNone/>
            </a:pPr>
            <a:r>
              <a:rPr lang="ro" sz="1800">
                <a:solidFill>
                  <a:schemeClr val="dk2"/>
                </a:solidFill>
              </a:rPr>
              <a:t>transcript</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5" name="Shape 3145"/>
        <p:cNvGrpSpPr/>
        <p:nvPr/>
      </p:nvGrpSpPr>
      <p:grpSpPr>
        <a:xfrm>
          <a:off x="0" y="0"/>
          <a:ext cx="0" cy="0"/>
          <a:chOff x="0" y="0"/>
          <a:chExt cx="0" cy="0"/>
        </a:xfrm>
      </p:grpSpPr>
      <p:sp>
        <p:nvSpPr>
          <p:cNvPr id="3146" name="Google Shape;3146;p32"/>
          <p:cNvSpPr txBox="1"/>
          <p:nvPr>
            <p:ph type="title"/>
          </p:nvPr>
        </p:nvSpPr>
        <p:spPr>
          <a:xfrm>
            <a:off x="720000" y="445025"/>
            <a:ext cx="77040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ro"/>
              <a:t>Potential Corpora</a:t>
            </a:r>
            <a:endParaRPr/>
          </a:p>
        </p:txBody>
      </p:sp>
      <p:sp>
        <p:nvSpPr>
          <p:cNvPr id="3147" name="Google Shape;3147;p32"/>
          <p:cNvSpPr txBox="1"/>
          <p:nvPr>
            <p:ph idx="1" type="body"/>
          </p:nvPr>
        </p:nvSpPr>
        <p:spPr>
          <a:xfrm>
            <a:off x="720000" y="1152475"/>
            <a:ext cx="7704000" cy="3766500"/>
          </a:xfrm>
          <a:prstGeom prst="rect">
            <a:avLst/>
          </a:prstGeom>
        </p:spPr>
        <p:txBody>
          <a:bodyPr anchorCtr="0" anchor="ctr" bIns="0" lIns="0" spcFirstLastPara="1" rIns="0" wrap="square" tIns="0">
            <a:noAutofit/>
          </a:bodyPr>
          <a:lstStyle/>
          <a:p>
            <a:pPr indent="-342900" lvl="0" marL="457200" rtl="0" algn="l">
              <a:spcBef>
                <a:spcPts val="0"/>
              </a:spcBef>
              <a:spcAft>
                <a:spcPts val="0"/>
              </a:spcAft>
              <a:buSzPts val="1800"/>
              <a:buChar char="●"/>
            </a:pPr>
            <a:r>
              <a:rPr lang="ro" sz="1800" u="sng">
                <a:solidFill>
                  <a:schemeClr val="hlink"/>
                </a:solidFill>
                <a:hlinkClick r:id="rId3"/>
              </a:rPr>
              <a:t>TED-LIUM</a:t>
            </a:r>
            <a:r>
              <a:rPr lang="ro" sz="1800"/>
              <a:t>: </a:t>
            </a:r>
            <a:r>
              <a:rPr lang="ro" sz="1400"/>
              <a:t>3 iterations, 2351 automatic transcripts in the latest one</a:t>
            </a:r>
            <a:endParaRPr sz="1400"/>
          </a:p>
          <a:p>
            <a:pPr indent="-342900" lvl="0" marL="457200" rtl="0" algn="l">
              <a:spcBef>
                <a:spcPts val="1000"/>
              </a:spcBef>
              <a:spcAft>
                <a:spcPts val="0"/>
              </a:spcAft>
              <a:buSzPts val="1800"/>
              <a:buChar char="●"/>
            </a:pPr>
            <a:r>
              <a:rPr lang="ro" sz="1800" u="sng">
                <a:solidFill>
                  <a:schemeClr val="hlink"/>
                </a:solidFill>
                <a:hlinkClick r:id="rId4"/>
              </a:rPr>
              <a:t>TCSE (Ted Corpus Search Engine)</a:t>
            </a:r>
            <a:r>
              <a:rPr lang="ro" sz="1800"/>
              <a:t>:</a:t>
            </a:r>
            <a:endParaRPr sz="1800"/>
          </a:p>
          <a:p>
            <a:pPr indent="-317500" lvl="1" marL="914400" rtl="0" algn="l">
              <a:spcBef>
                <a:spcPts val="0"/>
              </a:spcBef>
              <a:spcAft>
                <a:spcPts val="0"/>
              </a:spcAft>
              <a:buSzPts val="1400"/>
              <a:buChar char="○"/>
            </a:pPr>
            <a:r>
              <a:rPr lang="ro" sz="1400"/>
              <a:t>4938 talks </a:t>
            </a:r>
            <a:r>
              <a:rPr lang="ro" sz="1400"/>
              <a:t>with English transcripts</a:t>
            </a:r>
            <a:endParaRPr sz="1400"/>
          </a:p>
          <a:p>
            <a:pPr indent="-317500" lvl="1" marL="914400" rtl="0" algn="l">
              <a:spcBef>
                <a:spcPts val="0"/>
              </a:spcBef>
              <a:spcAft>
                <a:spcPts val="0"/>
              </a:spcAft>
              <a:buSzPts val="1400"/>
              <a:buChar char="○"/>
            </a:pPr>
            <a:r>
              <a:rPr lang="ro" sz="1400"/>
              <a:t>transcript segments and </a:t>
            </a:r>
            <a:r>
              <a:rPr lang="ro" sz="1400"/>
              <a:t>keywords</a:t>
            </a:r>
            <a:endParaRPr sz="1400"/>
          </a:p>
          <a:p>
            <a:pPr indent="-317500" lvl="1" marL="914400" rtl="0" algn="l">
              <a:spcBef>
                <a:spcPts val="0"/>
              </a:spcBef>
              <a:spcAft>
                <a:spcPts val="0"/>
              </a:spcAft>
              <a:buSzPts val="1400"/>
              <a:buChar char="○"/>
            </a:pPr>
            <a:r>
              <a:rPr lang="ro" sz="1400"/>
              <a:t>annotations for laughter and applause</a:t>
            </a:r>
            <a:endParaRPr sz="1400"/>
          </a:p>
          <a:p>
            <a:pPr indent="-317500" lvl="1" marL="914400" rtl="0" algn="l">
              <a:spcBef>
                <a:spcPts val="0"/>
              </a:spcBef>
              <a:spcAft>
                <a:spcPts val="0"/>
              </a:spcAft>
              <a:buSzPts val="1400"/>
              <a:buChar char="○"/>
            </a:pPr>
            <a:r>
              <a:rPr lang="ro" sz="1400"/>
              <a:t>scores for talk speed and readability</a:t>
            </a:r>
            <a:endParaRPr sz="1400"/>
          </a:p>
          <a:p>
            <a:pPr indent="-342900" lvl="0" marL="457200" rtl="0" algn="l">
              <a:spcBef>
                <a:spcPts val="1000"/>
              </a:spcBef>
              <a:spcAft>
                <a:spcPts val="0"/>
              </a:spcAft>
              <a:buSzPts val="1800"/>
              <a:buChar char="●"/>
            </a:pPr>
            <a:r>
              <a:rPr lang="ro" sz="1800" u="sng">
                <a:solidFill>
                  <a:schemeClr val="dk1"/>
                </a:solidFill>
                <a:hlinkClick r:id="rId5">
                  <a:extLst>
                    <a:ext uri="{A12FA001-AC4F-418D-AE19-62706E023703}">
                      <ahyp:hlinkClr val="tx"/>
                    </a:ext>
                  </a:extLst>
                </a:hlinkClick>
              </a:rPr>
              <a:t>Talk Corpus</a:t>
            </a:r>
            <a:r>
              <a:rPr lang="ro" sz="1800"/>
              <a:t>:</a:t>
            </a:r>
            <a:endParaRPr sz="1800"/>
          </a:p>
          <a:p>
            <a:pPr indent="-317500" lvl="1" marL="914400" rtl="0" algn="l">
              <a:spcBef>
                <a:spcPts val="0"/>
              </a:spcBef>
              <a:spcAft>
                <a:spcPts val="0"/>
              </a:spcAft>
              <a:buSzPts val="1400"/>
              <a:buChar char="○"/>
            </a:pPr>
            <a:r>
              <a:rPr lang="ro" sz="1400"/>
              <a:t>2051 talks with English transcripts</a:t>
            </a:r>
            <a:endParaRPr sz="1400"/>
          </a:p>
          <a:p>
            <a:pPr indent="-317500" lvl="1" marL="914400" rtl="0" algn="l">
              <a:spcBef>
                <a:spcPts val="0"/>
              </a:spcBef>
              <a:spcAft>
                <a:spcPts val="0"/>
              </a:spcAft>
              <a:buSzPts val="1400"/>
              <a:buChar char="○"/>
            </a:pPr>
            <a:r>
              <a:rPr lang="ro" sz="1400"/>
              <a:t>Felsch Reading Ease score</a:t>
            </a:r>
            <a:endParaRPr sz="1400"/>
          </a:p>
          <a:p>
            <a:pPr indent="-317500" lvl="1" marL="914400" rtl="0" algn="l">
              <a:spcBef>
                <a:spcPts val="0"/>
              </a:spcBef>
              <a:spcAft>
                <a:spcPts val="0"/>
              </a:spcAft>
              <a:buSzPts val="1400"/>
              <a:buChar char="○"/>
            </a:pPr>
            <a:r>
              <a:rPr lang="ro" sz="1400"/>
              <a:t>talk length and words per minute</a:t>
            </a:r>
            <a:endParaRPr sz="1400"/>
          </a:p>
          <a:p>
            <a:pPr indent="-317500" lvl="1" marL="914400" rtl="0" algn="l">
              <a:spcBef>
                <a:spcPts val="0"/>
              </a:spcBef>
              <a:spcAft>
                <a:spcPts val="0"/>
              </a:spcAft>
              <a:buSzPts val="1400"/>
              <a:buChar char="○"/>
            </a:pPr>
            <a:r>
              <a:rPr lang="ro" sz="1400"/>
              <a:t>number of words from New Academic Word List and New General Service List</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1" name="Shape 3151"/>
        <p:cNvGrpSpPr/>
        <p:nvPr/>
      </p:nvGrpSpPr>
      <p:grpSpPr>
        <a:xfrm>
          <a:off x="0" y="0"/>
          <a:ext cx="0" cy="0"/>
          <a:chOff x="0" y="0"/>
          <a:chExt cx="0" cy="0"/>
        </a:xfrm>
      </p:grpSpPr>
      <p:sp>
        <p:nvSpPr>
          <p:cNvPr id="3152" name="Google Shape;3152;p33"/>
          <p:cNvSpPr txBox="1"/>
          <p:nvPr>
            <p:ph type="title"/>
          </p:nvPr>
        </p:nvSpPr>
        <p:spPr>
          <a:xfrm>
            <a:off x="720000" y="445025"/>
            <a:ext cx="77040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ro"/>
              <a:t>Tentative Approach</a:t>
            </a:r>
            <a:endParaRPr/>
          </a:p>
        </p:txBody>
      </p:sp>
      <p:sp>
        <p:nvSpPr>
          <p:cNvPr id="3153" name="Google Shape;3153;p33"/>
          <p:cNvSpPr txBox="1"/>
          <p:nvPr>
            <p:ph idx="4294967295" type="body"/>
          </p:nvPr>
        </p:nvSpPr>
        <p:spPr>
          <a:xfrm>
            <a:off x="720000" y="1253150"/>
            <a:ext cx="7704000" cy="3350100"/>
          </a:xfrm>
          <a:prstGeom prst="rect">
            <a:avLst/>
          </a:prstGeom>
        </p:spPr>
        <p:txBody>
          <a:bodyPr anchorCtr="0" anchor="ctr" bIns="0" lIns="0" spcFirstLastPara="1" rIns="0" wrap="square" tIns="0">
            <a:noAutofit/>
          </a:bodyPr>
          <a:lstStyle/>
          <a:p>
            <a:pPr indent="-355600" lvl="0" marL="457200" rtl="0" algn="l">
              <a:lnSpc>
                <a:spcPct val="150000"/>
              </a:lnSpc>
              <a:spcBef>
                <a:spcPts val="0"/>
              </a:spcBef>
              <a:spcAft>
                <a:spcPts val="0"/>
              </a:spcAft>
              <a:buSzPts val="2000"/>
              <a:buChar char="●"/>
            </a:pPr>
            <a:r>
              <a:rPr lang="ro" sz="2000"/>
              <a:t>Data Gathering</a:t>
            </a:r>
            <a:endParaRPr sz="2000"/>
          </a:p>
          <a:p>
            <a:pPr indent="-355600" lvl="0" marL="457200" rtl="0" algn="l">
              <a:lnSpc>
                <a:spcPct val="150000"/>
              </a:lnSpc>
              <a:spcBef>
                <a:spcPts val="0"/>
              </a:spcBef>
              <a:spcAft>
                <a:spcPts val="0"/>
              </a:spcAft>
              <a:buSzPts val="2000"/>
              <a:buChar char="●"/>
            </a:pPr>
            <a:r>
              <a:rPr lang="ro" sz="2000"/>
              <a:t>Text Preprocessing</a:t>
            </a:r>
            <a:endParaRPr sz="2000"/>
          </a:p>
          <a:p>
            <a:pPr indent="-355600" lvl="0" marL="457200" rtl="0" algn="l">
              <a:lnSpc>
                <a:spcPct val="150000"/>
              </a:lnSpc>
              <a:spcBef>
                <a:spcPts val="0"/>
              </a:spcBef>
              <a:spcAft>
                <a:spcPts val="0"/>
              </a:spcAft>
              <a:buSzPts val="2000"/>
              <a:buChar char="●"/>
            </a:pPr>
            <a:r>
              <a:rPr lang="ro" sz="2000"/>
              <a:t>Feature Engineering</a:t>
            </a:r>
            <a:endParaRPr sz="2000"/>
          </a:p>
          <a:p>
            <a:pPr indent="-355600" lvl="0" marL="457200" rtl="0" algn="l">
              <a:lnSpc>
                <a:spcPct val="150000"/>
              </a:lnSpc>
              <a:spcBef>
                <a:spcPts val="0"/>
              </a:spcBef>
              <a:spcAft>
                <a:spcPts val="0"/>
              </a:spcAft>
              <a:buSzPts val="2000"/>
              <a:buChar char="●"/>
            </a:pPr>
            <a:r>
              <a:rPr lang="ro" sz="2000"/>
              <a:t>Sentiment Analysis</a:t>
            </a:r>
            <a:endParaRPr sz="2000"/>
          </a:p>
          <a:p>
            <a:pPr indent="-355600" lvl="0" marL="457200" rtl="0" algn="l">
              <a:lnSpc>
                <a:spcPct val="200000"/>
              </a:lnSpc>
              <a:spcBef>
                <a:spcPts val="0"/>
              </a:spcBef>
              <a:spcAft>
                <a:spcPts val="0"/>
              </a:spcAft>
              <a:buSzPts val="2000"/>
              <a:buChar char="●"/>
            </a:pPr>
            <a:r>
              <a:rPr lang="ro" sz="2000"/>
              <a:t>Choosing and Training a ML Model</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7" name="Shape 3157"/>
        <p:cNvGrpSpPr/>
        <p:nvPr/>
      </p:nvGrpSpPr>
      <p:grpSpPr>
        <a:xfrm>
          <a:off x="0" y="0"/>
          <a:ext cx="0" cy="0"/>
          <a:chOff x="0" y="0"/>
          <a:chExt cx="0" cy="0"/>
        </a:xfrm>
      </p:grpSpPr>
      <p:sp>
        <p:nvSpPr>
          <p:cNvPr id="3158" name="Google Shape;3158;p34"/>
          <p:cNvSpPr txBox="1"/>
          <p:nvPr>
            <p:ph type="title"/>
          </p:nvPr>
        </p:nvSpPr>
        <p:spPr>
          <a:xfrm>
            <a:off x="720000" y="445025"/>
            <a:ext cx="77040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ro"/>
              <a:t>Text Preprocessing</a:t>
            </a:r>
            <a:endParaRPr/>
          </a:p>
        </p:txBody>
      </p:sp>
      <p:sp>
        <p:nvSpPr>
          <p:cNvPr id="3159" name="Google Shape;3159;p34"/>
          <p:cNvSpPr txBox="1"/>
          <p:nvPr>
            <p:ph idx="1" type="body"/>
          </p:nvPr>
        </p:nvSpPr>
        <p:spPr>
          <a:xfrm>
            <a:off x="720000" y="1152475"/>
            <a:ext cx="7704000" cy="3450900"/>
          </a:xfrm>
          <a:prstGeom prst="rect">
            <a:avLst/>
          </a:prstGeom>
        </p:spPr>
        <p:txBody>
          <a:bodyPr anchorCtr="0" anchor="ctr" bIns="0" lIns="0" spcFirstLastPara="1" rIns="0" wrap="square" tIns="0">
            <a:noAutofit/>
          </a:bodyPr>
          <a:lstStyle/>
          <a:p>
            <a:pPr indent="-342900" lvl="0" marL="457200" rtl="0" algn="l">
              <a:lnSpc>
                <a:spcPct val="200000"/>
              </a:lnSpc>
              <a:spcBef>
                <a:spcPts val="0"/>
              </a:spcBef>
              <a:spcAft>
                <a:spcPts val="0"/>
              </a:spcAft>
              <a:buSzPts val="1800"/>
              <a:buChar char="●"/>
            </a:pPr>
            <a:r>
              <a:rPr lang="ro" sz="1800"/>
              <a:t>Annotate</a:t>
            </a:r>
            <a:r>
              <a:rPr lang="ro" sz="1800"/>
              <a:t> sentences with their corresponding audience response</a:t>
            </a:r>
            <a:endParaRPr sz="1800"/>
          </a:p>
          <a:p>
            <a:pPr indent="-342900" lvl="0" marL="457200" rtl="0" algn="l">
              <a:lnSpc>
                <a:spcPct val="200000"/>
              </a:lnSpc>
              <a:spcBef>
                <a:spcPts val="0"/>
              </a:spcBef>
              <a:spcAft>
                <a:spcPts val="0"/>
              </a:spcAft>
              <a:buSzPts val="1800"/>
              <a:buChar char="●"/>
            </a:pPr>
            <a:r>
              <a:rPr lang="ro" sz="1800"/>
              <a:t>R</a:t>
            </a:r>
            <a:r>
              <a:rPr lang="ro" sz="1800"/>
              <a:t>emove stop words</a:t>
            </a:r>
            <a:endParaRPr sz="1800"/>
          </a:p>
          <a:p>
            <a:pPr indent="-342900" lvl="0" marL="457200" rtl="0" algn="l">
              <a:lnSpc>
                <a:spcPct val="200000"/>
              </a:lnSpc>
              <a:spcBef>
                <a:spcPts val="0"/>
              </a:spcBef>
              <a:spcAft>
                <a:spcPts val="0"/>
              </a:spcAft>
              <a:buSzPts val="1800"/>
              <a:buChar char="●"/>
            </a:pPr>
            <a:r>
              <a:rPr lang="ro" sz="1800"/>
              <a:t>Tokenize text</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3" name="Shape 3163"/>
        <p:cNvGrpSpPr/>
        <p:nvPr/>
      </p:nvGrpSpPr>
      <p:grpSpPr>
        <a:xfrm>
          <a:off x="0" y="0"/>
          <a:ext cx="0" cy="0"/>
          <a:chOff x="0" y="0"/>
          <a:chExt cx="0" cy="0"/>
        </a:xfrm>
      </p:grpSpPr>
      <p:sp>
        <p:nvSpPr>
          <p:cNvPr id="3164" name="Google Shape;3164;p35"/>
          <p:cNvSpPr txBox="1"/>
          <p:nvPr>
            <p:ph type="title"/>
          </p:nvPr>
        </p:nvSpPr>
        <p:spPr>
          <a:xfrm>
            <a:off x="720000" y="445025"/>
            <a:ext cx="77040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ro"/>
              <a:t>Feature Engineering</a:t>
            </a:r>
            <a:endParaRPr/>
          </a:p>
        </p:txBody>
      </p:sp>
      <p:sp>
        <p:nvSpPr>
          <p:cNvPr id="3165" name="Google Shape;3165;p35"/>
          <p:cNvSpPr txBox="1"/>
          <p:nvPr>
            <p:ph idx="1" type="body"/>
          </p:nvPr>
        </p:nvSpPr>
        <p:spPr>
          <a:xfrm>
            <a:off x="720000" y="1374725"/>
            <a:ext cx="7704000" cy="3228600"/>
          </a:xfrm>
          <a:prstGeom prst="rect">
            <a:avLst/>
          </a:prstGeom>
        </p:spPr>
        <p:txBody>
          <a:bodyPr anchorCtr="0" anchor="ctr" bIns="0" lIns="0" spcFirstLastPara="1" rIns="0" wrap="square" tIns="0">
            <a:noAutofit/>
          </a:bodyPr>
          <a:lstStyle/>
          <a:p>
            <a:pPr indent="-330200" lvl="0" marL="457200" rtl="0" algn="l">
              <a:lnSpc>
                <a:spcPct val="200000"/>
              </a:lnSpc>
              <a:spcBef>
                <a:spcPts val="0"/>
              </a:spcBef>
              <a:spcAft>
                <a:spcPts val="0"/>
              </a:spcAft>
              <a:buSzPts val="1600"/>
              <a:buChar char="●"/>
            </a:pPr>
            <a:r>
              <a:rPr lang="ro"/>
              <a:t>Length</a:t>
            </a:r>
            <a:r>
              <a:rPr lang="ro"/>
              <a:t> of the speech</a:t>
            </a:r>
            <a:endParaRPr/>
          </a:p>
          <a:p>
            <a:pPr indent="-330200" lvl="0" marL="457200" rtl="0" algn="l">
              <a:lnSpc>
                <a:spcPct val="200000"/>
              </a:lnSpc>
              <a:spcBef>
                <a:spcPts val="0"/>
              </a:spcBef>
              <a:spcAft>
                <a:spcPts val="0"/>
              </a:spcAft>
              <a:buSzPts val="1600"/>
              <a:buChar char="●"/>
            </a:pPr>
            <a:r>
              <a:rPr lang="ro"/>
              <a:t>Average sentence length</a:t>
            </a:r>
            <a:endParaRPr/>
          </a:p>
          <a:p>
            <a:pPr indent="-330200" lvl="0" marL="457200" rtl="0" algn="l">
              <a:lnSpc>
                <a:spcPct val="200000"/>
              </a:lnSpc>
              <a:spcBef>
                <a:spcPts val="0"/>
              </a:spcBef>
              <a:spcAft>
                <a:spcPts val="0"/>
              </a:spcAft>
              <a:buSzPts val="1600"/>
              <a:buChar char="●"/>
            </a:pPr>
            <a:r>
              <a:rPr lang="ro"/>
              <a:t>Average word </a:t>
            </a:r>
            <a:r>
              <a:rPr lang="ro"/>
              <a:t>length</a:t>
            </a:r>
            <a:endParaRPr/>
          </a:p>
          <a:p>
            <a:pPr indent="-330200" lvl="0" marL="457200" rtl="0" algn="l">
              <a:lnSpc>
                <a:spcPct val="200000"/>
              </a:lnSpc>
              <a:spcBef>
                <a:spcPts val="0"/>
              </a:spcBef>
              <a:spcAft>
                <a:spcPts val="0"/>
              </a:spcAft>
              <a:buSzPts val="1600"/>
              <a:buChar char="●"/>
            </a:pPr>
            <a:r>
              <a:rPr lang="ro"/>
              <a:t>Keywords + word family of most common words (excluding stop words)</a:t>
            </a:r>
            <a:endParaRPr/>
          </a:p>
          <a:p>
            <a:pPr indent="-330200" lvl="0" marL="457200" rtl="0" algn="l">
              <a:lnSpc>
                <a:spcPct val="200000"/>
              </a:lnSpc>
              <a:spcBef>
                <a:spcPts val="0"/>
              </a:spcBef>
              <a:spcAft>
                <a:spcPts val="0"/>
              </a:spcAft>
              <a:buSzPts val="1600"/>
              <a:buChar char="●"/>
            </a:pPr>
            <a:r>
              <a:rPr lang="ro"/>
              <a:t>Words per minute</a:t>
            </a:r>
            <a:endParaRPr/>
          </a:p>
          <a:p>
            <a:pPr indent="-330200" lvl="0" marL="457200" rtl="0" algn="l">
              <a:lnSpc>
                <a:spcPct val="200000"/>
              </a:lnSpc>
              <a:spcBef>
                <a:spcPts val="0"/>
              </a:spcBef>
              <a:spcAft>
                <a:spcPts val="0"/>
              </a:spcAft>
              <a:buSzPts val="1600"/>
              <a:buChar char="●"/>
            </a:pPr>
            <a:r>
              <a:rPr lang="ro"/>
              <a:t>Sentiments expressed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9" name="Shape 3169"/>
        <p:cNvGrpSpPr/>
        <p:nvPr/>
      </p:nvGrpSpPr>
      <p:grpSpPr>
        <a:xfrm>
          <a:off x="0" y="0"/>
          <a:ext cx="0" cy="0"/>
          <a:chOff x="0" y="0"/>
          <a:chExt cx="0" cy="0"/>
        </a:xfrm>
      </p:grpSpPr>
      <p:sp>
        <p:nvSpPr>
          <p:cNvPr id="3170" name="Google Shape;3170;p36"/>
          <p:cNvSpPr txBox="1"/>
          <p:nvPr>
            <p:ph type="title"/>
          </p:nvPr>
        </p:nvSpPr>
        <p:spPr>
          <a:xfrm>
            <a:off x="720000" y="445025"/>
            <a:ext cx="77040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ro"/>
              <a:t>ML Models</a:t>
            </a:r>
            <a:endParaRPr/>
          </a:p>
        </p:txBody>
      </p:sp>
      <p:sp>
        <p:nvSpPr>
          <p:cNvPr id="3171" name="Google Shape;3171;p36"/>
          <p:cNvSpPr txBox="1"/>
          <p:nvPr>
            <p:ph idx="1" type="body"/>
          </p:nvPr>
        </p:nvSpPr>
        <p:spPr>
          <a:xfrm>
            <a:off x="720000" y="1152475"/>
            <a:ext cx="7704000" cy="3450900"/>
          </a:xfrm>
          <a:prstGeom prst="rect">
            <a:avLst/>
          </a:prstGeom>
        </p:spPr>
        <p:txBody>
          <a:bodyPr anchorCtr="0" anchor="ctr" bIns="0" lIns="0" spcFirstLastPara="1" rIns="0" wrap="square" tIns="0">
            <a:noAutofit/>
          </a:bodyPr>
          <a:lstStyle/>
          <a:p>
            <a:pPr indent="-342900" lvl="0" marL="457200" rtl="0" algn="l">
              <a:lnSpc>
                <a:spcPct val="200000"/>
              </a:lnSpc>
              <a:spcBef>
                <a:spcPts val="0"/>
              </a:spcBef>
              <a:spcAft>
                <a:spcPts val="0"/>
              </a:spcAft>
              <a:buSzPts val="1800"/>
              <a:buChar char="●"/>
            </a:pPr>
            <a:r>
              <a:rPr b="1" lang="ro" sz="1800"/>
              <a:t>Topic modeling</a:t>
            </a:r>
            <a:r>
              <a:rPr lang="ro" sz="1800"/>
              <a:t>: investigate popularity of topics</a:t>
            </a:r>
            <a:endParaRPr sz="1800"/>
          </a:p>
          <a:p>
            <a:pPr indent="-342900" lvl="0" marL="457200" rtl="0" algn="l">
              <a:lnSpc>
                <a:spcPct val="200000"/>
              </a:lnSpc>
              <a:spcBef>
                <a:spcPts val="1000"/>
              </a:spcBef>
              <a:spcAft>
                <a:spcPts val="0"/>
              </a:spcAft>
              <a:buSzPts val="1800"/>
              <a:buChar char="●"/>
            </a:pPr>
            <a:r>
              <a:rPr b="1" lang="ro" sz="1800"/>
              <a:t>Regression models</a:t>
            </a:r>
            <a:r>
              <a:rPr lang="ro" sz="1800"/>
              <a:t>: predict the number of likes and views</a:t>
            </a:r>
            <a:endParaRPr sz="1800"/>
          </a:p>
          <a:p>
            <a:pPr indent="-342900" lvl="0" marL="457200" rtl="0" algn="l">
              <a:lnSpc>
                <a:spcPct val="200000"/>
              </a:lnSpc>
              <a:spcBef>
                <a:spcPts val="1000"/>
              </a:spcBef>
              <a:spcAft>
                <a:spcPts val="0"/>
              </a:spcAft>
              <a:buSzPts val="1800"/>
              <a:buChar char="●"/>
            </a:pPr>
            <a:r>
              <a:rPr b="1" lang="ro" sz="1800"/>
              <a:t>Neural networks</a:t>
            </a:r>
            <a:r>
              <a:rPr lang="ro" sz="1800"/>
              <a:t>: identify patterns in transcripts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5" name="Shape 3175"/>
        <p:cNvGrpSpPr/>
        <p:nvPr/>
      </p:nvGrpSpPr>
      <p:grpSpPr>
        <a:xfrm>
          <a:off x="0" y="0"/>
          <a:ext cx="0" cy="0"/>
          <a:chOff x="0" y="0"/>
          <a:chExt cx="0" cy="0"/>
        </a:xfrm>
      </p:grpSpPr>
      <p:sp>
        <p:nvSpPr>
          <p:cNvPr id="3176" name="Google Shape;3176;p37"/>
          <p:cNvSpPr txBox="1"/>
          <p:nvPr>
            <p:ph type="title"/>
          </p:nvPr>
        </p:nvSpPr>
        <p:spPr>
          <a:xfrm>
            <a:off x="2700150" y="1227900"/>
            <a:ext cx="3743700" cy="2687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ro"/>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Jamboard Style Education Slides by Slidesgo">
  <a:themeElements>
    <a:clrScheme name="Simple Light">
      <a:dk1>
        <a:srgbClr val="154263"/>
      </a:dk1>
      <a:lt1>
        <a:srgbClr val="FFFFFF"/>
      </a:lt1>
      <a:dk2>
        <a:srgbClr val="000000"/>
      </a:dk2>
      <a:lt2>
        <a:srgbClr val="E3E6EF"/>
      </a:lt2>
      <a:accent1>
        <a:srgbClr val="E85B2D"/>
      </a:accent1>
      <a:accent2>
        <a:srgbClr val="0CACBA"/>
      </a:accent2>
      <a:accent3>
        <a:srgbClr val="6FD4D4"/>
      </a:accent3>
      <a:accent4>
        <a:srgbClr val="5286AC"/>
      </a:accent4>
      <a:accent5>
        <a:srgbClr val="154263"/>
      </a:accent5>
      <a:accent6>
        <a:srgbClr val="E85B2D"/>
      </a:accent6>
      <a:hlink>
        <a:srgbClr val="1542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