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1"/>
  </p:notesMasterIdLst>
  <p:sldIdLst>
    <p:sldId id="256" r:id="rId2"/>
    <p:sldId id="257" r:id="rId3"/>
    <p:sldId id="258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</p:sldIdLst>
  <p:sldSz cx="9144000" cy="5143500" type="screen16x9"/>
  <p:notesSz cx="6858000" cy="9144000"/>
  <p:embeddedFontLst>
    <p:embeddedFont>
      <p:font typeface="Assistant" panose="020B0604020202020204" charset="-79"/>
      <p:regular r:id="rId32"/>
      <p:bold r:id="rId33"/>
    </p:embeddedFont>
    <p:embeddedFont>
      <p:font typeface="Cuprum" panose="020B0604020202020204" charset="0"/>
      <p:regular r:id="rId34"/>
      <p:bold r:id="rId35"/>
      <p:italic r:id="rId36"/>
      <p:boldItalic r:id="rId37"/>
    </p:embeddedFont>
    <p:embeddedFont>
      <p:font typeface="Alfa Slab One" panose="020B0604020202020204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8DE9EF-060B-446D-83E1-297C942CACFD}">
  <a:tblStyle styleId="{068DE9EF-060B-446D-83E1-297C942CAC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howGuides="1">
      <p:cViewPr varScale="1">
        <p:scale>
          <a:sx n="105" d="100"/>
          <a:sy n="105" d="100"/>
        </p:scale>
        <p:origin x="725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52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0D07E2-23A7-4B0C-9920-F897E8CE8DB0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F974076-D809-4CBB-BD27-824D66434456}">
      <dgm:prSet phldrT="[Text]" custT="1"/>
      <dgm:spPr/>
      <dgm:t>
        <a:bodyPr/>
        <a:lstStyle/>
        <a:p>
          <a:r>
            <a:rPr lang="ro-RO" sz="2800" dirty="0" smtClean="0"/>
            <a:t>Inputs</a:t>
          </a:r>
          <a:r>
            <a:rPr lang="en-US" sz="2800" dirty="0" smtClean="0"/>
            <a:t>: </a:t>
          </a:r>
          <a:r>
            <a:rPr lang="en-US" sz="2800" dirty="0" err="1" smtClean="0"/>
            <a:t>operanzii</a:t>
          </a:r>
          <a:r>
            <a:rPr lang="en-US" sz="2800" dirty="0" smtClean="0"/>
            <a:t> </a:t>
          </a:r>
          <a:r>
            <a:rPr lang="en-US" sz="2800" dirty="0" err="1" smtClean="0"/>
            <a:t>si</a:t>
          </a:r>
          <a:r>
            <a:rPr lang="en-US" sz="2800" dirty="0" smtClean="0"/>
            <a:t> </a:t>
          </a:r>
          <a:r>
            <a:rPr lang="en-US" sz="2800" dirty="0" err="1" smtClean="0"/>
            <a:t>selectia</a:t>
          </a:r>
          <a:r>
            <a:rPr lang="en-US" sz="2800" dirty="0" smtClean="0"/>
            <a:t> </a:t>
          </a:r>
          <a:r>
            <a:rPr lang="en-US" sz="2800" dirty="0" err="1" smtClean="0"/>
            <a:t>operatei</a:t>
          </a:r>
          <a:endParaRPr lang="en-US" sz="2800" dirty="0"/>
        </a:p>
      </dgm:t>
    </dgm:pt>
    <dgm:pt modelId="{07CB0C9B-82B7-4CFB-8C06-54C822044115}" type="parTrans" cxnId="{E01819E4-635B-4D17-9902-9264C4BF79FE}">
      <dgm:prSet/>
      <dgm:spPr/>
      <dgm:t>
        <a:bodyPr/>
        <a:lstStyle/>
        <a:p>
          <a:endParaRPr lang="en-US"/>
        </a:p>
      </dgm:t>
    </dgm:pt>
    <dgm:pt modelId="{746262C2-8BE3-4B76-BF2C-FDBCBD9E8480}" type="sibTrans" cxnId="{E01819E4-635B-4D17-9902-9264C4BF79FE}">
      <dgm:prSet/>
      <dgm:spPr/>
      <dgm:t>
        <a:bodyPr/>
        <a:lstStyle/>
        <a:p>
          <a:endParaRPr lang="en-US"/>
        </a:p>
      </dgm:t>
    </dgm:pt>
    <dgm:pt modelId="{25BF8AFF-F570-48EE-A020-1EE730384059}">
      <dgm:prSet phldrT="[Text]" custT="1"/>
      <dgm:spPr/>
      <dgm:t>
        <a:bodyPr/>
        <a:lstStyle/>
        <a:p>
          <a:r>
            <a:rPr lang="en-US" sz="2400" dirty="0" err="1" smtClean="0"/>
            <a:t>Ouputs</a:t>
          </a:r>
          <a:r>
            <a:rPr lang="en-US" sz="2400" dirty="0" smtClean="0"/>
            <a:t>: </a:t>
          </a:r>
          <a:r>
            <a:rPr lang="en-US" sz="2400" dirty="0" err="1" smtClean="0"/>
            <a:t>rezultatul</a:t>
          </a:r>
          <a:r>
            <a:rPr lang="en-US" sz="2400" dirty="0" smtClean="0"/>
            <a:t> </a:t>
          </a:r>
          <a:r>
            <a:rPr lang="en-US" sz="2400" dirty="0" err="1" smtClean="0"/>
            <a:t>operatiei</a:t>
          </a:r>
          <a:r>
            <a:rPr lang="en-US" sz="2400" dirty="0" smtClean="0"/>
            <a:t> </a:t>
          </a:r>
          <a:r>
            <a:rPr lang="en-US" sz="2400" dirty="0" err="1" smtClean="0"/>
            <a:t>si</a:t>
          </a:r>
          <a:r>
            <a:rPr lang="en-US" sz="2400" dirty="0" smtClean="0"/>
            <a:t> flag-</a:t>
          </a:r>
          <a:r>
            <a:rPr lang="en-US" sz="2400" dirty="0" err="1" smtClean="0"/>
            <a:t>uri</a:t>
          </a:r>
          <a:endParaRPr lang="en-US" sz="2400" dirty="0"/>
        </a:p>
      </dgm:t>
    </dgm:pt>
    <dgm:pt modelId="{FBD8CEE7-C419-46F4-82A2-87208D90A582}" type="parTrans" cxnId="{8BA1CF17-C39B-46D8-AD55-CB015D8F7896}">
      <dgm:prSet/>
      <dgm:spPr/>
      <dgm:t>
        <a:bodyPr/>
        <a:lstStyle/>
        <a:p>
          <a:endParaRPr lang="en-US"/>
        </a:p>
      </dgm:t>
    </dgm:pt>
    <dgm:pt modelId="{4FED44F6-6F15-46C4-AE29-C0FDD7B4D30B}" type="sibTrans" cxnId="{8BA1CF17-C39B-46D8-AD55-CB015D8F7896}">
      <dgm:prSet/>
      <dgm:spPr/>
      <dgm:t>
        <a:bodyPr/>
        <a:lstStyle/>
        <a:p>
          <a:endParaRPr lang="en-US"/>
        </a:p>
      </dgm:t>
    </dgm:pt>
    <dgm:pt modelId="{61A789D5-C10C-4DAB-91AE-9B5B02CC891C}" type="pres">
      <dgm:prSet presAssocID="{EF0D07E2-23A7-4B0C-9920-F897E8CE8DB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F8DC57-9698-4C03-A363-075ADFCC9ADC}" type="pres">
      <dgm:prSet presAssocID="{CF974076-D809-4CBB-BD27-824D66434456}" presName="parentLin" presStyleCnt="0"/>
      <dgm:spPr/>
    </dgm:pt>
    <dgm:pt modelId="{89915369-3DE2-47D8-9087-A8450682584B}" type="pres">
      <dgm:prSet presAssocID="{CF974076-D809-4CBB-BD27-824D66434456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BA9E4046-6ECD-4E89-A2AF-9026DC0EEEE9}" type="pres">
      <dgm:prSet presAssocID="{CF974076-D809-4CBB-BD27-824D66434456}" presName="parentText" presStyleLbl="node1" presStyleIdx="0" presStyleCnt="2" custLinFactNeighborX="-4762" custLinFactNeighborY="79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03AC7C-C01F-45DC-9420-F6EA6469CD81}" type="pres">
      <dgm:prSet presAssocID="{CF974076-D809-4CBB-BD27-824D66434456}" presName="negativeSpace" presStyleCnt="0"/>
      <dgm:spPr/>
    </dgm:pt>
    <dgm:pt modelId="{8EFECE32-EEF4-421D-B864-279157F8C8EB}" type="pres">
      <dgm:prSet presAssocID="{CF974076-D809-4CBB-BD27-824D66434456}" presName="childText" presStyleLbl="conFgAcc1" presStyleIdx="0" presStyleCnt="2" custScaleY="67063">
        <dgm:presLayoutVars>
          <dgm:bulletEnabled val="1"/>
        </dgm:presLayoutVars>
      </dgm:prSet>
      <dgm:spPr/>
    </dgm:pt>
    <dgm:pt modelId="{AB2F71FC-E642-4621-B432-D6E22DE701A7}" type="pres">
      <dgm:prSet presAssocID="{746262C2-8BE3-4B76-BF2C-FDBCBD9E8480}" presName="spaceBetweenRectangles" presStyleCnt="0"/>
      <dgm:spPr/>
    </dgm:pt>
    <dgm:pt modelId="{816BE509-0BE9-4B0E-BE81-69F7D0BA0E8D}" type="pres">
      <dgm:prSet presAssocID="{25BF8AFF-F570-48EE-A020-1EE730384059}" presName="parentLin" presStyleCnt="0"/>
      <dgm:spPr/>
    </dgm:pt>
    <dgm:pt modelId="{D81050CE-4EFD-4AAF-B571-2152F6053D1E}" type="pres">
      <dgm:prSet presAssocID="{25BF8AFF-F570-48EE-A020-1EE730384059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DDA1AB91-84B2-4576-ADDE-56F63C745C79}" type="pres">
      <dgm:prSet presAssocID="{25BF8AFF-F570-48EE-A020-1EE73038405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B5110E-90EB-4E9F-A2C2-001EA7D5AC36}" type="pres">
      <dgm:prSet presAssocID="{25BF8AFF-F570-48EE-A020-1EE730384059}" presName="negativeSpace" presStyleCnt="0"/>
      <dgm:spPr/>
    </dgm:pt>
    <dgm:pt modelId="{F9D9E970-EE20-4370-907A-ED0A7984BFD0}" type="pres">
      <dgm:prSet presAssocID="{25BF8AFF-F570-48EE-A020-1EE73038405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DD43688-2A89-41F9-9A4C-26895A323331}" type="presOf" srcId="{CF974076-D809-4CBB-BD27-824D66434456}" destId="{BA9E4046-6ECD-4E89-A2AF-9026DC0EEEE9}" srcOrd="1" destOrd="0" presId="urn:microsoft.com/office/officeart/2005/8/layout/list1"/>
    <dgm:cxn modelId="{2366F771-0587-492E-B67F-D5C91E9EC0A8}" type="presOf" srcId="{CF974076-D809-4CBB-BD27-824D66434456}" destId="{89915369-3DE2-47D8-9087-A8450682584B}" srcOrd="0" destOrd="0" presId="urn:microsoft.com/office/officeart/2005/8/layout/list1"/>
    <dgm:cxn modelId="{04603784-D290-4291-8936-1D80BDAB4156}" type="presOf" srcId="{25BF8AFF-F570-48EE-A020-1EE730384059}" destId="{D81050CE-4EFD-4AAF-B571-2152F6053D1E}" srcOrd="0" destOrd="0" presId="urn:microsoft.com/office/officeart/2005/8/layout/list1"/>
    <dgm:cxn modelId="{E01819E4-635B-4D17-9902-9264C4BF79FE}" srcId="{EF0D07E2-23A7-4B0C-9920-F897E8CE8DB0}" destId="{CF974076-D809-4CBB-BD27-824D66434456}" srcOrd="0" destOrd="0" parTransId="{07CB0C9B-82B7-4CFB-8C06-54C822044115}" sibTransId="{746262C2-8BE3-4B76-BF2C-FDBCBD9E8480}"/>
    <dgm:cxn modelId="{8BA1CF17-C39B-46D8-AD55-CB015D8F7896}" srcId="{EF0D07E2-23A7-4B0C-9920-F897E8CE8DB0}" destId="{25BF8AFF-F570-48EE-A020-1EE730384059}" srcOrd="1" destOrd="0" parTransId="{FBD8CEE7-C419-46F4-82A2-87208D90A582}" sibTransId="{4FED44F6-6F15-46C4-AE29-C0FDD7B4D30B}"/>
    <dgm:cxn modelId="{A116A02C-3339-4844-BF00-5C49FC513C9D}" type="presOf" srcId="{25BF8AFF-F570-48EE-A020-1EE730384059}" destId="{DDA1AB91-84B2-4576-ADDE-56F63C745C79}" srcOrd="1" destOrd="0" presId="urn:microsoft.com/office/officeart/2005/8/layout/list1"/>
    <dgm:cxn modelId="{CD27F8DF-5EEF-468C-A650-A5A96CC49C13}" type="presOf" srcId="{EF0D07E2-23A7-4B0C-9920-F897E8CE8DB0}" destId="{61A789D5-C10C-4DAB-91AE-9B5B02CC891C}" srcOrd="0" destOrd="0" presId="urn:microsoft.com/office/officeart/2005/8/layout/list1"/>
    <dgm:cxn modelId="{281C48B3-52FD-447E-97D8-B333BA852F4F}" type="presParOf" srcId="{61A789D5-C10C-4DAB-91AE-9B5B02CC891C}" destId="{D8F8DC57-9698-4C03-A363-075ADFCC9ADC}" srcOrd="0" destOrd="0" presId="urn:microsoft.com/office/officeart/2005/8/layout/list1"/>
    <dgm:cxn modelId="{0AFC26AF-0E36-4F94-B8CC-2A530D5F2A4B}" type="presParOf" srcId="{D8F8DC57-9698-4C03-A363-075ADFCC9ADC}" destId="{89915369-3DE2-47D8-9087-A8450682584B}" srcOrd="0" destOrd="0" presId="urn:microsoft.com/office/officeart/2005/8/layout/list1"/>
    <dgm:cxn modelId="{B6907071-7A3F-4B18-8D0A-BDDCA37EA23F}" type="presParOf" srcId="{D8F8DC57-9698-4C03-A363-075ADFCC9ADC}" destId="{BA9E4046-6ECD-4E89-A2AF-9026DC0EEEE9}" srcOrd="1" destOrd="0" presId="urn:microsoft.com/office/officeart/2005/8/layout/list1"/>
    <dgm:cxn modelId="{9B828421-AA06-408F-AF79-DFA45A76BEBB}" type="presParOf" srcId="{61A789D5-C10C-4DAB-91AE-9B5B02CC891C}" destId="{3703AC7C-C01F-45DC-9420-F6EA6469CD81}" srcOrd="1" destOrd="0" presId="urn:microsoft.com/office/officeart/2005/8/layout/list1"/>
    <dgm:cxn modelId="{3922B3B1-45C8-4D44-90DE-7601270AFF6B}" type="presParOf" srcId="{61A789D5-C10C-4DAB-91AE-9B5B02CC891C}" destId="{8EFECE32-EEF4-421D-B864-279157F8C8EB}" srcOrd="2" destOrd="0" presId="urn:microsoft.com/office/officeart/2005/8/layout/list1"/>
    <dgm:cxn modelId="{DDC70C44-66E8-4573-AE8A-7A08D66B6CA4}" type="presParOf" srcId="{61A789D5-C10C-4DAB-91AE-9B5B02CC891C}" destId="{AB2F71FC-E642-4621-B432-D6E22DE701A7}" srcOrd="3" destOrd="0" presId="urn:microsoft.com/office/officeart/2005/8/layout/list1"/>
    <dgm:cxn modelId="{E0BD4A5E-3F9B-464B-A871-84BE37F4EA86}" type="presParOf" srcId="{61A789D5-C10C-4DAB-91AE-9B5B02CC891C}" destId="{816BE509-0BE9-4B0E-BE81-69F7D0BA0E8D}" srcOrd="4" destOrd="0" presId="urn:microsoft.com/office/officeart/2005/8/layout/list1"/>
    <dgm:cxn modelId="{B4F3FB20-35FD-4BFC-88B3-5B27286B45F0}" type="presParOf" srcId="{816BE509-0BE9-4B0E-BE81-69F7D0BA0E8D}" destId="{D81050CE-4EFD-4AAF-B571-2152F6053D1E}" srcOrd="0" destOrd="0" presId="urn:microsoft.com/office/officeart/2005/8/layout/list1"/>
    <dgm:cxn modelId="{4E7E60BA-C201-45A0-92CD-33DFFC4DF30E}" type="presParOf" srcId="{816BE509-0BE9-4B0E-BE81-69F7D0BA0E8D}" destId="{DDA1AB91-84B2-4576-ADDE-56F63C745C79}" srcOrd="1" destOrd="0" presId="urn:microsoft.com/office/officeart/2005/8/layout/list1"/>
    <dgm:cxn modelId="{FB1D7F9A-346A-49B3-B86E-D194F10DADAD}" type="presParOf" srcId="{61A789D5-C10C-4DAB-91AE-9B5B02CC891C}" destId="{C1B5110E-90EB-4E9F-A2C2-001EA7D5AC36}" srcOrd="5" destOrd="0" presId="urn:microsoft.com/office/officeart/2005/8/layout/list1"/>
    <dgm:cxn modelId="{75E6B447-78C1-4C38-A4E8-48F101FEBBD0}" type="presParOf" srcId="{61A789D5-C10C-4DAB-91AE-9B5B02CC891C}" destId="{F9D9E970-EE20-4370-907A-ED0A7984BFD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4B24BB-2DE5-42D6-A61B-13BA2F173F8F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8454ACD-DDB7-4A61-A860-1D4D323F3196}">
      <dgm:prSet phldrT="[Text]" custT="1"/>
      <dgm:spPr/>
      <dgm:t>
        <a:bodyPr/>
        <a:lstStyle/>
        <a:p>
          <a:r>
            <a:rPr lang="en-US" sz="1800" dirty="0" err="1" smtClean="0"/>
            <a:t>Concateneaza</a:t>
          </a:r>
          <a:r>
            <a:rPr lang="en-US" sz="1800" dirty="0" smtClean="0"/>
            <a:t> input-</a:t>
          </a:r>
          <a:r>
            <a:rPr lang="en-US" sz="1800" dirty="0" err="1" smtClean="0"/>
            <a:t>urile</a:t>
          </a:r>
          <a:r>
            <a:rPr lang="en-US" sz="1800" dirty="0" smtClean="0"/>
            <a:t> </a:t>
          </a:r>
          <a:r>
            <a:rPr lang="en-US" sz="1800" dirty="0" err="1" smtClean="0"/>
            <a:t>si</a:t>
          </a:r>
          <a:r>
            <a:rPr lang="en-US" sz="1800" dirty="0" smtClean="0"/>
            <a:t> output-</a:t>
          </a:r>
          <a:r>
            <a:rPr lang="en-US" sz="1800" dirty="0" err="1" smtClean="0"/>
            <a:t>urile</a:t>
          </a:r>
          <a:r>
            <a:rPr lang="en-US" sz="1800" dirty="0" smtClean="0"/>
            <a:t> de la ALU </a:t>
          </a:r>
          <a:r>
            <a:rPr lang="en-US" sz="1800" dirty="0" err="1" smtClean="0"/>
            <a:t>pentru</a:t>
          </a:r>
          <a:r>
            <a:rPr lang="en-US" sz="1800" dirty="0" smtClean="0"/>
            <a:t> a </a:t>
          </a:r>
          <a:r>
            <a:rPr lang="en-US" sz="1800" dirty="0" err="1" smtClean="0"/>
            <a:t>stoca</a:t>
          </a:r>
          <a:r>
            <a:rPr lang="en-US" sz="1800" dirty="0" smtClean="0"/>
            <a:t> </a:t>
          </a:r>
          <a:r>
            <a:rPr lang="en-US" sz="1800" dirty="0" err="1" smtClean="0"/>
            <a:t>informatii</a:t>
          </a:r>
          <a:r>
            <a:rPr lang="en-US" sz="1800" dirty="0" smtClean="0"/>
            <a:t> </a:t>
          </a:r>
          <a:r>
            <a:rPr lang="en-US" sz="1800" dirty="0" err="1" smtClean="0"/>
            <a:t>despre</a:t>
          </a:r>
          <a:r>
            <a:rPr lang="en-US" sz="1800" dirty="0" smtClean="0"/>
            <a:t> </a:t>
          </a:r>
          <a:r>
            <a:rPr lang="en-US" sz="1800" dirty="0" err="1" smtClean="0"/>
            <a:t>calcule</a:t>
          </a:r>
          <a:endParaRPr lang="en-US" sz="1800" dirty="0"/>
        </a:p>
      </dgm:t>
    </dgm:pt>
    <dgm:pt modelId="{F04A80C9-693E-4031-9DA7-6B7858E06FD7}" type="parTrans" cxnId="{F50636E2-6ACE-4438-8B8E-0925EA90BB17}">
      <dgm:prSet/>
      <dgm:spPr/>
      <dgm:t>
        <a:bodyPr/>
        <a:lstStyle/>
        <a:p>
          <a:endParaRPr lang="en-US"/>
        </a:p>
      </dgm:t>
    </dgm:pt>
    <dgm:pt modelId="{D4B5D3CA-1E1A-413E-8757-B9E7CFB13C4C}" type="sibTrans" cxnId="{F50636E2-6ACE-4438-8B8E-0925EA90BB17}">
      <dgm:prSet/>
      <dgm:spPr/>
      <dgm:t>
        <a:bodyPr/>
        <a:lstStyle/>
        <a:p>
          <a:endParaRPr lang="en-US"/>
        </a:p>
      </dgm:t>
    </dgm:pt>
    <dgm:pt modelId="{F2E79533-9F44-40B0-8F94-8A3E024FC0B1}">
      <dgm:prSet phldrT="[Text]" custT="1"/>
      <dgm:spPr/>
      <dgm:t>
        <a:bodyPr/>
        <a:lstStyle/>
        <a:p>
          <a:r>
            <a:rPr lang="en-US" sz="2000" dirty="0" smtClean="0"/>
            <a:t>Output: E…A(input-</a:t>
          </a:r>
          <a:r>
            <a:rPr lang="en-US" sz="2000" dirty="0" err="1" smtClean="0"/>
            <a:t>urile</a:t>
          </a:r>
          <a:r>
            <a:rPr lang="en-US" sz="2000" dirty="0" smtClean="0"/>
            <a:t> concatenate) </a:t>
          </a:r>
          <a:endParaRPr lang="en-US" sz="2000" dirty="0"/>
        </a:p>
      </dgm:t>
    </dgm:pt>
    <dgm:pt modelId="{326FF92B-7091-4D84-ACC5-4DD247B64E2E}" type="parTrans" cxnId="{2DCFD884-D8FE-4658-A08D-D1FB1066D747}">
      <dgm:prSet/>
      <dgm:spPr/>
      <dgm:t>
        <a:bodyPr/>
        <a:lstStyle/>
        <a:p>
          <a:endParaRPr lang="en-US"/>
        </a:p>
      </dgm:t>
    </dgm:pt>
    <dgm:pt modelId="{05DEA0E3-0557-4116-A8B0-3FF60876B96E}" type="sibTrans" cxnId="{2DCFD884-D8FE-4658-A08D-D1FB1066D747}">
      <dgm:prSet/>
      <dgm:spPr/>
      <dgm:t>
        <a:bodyPr/>
        <a:lstStyle/>
        <a:p>
          <a:endParaRPr lang="en-US"/>
        </a:p>
      </dgm:t>
    </dgm:pt>
    <dgm:pt modelId="{6991EAEA-5428-4AC7-87F5-455F27864D56}" type="pres">
      <dgm:prSet presAssocID="{824B24BB-2DE5-42D6-A61B-13BA2F173F8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B895E3-CDC4-4C44-B235-1122619501BD}" type="pres">
      <dgm:prSet presAssocID="{18454ACD-DDB7-4A61-A860-1D4D323F3196}" presName="parentLin" presStyleCnt="0"/>
      <dgm:spPr/>
    </dgm:pt>
    <dgm:pt modelId="{4C9800FC-29BD-40ED-993B-2E3371EC87D0}" type="pres">
      <dgm:prSet presAssocID="{18454ACD-DDB7-4A61-A860-1D4D323F3196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B1FE7B1F-B359-42C0-9957-F6B6B1AC5835}" type="pres">
      <dgm:prSet presAssocID="{18454ACD-DDB7-4A61-A860-1D4D323F3196}" presName="parentText" presStyleLbl="node1" presStyleIdx="0" presStyleCnt="2" custScaleY="7409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A14F9-8258-463A-B0C6-4ACA6A029D02}" type="pres">
      <dgm:prSet presAssocID="{18454ACD-DDB7-4A61-A860-1D4D323F3196}" presName="negativeSpace" presStyleCnt="0"/>
      <dgm:spPr/>
    </dgm:pt>
    <dgm:pt modelId="{C6F36CBD-D640-4525-8E47-49846A149970}" type="pres">
      <dgm:prSet presAssocID="{18454ACD-DDB7-4A61-A860-1D4D323F3196}" presName="childText" presStyleLbl="conFgAcc1" presStyleIdx="0" presStyleCnt="2">
        <dgm:presLayoutVars>
          <dgm:bulletEnabled val="1"/>
        </dgm:presLayoutVars>
      </dgm:prSet>
      <dgm:spPr/>
    </dgm:pt>
    <dgm:pt modelId="{560B29B7-C922-4158-8E3C-E2BFB350806B}" type="pres">
      <dgm:prSet presAssocID="{D4B5D3CA-1E1A-413E-8757-B9E7CFB13C4C}" presName="spaceBetweenRectangles" presStyleCnt="0"/>
      <dgm:spPr/>
    </dgm:pt>
    <dgm:pt modelId="{CF2346FC-830B-4913-8DFE-C5354CA7CBBE}" type="pres">
      <dgm:prSet presAssocID="{F2E79533-9F44-40B0-8F94-8A3E024FC0B1}" presName="parentLin" presStyleCnt="0"/>
      <dgm:spPr/>
    </dgm:pt>
    <dgm:pt modelId="{7D2D9681-D18A-454D-8D26-5C1D159DF0B9}" type="pres">
      <dgm:prSet presAssocID="{F2E79533-9F44-40B0-8F94-8A3E024FC0B1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18E096B1-FAF4-4D1F-BCDA-DB7915940981}" type="pres">
      <dgm:prSet presAssocID="{F2E79533-9F44-40B0-8F94-8A3E024FC0B1}" presName="parentText" presStyleLbl="node1" presStyleIdx="1" presStyleCnt="2" custScaleX="124955" custScaleY="62231" custLinFactNeighborX="-5658" custLinFactNeighborY="5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CB265F-7C0E-4710-A5DA-9268319A5FEF}" type="pres">
      <dgm:prSet presAssocID="{F2E79533-9F44-40B0-8F94-8A3E024FC0B1}" presName="negativeSpace" presStyleCnt="0"/>
      <dgm:spPr/>
    </dgm:pt>
    <dgm:pt modelId="{C7AFA362-5193-4FD0-9E47-A4EAF5735B2F}" type="pres">
      <dgm:prSet presAssocID="{F2E79533-9F44-40B0-8F94-8A3E024FC0B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0243CCF-F368-4400-91E0-6195CCAF6BAA}" type="presOf" srcId="{F2E79533-9F44-40B0-8F94-8A3E024FC0B1}" destId="{18E096B1-FAF4-4D1F-BCDA-DB7915940981}" srcOrd="1" destOrd="0" presId="urn:microsoft.com/office/officeart/2005/8/layout/list1"/>
    <dgm:cxn modelId="{6CF4A10E-CC56-42E6-A237-7B55E93F641F}" type="presOf" srcId="{824B24BB-2DE5-42D6-A61B-13BA2F173F8F}" destId="{6991EAEA-5428-4AC7-87F5-455F27864D56}" srcOrd="0" destOrd="0" presId="urn:microsoft.com/office/officeart/2005/8/layout/list1"/>
    <dgm:cxn modelId="{B8ED9E85-EDC3-4ADA-89F2-577D96D2FD03}" type="presOf" srcId="{F2E79533-9F44-40B0-8F94-8A3E024FC0B1}" destId="{7D2D9681-D18A-454D-8D26-5C1D159DF0B9}" srcOrd="0" destOrd="0" presId="urn:microsoft.com/office/officeart/2005/8/layout/list1"/>
    <dgm:cxn modelId="{F50636E2-6ACE-4438-8B8E-0925EA90BB17}" srcId="{824B24BB-2DE5-42D6-A61B-13BA2F173F8F}" destId="{18454ACD-DDB7-4A61-A860-1D4D323F3196}" srcOrd="0" destOrd="0" parTransId="{F04A80C9-693E-4031-9DA7-6B7858E06FD7}" sibTransId="{D4B5D3CA-1E1A-413E-8757-B9E7CFB13C4C}"/>
    <dgm:cxn modelId="{8C143BEC-0D96-4298-A2AB-0B2CF48337C8}" type="presOf" srcId="{18454ACD-DDB7-4A61-A860-1D4D323F3196}" destId="{4C9800FC-29BD-40ED-993B-2E3371EC87D0}" srcOrd="0" destOrd="0" presId="urn:microsoft.com/office/officeart/2005/8/layout/list1"/>
    <dgm:cxn modelId="{2DCFD884-D8FE-4658-A08D-D1FB1066D747}" srcId="{824B24BB-2DE5-42D6-A61B-13BA2F173F8F}" destId="{F2E79533-9F44-40B0-8F94-8A3E024FC0B1}" srcOrd="1" destOrd="0" parTransId="{326FF92B-7091-4D84-ACC5-4DD247B64E2E}" sibTransId="{05DEA0E3-0557-4116-A8B0-3FF60876B96E}"/>
    <dgm:cxn modelId="{85AA24C4-AE33-47A2-9708-B8578683E3D8}" type="presOf" srcId="{18454ACD-DDB7-4A61-A860-1D4D323F3196}" destId="{B1FE7B1F-B359-42C0-9957-F6B6B1AC5835}" srcOrd="1" destOrd="0" presId="urn:microsoft.com/office/officeart/2005/8/layout/list1"/>
    <dgm:cxn modelId="{9B631E6C-C076-4FE1-A0B6-8DE06CD9EAE1}" type="presParOf" srcId="{6991EAEA-5428-4AC7-87F5-455F27864D56}" destId="{31B895E3-CDC4-4C44-B235-1122619501BD}" srcOrd="0" destOrd="0" presId="urn:microsoft.com/office/officeart/2005/8/layout/list1"/>
    <dgm:cxn modelId="{BF50A78E-BB62-4F80-BDE1-D6CC1A32F324}" type="presParOf" srcId="{31B895E3-CDC4-4C44-B235-1122619501BD}" destId="{4C9800FC-29BD-40ED-993B-2E3371EC87D0}" srcOrd="0" destOrd="0" presId="urn:microsoft.com/office/officeart/2005/8/layout/list1"/>
    <dgm:cxn modelId="{F85BEF3F-44F4-4481-AE3D-4A017CFDAB77}" type="presParOf" srcId="{31B895E3-CDC4-4C44-B235-1122619501BD}" destId="{B1FE7B1F-B359-42C0-9957-F6B6B1AC5835}" srcOrd="1" destOrd="0" presId="urn:microsoft.com/office/officeart/2005/8/layout/list1"/>
    <dgm:cxn modelId="{C7CD243C-8287-48B2-A61D-AE1AA2F9C54B}" type="presParOf" srcId="{6991EAEA-5428-4AC7-87F5-455F27864D56}" destId="{E4AA14F9-8258-463A-B0C6-4ACA6A029D02}" srcOrd="1" destOrd="0" presId="urn:microsoft.com/office/officeart/2005/8/layout/list1"/>
    <dgm:cxn modelId="{3EDC7EF4-CE69-4CD9-BFAD-6292FFF99DF9}" type="presParOf" srcId="{6991EAEA-5428-4AC7-87F5-455F27864D56}" destId="{C6F36CBD-D640-4525-8E47-49846A149970}" srcOrd="2" destOrd="0" presId="urn:microsoft.com/office/officeart/2005/8/layout/list1"/>
    <dgm:cxn modelId="{97258285-8100-443C-AFEC-45D74FE5FFC1}" type="presParOf" srcId="{6991EAEA-5428-4AC7-87F5-455F27864D56}" destId="{560B29B7-C922-4158-8E3C-E2BFB350806B}" srcOrd="3" destOrd="0" presId="urn:microsoft.com/office/officeart/2005/8/layout/list1"/>
    <dgm:cxn modelId="{39C99151-D6C9-45CD-91C8-E6311AD712B0}" type="presParOf" srcId="{6991EAEA-5428-4AC7-87F5-455F27864D56}" destId="{CF2346FC-830B-4913-8DFE-C5354CA7CBBE}" srcOrd="4" destOrd="0" presId="urn:microsoft.com/office/officeart/2005/8/layout/list1"/>
    <dgm:cxn modelId="{E0EB317B-875D-4641-BE21-96638A152B45}" type="presParOf" srcId="{CF2346FC-830B-4913-8DFE-C5354CA7CBBE}" destId="{7D2D9681-D18A-454D-8D26-5C1D159DF0B9}" srcOrd="0" destOrd="0" presId="urn:microsoft.com/office/officeart/2005/8/layout/list1"/>
    <dgm:cxn modelId="{7E65725F-E1C8-466F-88BD-B9F74DC80A23}" type="presParOf" srcId="{CF2346FC-830B-4913-8DFE-C5354CA7CBBE}" destId="{18E096B1-FAF4-4D1F-BCDA-DB7915940981}" srcOrd="1" destOrd="0" presId="urn:microsoft.com/office/officeart/2005/8/layout/list1"/>
    <dgm:cxn modelId="{DC238B81-8615-4B09-860E-E3D91D422E9D}" type="presParOf" srcId="{6991EAEA-5428-4AC7-87F5-455F27864D56}" destId="{8DCB265F-7C0E-4710-A5DA-9268319A5FEF}" srcOrd="5" destOrd="0" presId="urn:microsoft.com/office/officeart/2005/8/layout/list1"/>
    <dgm:cxn modelId="{DABDF7E0-BCFE-4CF6-A286-5B9F89479B64}" type="presParOf" srcId="{6991EAEA-5428-4AC7-87F5-455F27864D56}" destId="{C7AFA362-5193-4FD0-9E47-A4EAF5735B2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E389E7-3B21-4D1E-B785-B2D79E3883DD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D00F538-0BE1-4411-BB74-9AFD7376BD10}">
      <dgm:prSet phldrT="[Text]"/>
      <dgm:spPr/>
      <dgm:t>
        <a:bodyPr/>
        <a:lstStyle/>
        <a:p>
          <a:r>
            <a:rPr lang="en-US" dirty="0" smtClean="0"/>
            <a:t>Format din 2 module</a:t>
          </a:r>
          <a:endParaRPr lang="en-US" dirty="0"/>
        </a:p>
      </dgm:t>
    </dgm:pt>
    <dgm:pt modelId="{EA27CF1F-29E4-4DEA-A4DB-9CEE88C7A7C2}" type="parTrans" cxnId="{242D6477-1D4A-476F-9926-8980B69E76DA}">
      <dgm:prSet/>
      <dgm:spPr/>
      <dgm:t>
        <a:bodyPr/>
        <a:lstStyle/>
        <a:p>
          <a:endParaRPr lang="en-US"/>
        </a:p>
      </dgm:t>
    </dgm:pt>
    <dgm:pt modelId="{F8228B01-B1D0-4F58-91DC-31F6A9DB65B5}" type="sibTrans" cxnId="{242D6477-1D4A-476F-9926-8980B69E76DA}">
      <dgm:prSet/>
      <dgm:spPr/>
      <dgm:t>
        <a:bodyPr/>
        <a:lstStyle/>
        <a:p>
          <a:endParaRPr lang="en-US"/>
        </a:p>
      </dgm:t>
    </dgm:pt>
    <dgm:pt modelId="{49ECC5CC-5EB4-496C-B4BA-DF4C1C58A777}">
      <dgm:prSet phldrT="[Text]"/>
      <dgm:spPr/>
      <dgm:t>
        <a:bodyPr/>
        <a:lstStyle/>
        <a:p>
          <a:r>
            <a:rPr lang="en-US" dirty="0" err="1" smtClean="0"/>
            <a:t>DecInputKey</a:t>
          </a:r>
          <a:endParaRPr lang="en-US" dirty="0"/>
        </a:p>
      </dgm:t>
    </dgm:pt>
    <dgm:pt modelId="{4231E55F-518E-4100-99BC-096EEE3E35B8}" type="parTrans" cxnId="{9E3027BD-1C41-454C-BAF2-B14450CCEFC5}">
      <dgm:prSet/>
      <dgm:spPr/>
      <dgm:t>
        <a:bodyPr/>
        <a:lstStyle/>
        <a:p>
          <a:endParaRPr lang="en-US"/>
        </a:p>
      </dgm:t>
    </dgm:pt>
    <dgm:pt modelId="{6AA459D8-12A8-45F9-AA6A-3AE0E66C6618}" type="sibTrans" cxnId="{9E3027BD-1C41-454C-BAF2-B14450CCEFC5}">
      <dgm:prSet/>
      <dgm:spPr/>
      <dgm:t>
        <a:bodyPr/>
        <a:lstStyle/>
        <a:p>
          <a:endParaRPr lang="en-US"/>
        </a:p>
      </dgm:t>
    </dgm:pt>
    <dgm:pt modelId="{17020C60-EA31-4430-8047-D8AC019058B5}">
      <dgm:prSet phldrT="[Text]"/>
      <dgm:spPr/>
      <dgm:t>
        <a:bodyPr/>
        <a:lstStyle/>
        <a:p>
          <a:r>
            <a:rPr lang="en-US" dirty="0" err="1" smtClean="0"/>
            <a:t>Control_RW_Flow</a:t>
          </a:r>
          <a:endParaRPr lang="en-US" dirty="0"/>
        </a:p>
      </dgm:t>
    </dgm:pt>
    <dgm:pt modelId="{15E83692-51A7-4F19-8BC5-0317608F63E3}" type="parTrans" cxnId="{8B1ACAFD-8E52-49ED-B6E6-B97C7B185CAD}">
      <dgm:prSet/>
      <dgm:spPr/>
      <dgm:t>
        <a:bodyPr/>
        <a:lstStyle/>
        <a:p>
          <a:endParaRPr lang="en-US"/>
        </a:p>
      </dgm:t>
    </dgm:pt>
    <dgm:pt modelId="{27CD758C-A5F3-4AF8-98CF-661D45D03A23}" type="sibTrans" cxnId="{8B1ACAFD-8E52-49ED-B6E6-B97C7B185CAD}">
      <dgm:prSet/>
      <dgm:spPr/>
      <dgm:t>
        <a:bodyPr/>
        <a:lstStyle/>
        <a:p>
          <a:endParaRPr lang="en-US"/>
        </a:p>
      </dgm:t>
    </dgm:pt>
    <dgm:pt modelId="{FA873C8E-889C-469C-806B-16055DC900E6}" type="pres">
      <dgm:prSet presAssocID="{CAE389E7-3B21-4D1E-B785-B2D79E3883D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764430-059E-4921-A2D8-38205679E148}" type="pres">
      <dgm:prSet presAssocID="{6D00F538-0BE1-4411-BB74-9AFD7376BD10}" presName="parentLin" presStyleCnt="0"/>
      <dgm:spPr/>
    </dgm:pt>
    <dgm:pt modelId="{86B08EA3-A93C-4021-A6F9-2EA101C877E0}" type="pres">
      <dgm:prSet presAssocID="{6D00F538-0BE1-4411-BB74-9AFD7376BD1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7C3AB3B-9F4A-48A8-A240-093BAB9C6862}" type="pres">
      <dgm:prSet presAssocID="{6D00F538-0BE1-4411-BB74-9AFD7376BD10}" presName="parentText" presStyleLbl="node1" presStyleIdx="0" presStyleCnt="3" custScaleX="114743" custLinFactNeighborY="258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252C45-F6A1-4807-917D-70E4F2AFFF35}" type="pres">
      <dgm:prSet presAssocID="{6D00F538-0BE1-4411-BB74-9AFD7376BD10}" presName="negativeSpace" presStyleCnt="0"/>
      <dgm:spPr/>
    </dgm:pt>
    <dgm:pt modelId="{696445F6-6380-4D63-A67F-B59B9F543207}" type="pres">
      <dgm:prSet presAssocID="{6D00F538-0BE1-4411-BB74-9AFD7376BD10}" presName="childText" presStyleLbl="conFgAcc1" presStyleIdx="0" presStyleCnt="3">
        <dgm:presLayoutVars>
          <dgm:bulletEnabled val="1"/>
        </dgm:presLayoutVars>
      </dgm:prSet>
      <dgm:spPr/>
    </dgm:pt>
    <dgm:pt modelId="{95F6E6BD-3750-4087-B379-03B1AC2A5121}" type="pres">
      <dgm:prSet presAssocID="{F8228B01-B1D0-4F58-91DC-31F6A9DB65B5}" presName="spaceBetweenRectangles" presStyleCnt="0"/>
      <dgm:spPr/>
    </dgm:pt>
    <dgm:pt modelId="{DD456F91-5B56-4FAE-8996-FCA6B5BBD62E}" type="pres">
      <dgm:prSet presAssocID="{49ECC5CC-5EB4-496C-B4BA-DF4C1C58A777}" presName="parentLin" presStyleCnt="0"/>
      <dgm:spPr/>
    </dgm:pt>
    <dgm:pt modelId="{8476318E-D3A5-4855-82A5-9757C2AC1FAF}" type="pres">
      <dgm:prSet presAssocID="{49ECC5CC-5EB4-496C-B4BA-DF4C1C58A77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015DEB7-177F-49EB-8BB8-B2C3F53BB38D}" type="pres">
      <dgm:prSet presAssocID="{49ECC5CC-5EB4-496C-B4BA-DF4C1C58A77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81F493-912E-4291-9128-8D1953CCA95F}" type="pres">
      <dgm:prSet presAssocID="{49ECC5CC-5EB4-496C-B4BA-DF4C1C58A777}" presName="negativeSpace" presStyleCnt="0"/>
      <dgm:spPr/>
    </dgm:pt>
    <dgm:pt modelId="{D656B5A5-A5C8-4DD6-B81B-ABE41692DFF8}" type="pres">
      <dgm:prSet presAssocID="{49ECC5CC-5EB4-496C-B4BA-DF4C1C58A777}" presName="childText" presStyleLbl="conFgAcc1" presStyleIdx="1" presStyleCnt="3">
        <dgm:presLayoutVars>
          <dgm:bulletEnabled val="1"/>
        </dgm:presLayoutVars>
      </dgm:prSet>
      <dgm:spPr/>
    </dgm:pt>
    <dgm:pt modelId="{6A0609F5-0EEF-4805-9796-60C467904EDC}" type="pres">
      <dgm:prSet presAssocID="{6AA459D8-12A8-45F9-AA6A-3AE0E66C6618}" presName="spaceBetweenRectangles" presStyleCnt="0"/>
      <dgm:spPr/>
    </dgm:pt>
    <dgm:pt modelId="{A8535D40-069B-4D46-B5F1-9C08CA757DD7}" type="pres">
      <dgm:prSet presAssocID="{17020C60-EA31-4430-8047-D8AC019058B5}" presName="parentLin" presStyleCnt="0"/>
      <dgm:spPr/>
    </dgm:pt>
    <dgm:pt modelId="{A9859EFB-7D12-4092-8E34-6CA87D6B9CD1}" type="pres">
      <dgm:prSet presAssocID="{17020C60-EA31-4430-8047-D8AC019058B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D64DA186-E3D1-41DD-91C5-624F56AAD5BA}" type="pres">
      <dgm:prSet presAssocID="{17020C60-EA31-4430-8047-D8AC019058B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2C1E23-CCD1-482F-9AFC-F4B7E5297759}" type="pres">
      <dgm:prSet presAssocID="{17020C60-EA31-4430-8047-D8AC019058B5}" presName="negativeSpace" presStyleCnt="0"/>
      <dgm:spPr/>
    </dgm:pt>
    <dgm:pt modelId="{29FB99D4-D0FC-4409-928A-D0C81CC7FA4F}" type="pres">
      <dgm:prSet presAssocID="{17020C60-EA31-4430-8047-D8AC019058B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5748B3F-1DE0-4134-B15A-85868B0DB17B}" type="presOf" srcId="{6D00F538-0BE1-4411-BB74-9AFD7376BD10}" destId="{D7C3AB3B-9F4A-48A8-A240-093BAB9C6862}" srcOrd="1" destOrd="0" presId="urn:microsoft.com/office/officeart/2005/8/layout/list1"/>
    <dgm:cxn modelId="{8B1ACAFD-8E52-49ED-B6E6-B97C7B185CAD}" srcId="{CAE389E7-3B21-4D1E-B785-B2D79E3883DD}" destId="{17020C60-EA31-4430-8047-D8AC019058B5}" srcOrd="2" destOrd="0" parTransId="{15E83692-51A7-4F19-8BC5-0317608F63E3}" sibTransId="{27CD758C-A5F3-4AF8-98CF-661D45D03A23}"/>
    <dgm:cxn modelId="{5AC0F748-3EA2-4E54-B22B-EDE749C2CAE3}" type="presOf" srcId="{49ECC5CC-5EB4-496C-B4BA-DF4C1C58A777}" destId="{8476318E-D3A5-4855-82A5-9757C2AC1FAF}" srcOrd="0" destOrd="0" presId="urn:microsoft.com/office/officeart/2005/8/layout/list1"/>
    <dgm:cxn modelId="{8AAFF28B-531B-44D7-BBAB-2A94BCB07237}" type="presOf" srcId="{6D00F538-0BE1-4411-BB74-9AFD7376BD10}" destId="{86B08EA3-A93C-4021-A6F9-2EA101C877E0}" srcOrd="0" destOrd="0" presId="urn:microsoft.com/office/officeart/2005/8/layout/list1"/>
    <dgm:cxn modelId="{242D6477-1D4A-476F-9926-8980B69E76DA}" srcId="{CAE389E7-3B21-4D1E-B785-B2D79E3883DD}" destId="{6D00F538-0BE1-4411-BB74-9AFD7376BD10}" srcOrd="0" destOrd="0" parTransId="{EA27CF1F-29E4-4DEA-A4DB-9CEE88C7A7C2}" sibTransId="{F8228B01-B1D0-4F58-91DC-31F6A9DB65B5}"/>
    <dgm:cxn modelId="{9E3027BD-1C41-454C-BAF2-B14450CCEFC5}" srcId="{CAE389E7-3B21-4D1E-B785-B2D79E3883DD}" destId="{49ECC5CC-5EB4-496C-B4BA-DF4C1C58A777}" srcOrd="1" destOrd="0" parTransId="{4231E55F-518E-4100-99BC-096EEE3E35B8}" sibTransId="{6AA459D8-12A8-45F9-AA6A-3AE0E66C6618}"/>
    <dgm:cxn modelId="{53A81599-A0EF-427B-B661-EE2E449CE8F9}" type="presOf" srcId="{CAE389E7-3B21-4D1E-B785-B2D79E3883DD}" destId="{FA873C8E-889C-469C-806B-16055DC900E6}" srcOrd="0" destOrd="0" presId="urn:microsoft.com/office/officeart/2005/8/layout/list1"/>
    <dgm:cxn modelId="{CBED31D0-517C-4224-AD17-467D9AB68285}" type="presOf" srcId="{49ECC5CC-5EB4-496C-B4BA-DF4C1C58A777}" destId="{6015DEB7-177F-49EB-8BB8-B2C3F53BB38D}" srcOrd="1" destOrd="0" presId="urn:microsoft.com/office/officeart/2005/8/layout/list1"/>
    <dgm:cxn modelId="{35295149-5F27-4664-98A4-730D37ADBBC0}" type="presOf" srcId="{17020C60-EA31-4430-8047-D8AC019058B5}" destId="{D64DA186-E3D1-41DD-91C5-624F56AAD5BA}" srcOrd="1" destOrd="0" presId="urn:microsoft.com/office/officeart/2005/8/layout/list1"/>
    <dgm:cxn modelId="{353C4465-84A7-43A3-BB4B-354842DCC718}" type="presOf" srcId="{17020C60-EA31-4430-8047-D8AC019058B5}" destId="{A9859EFB-7D12-4092-8E34-6CA87D6B9CD1}" srcOrd="0" destOrd="0" presId="urn:microsoft.com/office/officeart/2005/8/layout/list1"/>
    <dgm:cxn modelId="{E3C57E69-FF04-4E20-AC5A-5602ECBF5E63}" type="presParOf" srcId="{FA873C8E-889C-469C-806B-16055DC900E6}" destId="{6F764430-059E-4921-A2D8-38205679E148}" srcOrd="0" destOrd="0" presId="urn:microsoft.com/office/officeart/2005/8/layout/list1"/>
    <dgm:cxn modelId="{53EB3098-14CE-40B7-83B2-81BE671C7BC6}" type="presParOf" srcId="{6F764430-059E-4921-A2D8-38205679E148}" destId="{86B08EA3-A93C-4021-A6F9-2EA101C877E0}" srcOrd="0" destOrd="0" presId="urn:microsoft.com/office/officeart/2005/8/layout/list1"/>
    <dgm:cxn modelId="{B63B3B72-52CE-4CCD-BDF6-7BE398B81AF9}" type="presParOf" srcId="{6F764430-059E-4921-A2D8-38205679E148}" destId="{D7C3AB3B-9F4A-48A8-A240-093BAB9C6862}" srcOrd="1" destOrd="0" presId="urn:microsoft.com/office/officeart/2005/8/layout/list1"/>
    <dgm:cxn modelId="{B914C88D-3153-421D-BEE4-940C9C995935}" type="presParOf" srcId="{FA873C8E-889C-469C-806B-16055DC900E6}" destId="{F1252C45-F6A1-4807-917D-70E4F2AFFF35}" srcOrd="1" destOrd="0" presId="urn:microsoft.com/office/officeart/2005/8/layout/list1"/>
    <dgm:cxn modelId="{396F5407-035D-40EB-A36B-849FDD5E4F23}" type="presParOf" srcId="{FA873C8E-889C-469C-806B-16055DC900E6}" destId="{696445F6-6380-4D63-A67F-B59B9F543207}" srcOrd="2" destOrd="0" presId="urn:microsoft.com/office/officeart/2005/8/layout/list1"/>
    <dgm:cxn modelId="{BB201498-B775-4B34-BED4-840FC8767DF1}" type="presParOf" srcId="{FA873C8E-889C-469C-806B-16055DC900E6}" destId="{95F6E6BD-3750-4087-B379-03B1AC2A5121}" srcOrd="3" destOrd="0" presId="urn:microsoft.com/office/officeart/2005/8/layout/list1"/>
    <dgm:cxn modelId="{DC17A123-133C-49B0-A8CF-C2133C8A34F0}" type="presParOf" srcId="{FA873C8E-889C-469C-806B-16055DC900E6}" destId="{DD456F91-5B56-4FAE-8996-FCA6B5BBD62E}" srcOrd="4" destOrd="0" presId="urn:microsoft.com/office/officeart/2005/8/layout/list1"/>
    <dgm:cxn modelId="{3750A24D-88E9-487A-9749-24118F12F11D}" type="presParOf" srcId="{DD456F91-5B56-4FAE-8996-FCA6B5BBD62E}" destId="{8476318E-D3A5-4855-82A5-9757C2AC1FAF}" srcOrd="0" destOrd="0" presId="urn:microsoft.com/office/officeart/2005/8/layout/list1"/>
    <dgm:cxn modelId="{6B0179E1-B91A-420A-9418-587287832D08}" type="presParOf" srcId="{DD456F91-5B56-4FAE-8996-FCA6B5BBD62E}" destId="{6015DEB7-177F-49EB-8BB8-B2C3F53BB38D}" srcOrd="1" destOrd="0" presId="urn:microsoft.com/office/officeart/2005/8/layout/list1"/>
    <dgm:cxn modelId="{4A1A381D-2948-4380-B951-2A25371B7F06}" type="presParOf" srcId="{FA873C8E-889C-469C-806B-16055DC900E6}" destId="{3481F493-912E-4291-9128-8D1953CCA95F}" srcOrd="5" destOrd="0" presId="urn:microsoft.com/office/officeart/2005/8/layout/list1"/>
    <dgm:cxn modelId="{630315FF-E63A-40A9-9BE9-5500F46179DF}" type="presParOf" srcId="{FA873C8E-889C-469C-806B-16055DC900E6}" destId="{D656B5A5-A5C8-4DD6-B81B-ABE41692DFF8}" srcOrd="6" destOrd="0" presId="urn:microsoft.com/office/officeart/2005/8/layout/list1"/>
    <dgm:cxn modelId="{0128F1FB-6376-407A-ADD5-8661851D65F2}" type="presParOf" srcId="{FA873C8E-889C-469C-806B-16055DC900E6}" destId="{6A0609F5-0EEF-4805-9796-60C467904EDC}" srcOrd="7" destOrd="0" presId="urn:microsoft.com/office/officeart/2005/8/layout/list1"/>
    <dgm:cxn modelId="{C9BC9F0A-8F7C-445F-8163-424034CE0852}" type="presParOf" srcId="{FA873C8E-889C-469C-806B-16055DC900E6}" destId="{A8535D40-069B-4D46-B5F1-9C08CA757DD7}" srcOrd="8" destOrd="0" presId="urn:microsoft.com/office/officeart/2005/8/layout/list1"/>
    <dgm:cxn modelId="{8B733B90-539C-4C1A-AEEB-214F91D02FFE}" type="presParOf" srcId="{A8535D40-069B-4D46-B5F1-9C08CA757DD7}" destId="{A9859EFB-7D12-4092-8E34-6CA87D6B9CD1}" srcOrd="0" destOrd="0" presId="urn:microsoft.com/office/officeart/2005/8/layout/list1"/>
    <dgm:cxn modelId="{BF9C7F8E-0819-449C-82F4-D32128E46042}" type="presParOf" srcId="{A8535D40-069B-4D46-B5F1-9C08CA757DD7}" destId="{D64DA186-E3D1-41DD-91C5-624F56AAD5BA}" srcOrd="1" destOrd="0" presId="urn:microsoft.com/office/officeart/2005/8/layout/list1"/>
    <dgm:cxn modelId="{B710AC3D-9585-4DFF-9C27-9309D40810F7}" type="presParOf" srcId="{FA873C8E-889C-469C-806B-16055DC900E6}" destId="{E32C1E23-CCD1-482F-9AFC-F4B7E5297759}" srcOrd="9" destOrd="0" presId="urn:microsoft.com/office/officeart/2005/8/layout/list1"/>
    <dgm:cxn modelId="{AF66E9C3-9717-4573-B221-2A0DF65943B1}" type="presParOf" srcId="{FA873C8E-889C-469C-806B-16055DC900E6}" destId="{29FB99D4-D0FC-4409-928A-D0C81CC7FA4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C46939-4846-4301-A4E0-2AD1176AFDB1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77535DC-0EBF-46C1-8E3C-B06481A01F4A}">
      <dgm:prSet phldrT="[Text]"/>
      <dgm:spPr/>
      <dgm:t>
        <a:bodyPr/>
        <a:lstStyle/>
        <a:p>
          <a:r>
            <a:rPr lang="en-US" dirty="0" err="1" smtClean="0"/>
            <a:t>patru</a:t>
          </a:r>
          <a:r>
            <a:rPr lang="en-US" dirty="0" smtClean="0"/>
            <a:t> </a:t>
          </a:r>
          <a:r>
            <a:rPr lang="en-US" dirty="0" err="1" smtClean="0"/>
            <a:t>Multiplexoare</a:t>
          </a:r>
          <a:endParaRPr lang="en-US" dirty="0"/>
        </a:p>
      </dgm:t>
    </dgm:pt>
    <dgm:pt modelId="{E8752FD5-880D-4DE9-A5CE-BAB5F0DA0A89}" type="parTrans" cxnId="{2BA84C98-718B-474C-9681-4F77B0701727}">
      <dgm:prSet/>
      <dgm:spPr/>
      <dgm:t>
        <a:bodyPr/>
        <a:lstStyle/>
        <a:p>
          <a:endParaRPr lang="en-US"/>
        </a:p>
      </dgm:t>
    </dgm:pt>
    <dgm:pt modelId="{C6952BE3-608C-4984-AF78-6B53829F366C}" type="sibTrans" cxnId="{2BA84C98-718B-474C-9681-4F77B0701727}">
      <dgm:prSet/>
      <dgm:spPr/>
      <dgm:t>
        <a:bodyPr/>
        <a:lstStyle/>
        <a:p>
          <a:endParaRPr lang="en-US"/>
        </a:p>
      </dgm:t>
    </dgm:pt>
    <dgm:pt modelId="{9FF64CEA-D5DB-4EE1-944C-8F587F1B6213}">
      <dgm:prSet phldrT="[Text]"/>
      <dgm:spPr/>
      <dgm:t>
        <a:bodyPr/>
        <a:lstStyle/>
        <a:p>
          <a:r>
            <a:rPr lang="en-US" dirty="0" err="1" smtClean="0"/>
            <a:t>trei</a:t>
          </a:r>
          <a:r>
            <a:rPr lang="en-US" dirty="0" smtClean="0"/>
            <a:t> </a:t>
          </a:r>
          <a:r>
            <a:rPr lang="en-US" dirty="0" err="1" smtClean="0"/>
            <a:t>sunt</a:t>
          </a:r>
          <a:r>
            <a:rPr lang="en-US" dirty="0" smtClean="0"/>
            <a:t> </a:t>
          </a:r>
          <a:r>
            <a:rPr lang="en-US" dirty="0" err="1" smtClean="0"/>
            <a:t>aproximativ</a:t>
          </a:r>
          <a:r>
            <a:rPr lang="en-US" dirty="0" smtClean="0"/>
            <a:t> </a:t>
          </a:r>
          <a:r>
            <a:rPr lang="en-US" dirty="0" err="1" smtClean="0"/>
            <a:t>identice</a:t>
          </a:r>
          <a:r>
            <a:rPr lang="en-US" dirty="0" smtClean="0"/>
            <a:t>, </a:t>
          </a:r>
          <a:r>
            <a:rPr lang="en-US" dirty="0" err="1" smtClean="0"/>
            <a:t>responsabile</a:t>
          </a:r>
          <a:r>
            <a:rPr lang="en-US" dirty="0" smtClean="0"/>
            <a:t> cu </a:t>
          </a:r>
          <a:r>
            <a:rPr lang="en-US" dirty="0" err="1" smtClean="0"/>
            <a:t>selectia</a:t>
          </a:r>
          <a:r>
            <a:rPr lang="en-US" dirty="0" smtClean="0"/>
            <a:t> </a:t>
          </a:r>
          <a:r>
            <a:rPr lang="en-US" dirty="0" err="1" smtClean="0"/>
            <a:t>intrarilor</a:t>
          </a:r>
          <a:r>
            <a:rPr lang="en-US" dirty="0" smtClean="0"/>
            <a:t> in ALU.</a:t>
          </a:r>
          <a:endParaRPr lang="en-US" dirty="0"/>
        </a:p>
      </dgm:t>
    </dgm:pt>
    <dgm:pt modelId="{C4DF160F-C3B6-4EF7-8711-A90C4EC0E5D8}" type="parTrans" cxnId="{554FDDE2-CEFC-4F03-AA25-234A17F0C78C}">
      <dgm:prSet/>
      <dgm:spPr/>
      <dgm:t>
        <a:bodyPr/>
        <a:lstStyle/>
        <a:p>
          <a:endParaRPr lang="en-US"/>
        </a:p>
      </dgm:t>
    </dgm:pt>
    <dgm:pt modelId="{6C8822D1-E961-420E-AA35-8293B5D02A42}" type="sibTrans" cxnId="{554FDDE2-CEFC-4F03-AA25-234A17F0C78C}">
      <dgm:prSet/>
      <dgm:spPr/>
      <dgm:t>
        <a:bodyPr/>
        <a:lstStyle/>
        <a:p>
          <a:endParaRPr lang="en-US"/>
        </a:p>
      </dgm:t>
    </dgm:pt>
    <dgm:pt modelId="{02B828E5-DBF0-4CD4-B051-3C2730E5B933}">
      <dgm:prSet phldrT="[Text]"/>
      <dgm:spPr/>
      <dgm:t>
        <a:bodyPr/>
        <a:lstStyle/>
        <a:p>
          <a:r>
            <a:rPr lang="en-US" dirty="0" err="1" smtClean="0"/>
            <a:t>unul</a:t>
          </a:r>
          <a:r>
            <a:rPr lang="en-US" dirty="0" smtClean="0"/>
            <a:t> </a:t>
          </a:r>
          <a:r>
            <a:rPr lang="en-US" dirty="0" err="1" smtClean="0"/>
            <a:t>responsabil</a:t>
          </a:r>
          <a:r>
            <a:rPr lang="en-US" dirty="0" smtClean="0"/>
            <a:t> cu </a:t>
          </a:r>
          <a:r>
            <a:rPr lang="en-US" dirty="0" err="1" smtClean="0"/>
            <a:t>selectarea</a:t>
          </a:r>
          <a:r>
            <a:rPr lang="en-US" dirty="0" smtClean="0"/>
            <a:t> </a:t>
          </a:r>
          <a:r>
            <a:rPr lang="en-US" dirty="0" err="1" smtClean="0"/>
            <a:t>tipului</a:t>
          </a:r>
          <a:r>
            <a:rPr lang="en-US" dirty="0" smtClean="0"/>
            <a:t> de input </a:t>
          </a:r>
          <a:r>
            <a:rPr lang="en-US" dirty="0" err="1" smtClean="0"/>
            <a:t>pentru</a:t>
          </a:r>
          <a:r>
            <a:rPr lang="en-US" dirty="0" smtClean="0"/>
            <a:t> </a:t>
          </a:r>
          <a:r>
            <a:rPr lang="en-US" dirty="0" err="1" smtClean="0"/>
            <a:t>interfata</a:t>
          </a:r>
          <a:r>
            <a:rPr lang="en-US" dirty="0" smtClean="0"/>
            <a:t> </a:t>
          </a:r>
          <a:r>
            <a:rPr lang="en-US" dirty="0" err="1" smtClean="0"/>
            <a:t>seriala</a:t>
          </a:r>
          <a:r>
            <a:rPr lang="en-US" dirty="0" smtClean="0"/>
            <a:t>.</a:t>
          </a:r>
          <a:endParaRPr lang="en-US" dirty="0"/>
        </a:p>
      </dgm:t>
    </dgm:pt>
    <dgm:pt modelId="{8D59B2E3-8B7C-4465-9455-F753B68155BB}" type="parTrans" cxnId="{D77E68F5-1DF9-4782-8E4C-85B4BF464272}">
      <dgm:prSet/>
      <dgm:spPr/>
      <dgm:t>
        <a:bodyPr/>
        <a:lstStyle/>
        <a:p>
          <a:endParaRPr lang="en-US"/>
        </a:p>
      </dgm:t>
    </dgm:pt>
    <dgm:pt modelId="{AF41A389-9E35-46C2-9090-00948D3326BD}" type="sibTrans" cxnId="{D77E68F5-1DF9-4782-8E4C-85B4BF464272}">
      <dgm:prSet/>
      <dgm:spPr/>
      <dgm:t>
        <a:bodyPr/>
        <a:lstStyle/>
        <a:p>
          <a:endParaRPr lang="en-US"/>
        </a:p>
      </dgm:t>
    </dgm:pt>
    <dgm:pt modelId="{3FD31859-4DCB-4A99-832F-729ADBAC78BD}" type="pres">
      <dgm:prSet presAssocID="{C0C46939-4846-4301-A4E0-2AD1176AFDB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5F2825-72BB-4038-935A-F70C7E6753A5}" type="pres">
      <dgm:prSet presAssocID="{F77535DC-0EBF-46C1-8E3C-B06481A01F4A}" presName="parentLin" presStyleCnt="0"/>
      <dgm:spPr/>
    </dgm:pt>
    <dgm:pt modelId="{D2CE4CB9-E87E-4AF4-83A6-3C5C559BCBC9}" type="pres">
      <dgm:prSet presAssocID="{F77535DC-0EBF-46C1-8E3C-B06481A01F4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22384F3-88A4-4743-9858-3ABC24861956}" type="pres">
      <dgm:prSet presAssocID="{F77535DC-0EBF-46C1-8E3C-B06481A01F4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0F151-FA54-4013-BEF9-0993334648F6}" type="pres">
      <dgm:prSet presAssocID="{F77535DC-0EBF-46C1-8E3C-B06481A01F4A}" presName="negativeSpace" presStyleCnt="0"/>
      <dgm:spPr/>
    </dgm:pt>
    <dgm:pt modelId="{A6A69779-DA6D-496E-9479-6F10B00CB3FA}" type="pres">
      <dgm:prSet presAssocID="{F77535DC-0EBF-46C1-8E3C-B06481A01F4A}" presName="childText" presStyleLbl="conFgAcc1" presStyleIdx="0" presStyleCnt="3">
        <dgm:presLayoutVars>
          <dgm:bulletEnabled val="1"/>
        </dgm:presLayoutVars>
      </dgm:prSet>
      <dgm:spPr/>
    </dgm:pt>
    <dgm:pt modelId="{0D67DD69-DB03-48D4-99A6-6EF8612F43D9}" type="pres">
      <dgm:prSet presAssocID="{C6952BE3-608C-4984-AF78-6B53829F366C}" presName="spaceBetweenRectangles" presStyleCnt="0"/>
      <dgm:spPr/>
    </dgm:pt>
    <dgm:pt modelId="{3CD5B97A-C8AB-4B95-9180-61717CD60CCF}" type="pres">
      <dgm:prSet presAssocID="{9FF64CEA-D5DB-4EE1-944C-8F587F1B6213}" presName="parentLin" presStyleCnt="0"/>
      <dgm:spPr/>
    </dgm:pt>
    <dgm:pt modelId="{4D8CC18E-3511-4D27-862D-DA965083969E}" type="pres">
      <dgm:prSet presAssocID="{9FF64CEA-D5DB-4EE1-944C-8F587F1B621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16CD1AD-B381-4A10-A20C-531B848A9066}" type="pres">
      <dgm:prSet presAssocID="{9FF64CEA-D5DB-4EE1-944C-8F587F1B6213}" presName="parentText" presStyleLbl="node1" presStyleIdx="1" presStyleCnt="3" custScaleY="15547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BC700C-B476-41DA-850F-3DF86E1A6DDE}" type="pres">
      <dgm:prSet presAssocID="{9FF64CEA-D5DB-4EE1-944C-8F587F1B6213}" presName="negativeSpace" presStyleCnt="0"/>
      <dgm:spPr/>
    </dgm:pt>
    <dgm:pt modelId="{79326C23-E8CC-41A5-9A36-F6EEF5927D30}" type="pres">
      <dgm:prSet presAssocID="{9FF64CEA-D5DB-4EE1-944C-8F587F1B6213}" presName="childText" presStyleLbl="conFgAcc1" presStyleIdx="1" presStyleCnt="3" custScaleY="134071" custLinFactNeighborX="132" custLinFactNeighborY="-16799">
        <dgm:presLayoutVars>
          <dgm:bulletEnabled val="1"/>
        </dgm:presLayoutVars>
      </dgm:prSet>
      <dgm:spPr/>
    </dgm:pt>
    <dgm:pt modelId="{3D85D354-4742-4952-BBBF-D6E983B5CB7C}" type="pres">
      <dgm:prSet presAssocID="{6C8822D1-E961-420E-AA35-8293B5D02A42}" presName="spaceBetweenRectangles" presStyleCnt="0"/>
      <dgm:spPr/>
    </dgm:pt>
    <dgm:pt modelId="{B9A00D8E-5BB6-4D7C-A5C2-A842B8B63653}" type="pres">
      <dgm:prSet presAssocID="{02B828E5-DBF0-4CD4-B051-3C2730E5B933}" presName="parentLin" presStyleCnt="0"/>
      <dgm:spPr/>
    </dgm:pt>
    <dgm:pt modelId="{7166DF8D-63DF-48B6-A252-37C7D64DDCA2}" type="pres">
      <dgm:prSet presAssocID="{02B828E5-DBF0-4CD4-B051-3C2730E5B933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1FD1E198-0B5A-4CE7-948B-52839812D225}" type="pres">
      <dgm:prSet presAssocID="{02B828E5-DBF0-4CD4-B051-3C2730E5B933}" presName="parentText" presStyleLbl="node1" presStyleIdx="2" presStyleCnt="3" custLinFactNeighborX="-15810" custLinFactNeighborY="6760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1ACCF1-CC8D-4CF7-9FD5-C67D5B33D66F}" type="pres">
      <dgm:prSet presAssocID="{02B828E5-DBF0-4CD4-B051-3C2730E5B933}" presName="negativeSpace" presStyleCnt="0"/>
      <dgm:spPr/>
    </dgm:pt>
    <dgm:pt modelId="{C280F0BA-26F6-4D51-859A-EB4E5A20BDB9}" type="pres">
      <dgm:prSet presAssocID="{02B828E5-DBF0-4CD4-B051-3C2730E5B933}" presName="childText" presStyleLbl="conFgAcc1" presStyleIdx="2" presStyleCnt="3" custScaleY="133255" custLinFactNeighborX="-791" custLinFactNeighborY="73751">
        <dgm:presLayoutVars>
          <dgm:bulletEnabled val="1"/>
        </dgm:presLayoutVars>
      </dgm:prSet>
      <dgm:spPr/>
    </dgm:pt>
  </dgm:ptLst>
  <dgm:cxnLst>
    <dgm:cxn modelId="{3BBBDE17-6355-4972-B947-B9E491CA2FB1}" type="presOf" srcId="{F77535DC-0EBF-46C1-8E3C-B06481A01F4A}" destId="{822384F3-88A4-4743-9858-3ABC24861956}" srcOrd="1" destOrd="0" presId="urn:microsoft.com/office/officeart/2005/8/layout/list1"/>
    <dgm:cxn modelId="{20A618BC-1366-4888-9B31-757CEE2D33FC}" type="presOf" srcId="{F77535DC-0EBF-46C1-8E3C-B06481A01F4A}" destId="{D2CE4CB9-E87E-4AF4-83A6-3C5C559BCBC9}" srcOrd="0" destOrd="0" presId="urn:microsoft.com/office/officeart/2005/8/layout/list1"/>
    <dgm:cxn modelId="{B8B051FE-836E-472A-A50F-B4E07FA9F098}" type="presOf" srcId="{C0C46939-4846-4301-A4E0-2AD1176AFDB1}" destId="{3FD31859-4DCB-4A99-832F-729ADBAC78BD}" srcOrd="0" destOrd="0" presId="urn:microsoft.com/office/officeart/2005/8/layout/list1"/>
    <dgm:cxn modelId="{C1FAD6DC-90AB-4B31-8D32-DCB0933F3ED5}" type="presOf" srcId="{9FF64CEA-D5DB-4EE1-944C-8F587F1B6213}" destId="{B16CD1AD-B381-4A10-A20C-531B848A9066}" srcOrd="1" destOrd="0" presId="urn:microsoft.com/office/officeart/2005/8/layout/list1"/>
    <dgm:cxn modelId="{D77E68F5-1DF9-4782-8E4C-85B4BF464272}" srcId="{C0C46939-4846-4301-A4E0-2AD1176AFDB1}" destId="{02B828E5-DBF0-4CD4-B051-3C2730E5B933}" srcOrd="2" destOrd="0" parTransId="{8D59B2E3-8B7C-4465-9455-F753B68155BB}" sibTransId="{AF41A389-9E35-46C2-9090-00948D3326BD}"/>
    <dgm:cxn modelId="{2BA84C98-718B-474C-9681-4F77B0701727}" srcId="{C0C46939-4846-4301-A4E0-2AD1176AFDB1}" destId="{F77535DC-0EBF-46C1-8E3C-B06481A01F4A}" srcOrd="0" destOrd="0" parTransId="{E8752FD5-880D-4DE9-A5CE-BAB5F0DA0A89}" sibTransId="{C6952BE3-608C-4984-AF78-6B53829F366C}"/>
    <dgm:cxn modelId="{A6FF1D29-87C1-4B70-B85D-9DDAD73A273B}" type="presOf" srcId="{02B828E5-DBF0-4CD4-B051-3C2730E5B933}" destId="{1FD1E198-0B5A-4CE7-948B-52839812D225}" srcOrd="1" destOrd="0" presId="urn:microsoft.com/office/officeart/2005/8/layout/list1"/>
    <dgm:cxn modelId="{554FDDE2-CEFC-4F03-AA25-234A17F0C78C}" srcId="{C0C46939-4846-4301-A4E0-2AD1176AFDB1}" destId="{9FF64CEA-D5DB-4EE1-944C-8F587F1B6213}" srcOrd="1" destOrd="0" parTransId="{C4DF160F-C3B6-4EF7-8711-A90C4EC0E5D8}" sibTransId="{6C8822D1-E961-420E-AA35-8293B5D02A42}"/>
    <dgm:cxn modelId="{86A5A79C-2424-46E2-A729-4FF9D1F5B2AD}" type="presOf" srcId="{02B828E5-DBF0-4CD4-B051-3C2730E5B933}" destId="{7166DF8D-63DF-48B6-A252-37C7D64DDCA2}" srcOrd="0" destOrd="0" presId="urn:microsoft.com/office/officeart/2005/8/layout/list1"/>
    <dgm:cxn modelId="{01A6F8DB-8D31-4039-A2C3-81261D57D680}" type="presOf" srcId="{9FF64CEA-D5DB-4EE1-944C-8F587F1B6213}" destId="{4D8CC18E-3511-4D27-862D-DA965083969E}" srcOrd="0" destOrd="0" presId="urn:microsoft.com/office/officeart/2005/8/layout/list1"/>
    <dgm:cxn modelId="{74CA7A80-72D4-4993-99BD-649E6F23D020}" type="presParOf" srcId="{3FD31859-4DCB-4A99-832F-729ADBAC78BD}" destId="{BF5F2825-72BB-4038-935A-F70C7E6753A5}" srcOrd="0" destOrd="0" presId="urn:microsoft.com/office/officeart/2005/8/layout/list1"/>
    <dgm:cxn modelId="{3F0EA513-F486-415A-BBAD-5377BA0C6808}" type="presParOf" srcId="{BF5F2825-72BB-4038-935A-F70C7E6753A5}" destId="{D2CE4CB9-E87E-4AF4-83A6-3C5C559BCBC9}" srcOrd="0" destOrd="0" presId="urn:microsoft.com/office/officeart/2005/8/layout/list1"/>
    <dgm:cxn modelId="{886335BD-8994-4969-8098-FE408CC24D4E}" type="presParOf" srcId="{BF5F2825-72BB-4038-935A-F70C7E6753A5}" destId="{822384F3-88A4-4743-9858-3ABC24861956}" srcOrd="1" destOrd="0" presId="urn:microsoft.com/office/officeart/2005/8/layout/list1"/>
    <dgm:cxn modelId="{B4D18F55-F55F-4C36-A634-5510A23DAEEC}" type="presParOf" srcId="{3FD31859-4DCB-4A99-832F-729ADBAC78BD}" destId="{2D00F151-FA54-4013-BEF9-0993334648F6}" srcOrd="1" destOrd="0" presId="urn:microsoft.com/office/officeart/2005/8/layout/list1"/>
    <dgm:cxn modelId="{7575A5FD-00DB-47F8-B302-038EA574340C}" type="presParOf" srcId="{3FD31859-4DCB-4A99-832F-729ADBAC78BD}" destId="{A6A69779-DA6D-496E-9479-6F10B00CB3FA}" srcOrd="2" destOrd="0" presId="urn:microsoft.com/office/officeart/2005/8/layout/list1"/>
    <dgm:cxn modelId="{084CE5AD-C3BA-422A-9DF8-068C224D8BF3}" type="presParOf" srcId="{3FD31859-4DCB-4A99-832F-729ADBAC78BD}" destId="{0D67DD69-DB03-48D4-99A6-6EF8612F43D9}" srcOrd="3" destOrd="0" presId="urn:microsoft.com/office/officeart/2005/8/layout/list1"/>
    <dgm:cxn modelId="{A5C95645-CAA2-4C97-981B-2CE94D87201E}" type="presParOf" srcId="{3FD31859-4DCB-4A99-832F-729ADBAC78BD}" destId="{3CD5B97A-C8AB-4B95-9180-61717CD60CCF}" srcOrd="4" destOrd="0" presId="urn:microsoft.com/office/officeart/2005/8/layout/list1"/>
    <dgm:cxn modelId="{3E09B9AE-B259-4C86-841E-2F3B9F8A51D9}" type="presParOf" srcId="{3CD5B97A-C8AB-4B95-9180-61717CD60CCF}" destId="{4D8CC18E-3511-4D27-862D-DA965083969E}" srcOrd="0" destOrd="0" presId="urn:microsoft.com/office/officeart/2005/8/layout/list1"/>
    <dgm:cxn modelId="{B2597868-DEB5-4050-92A9-9536D768B763}" type="presParOf" srcId="{3CD5B97A-C8AB-4B95-9180-61717CD60CCF}" destId="{B16CD1AD-B381-4A10-A20C-531B848A9066}" srcOrd="1" destOrd="0" presId="urn:microsoft.com/office/officeart/2005/8/layout/list1"/>
    <dgm:cxn modelId="{40F3E311-F897-4E07-AC43-6DEB7274681B}" type="presParOf" srcId="{3FD31859-4DCB-4A99-832F-729ADBAC78BD}" destId="{0DBC700C-B476-41DA-850F-3DF86E1A6DDE}" srcOrd="5" destOrd="0" presId="urn:microsoft.com/office/officeart/2005/8/layout/list1"/>
    <dgm:cxn modelId="{BEA6E30D-9A2D-4065-80C1-6FDFB80D5CC1}" type="presParOf" srcId="{3FD31859-4DCB-4A99-832F-729ADBAC78BD}" destId="{79326C23-E8CC-41A5-9A36-F6EEF5927D30}" srcOrd="6" destOrd="0" presId="urn:microsoft.com/office/officeart/2005/8/layout/list1"/>
    <dgm:cxn modelId="{16455C6C-8ED8-4E81-ACFD-ADE768AFE0F3}" type="presParOf" srcId="{3FD31859-4DCB-4A99-832F-729ADBAC78BD}" destId="{3D85D354-4742-4952-BBBF-D6E983B5CB7C}" srcOrd="7" destOrd="0" presId="urn:microsoft.com/office/officeart/2005/8/layout/list1"/>
    <dgm:cxn modelId="{E240C7AB-C88F-4986-931F-C6085BC4A71F}" type="presParOf" srcId="{3FD31859-4DCB-4A99-832F-729ADBAC78BD}" destId="{B9A00D8E-5BB6-4D7C-A5C2-A842B8B63653}" srcOrd="8" destOrd="0" presId="urn:microsoft.com/office/officeart/2005/8/layout/list1"/>
    <dgm:cxn modelId="{A1F8220C-E2DE-4C07-AEA1-211186ACCE70}" type="presParOf" srcId="{B9A00D8E-5BB6-4D7C-A5C2-A842B8B63653}" destId="{7166DF8D-63DF-48B6-A252-37C7D64DDCA2}" srcOrd="0" destOrd="0" presId="urn:microsoft.com/office/officeart/2005/8/layout/list1"/>
    <dgm:cxn modelId="{B2E932B9-4C9C-4602-947A-A6309D19A226}" type="presParOf" srcId="{B9A00D8E-5BB6-4D7C-A5C2-A842B8B63653}" destId="{1FD1E198-0B5A-4CE7-948B-52839812D225}" srcOrd="1" destOrd="0" presId="urn:microsoft.com/office/officeart/2005/8/layout/list1"/>
    <dgm:cxn modelId="{979A2A61-4F21-4CA3-810E-EC71C8225F58}" type="presParOf" srcId="{3FD31859-4DCB-4A99-832F-729ADBAC78BD}" destId="{391ACCF1-CC8D-4CF7-9FD5-C67D5B33D66F}" srcOrd="9" destOrd="0" presId="urn:microsoft.com/office/officeart/2005/8/layout/list1"/>
    <dgm:cxn modelId="{13B4FD45-5342-4FAC-8A5F-369DE2237A6D}" type="presParOf" srcId="{3FD31859-4DCB-4A99-832F-729ADBAC78BD}" destId="{C280F0BA-26F6-4D51-859A-EB4E5A20BDB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E2B9E3-3E0B-4892-93C4-7A03FB4537A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13A0DE1-FA45-44FD-8384-A8A05B3327FF}">
      <dgm:prSet phldrT="[Text]"/>
      <dgm:spPr/>
      <dgm:t>
        <a:bodyPr/>
        <a:lstStyle/>
        <a:p>
          <a:r>
            <a:rPr lang="en-US" dirty="0" err="1" smtClean="0"/>
            <a:t>Ajuta</a:t>
          </a:r>
          <a:r>
            <a:rPr lang="en-US" dirty="0" smtClean="0"/>
            <a:t> la </a:t>
          </a:r>
          <a:r>
            <a:rPr lang="en-US" dirty="0" err="1" smtClean="0"/>
            <a:t>crearea</a:t>
          </a:r>
          <a:r>
            <a:rPr lang="en-US" dirty="0" smtClean="0"/>
            <a:t> </a:t>
          </a:r>
          <a:r>
            <a:rPr lang="en-US" dirty="0" err="1" smtClean="0"/>
            <a:t>unei</a:t>
          </a:r>
          <a:r>
            <a:rPr lang="en-US" dirty="0" smtClean="0"/>
            <a:t> </a:t>
          </a:r>
          <a:r>
            <a:rPr lang="en-US" dirty="0" err="1" smtClean="0"/>
            <a:t>frecvente</a:t>
          </a:r>
          <a:r>
            <a:rPr lang="en-US" dirty="0" smtClean="0"/>
            <a:t> </a:t>
          </a:r>
          <a:r>
            <a:rPr lang="en-US" dirty="0" err="1" smtClean="0"/>
            <a:t>variabile</a:t>
          </a:r>
          <a:r>
            <a:rPr lang="en-US" dirty="0" smtClean="0"/>
            <a:t> </a:t>
          </a:r>
          <a:r>
            <a:rPr lang="en-US" dirty="0" err="1" smtClean="0"/>
            <a:t>pentru</a:t>
          </a:r>
          <a:r>
            <a:rPr lang="en-US" dirty="0" smtClean="0"/>
            <a:t> </a:t>
          </a:r>
          <a:r>
            <a:rPr lang="en-US" dirty="0" smtClean="0"/>
            <a:t>transferal serial </a:t>
          </a:r>
          <a:r>
            <a:rPr lang="en-US" dirty="0" smtClean="0"/>
            <a:t>de date</a:t>
          </a:r>
          <a:endParaRPr lang="en-US" dirty="0"/>
        </a:p>
      </dgm:t>
    </dgm:pt>
    <dgm:pt modelId="{CA73FADE-0E9A-4410-B625-57F855973FE0}" type="parTrans" cxnId="{A242327B-65FF-46CD-AC38-8AAF924B1451}">
      <dgm:prSet/>
      <dgm:spPr/>
      <dgm:t>
        <a:bodyPr/>
        <a:lstStyle/>
        <a:p>
          <a:endParaRPr lang="en-US"/>
        </a:p>
      </dgm:t>
    </dgm:pt>
    <dgm:pt modelId="{7802322E-5E7F-48A6-8D98-A5EDF0086078}" type="sibTrans" cxnId="{A242327B-65FF-46CD-AC38-8AAF924B1451}">
      <dgm:prSet/>
      <dgm:spPr/>
      <dgm:t>
        <a:bodyPr/>
        <a:lstStyle/>
        <a:p>
          <a:endParaRPr lang="en-US"/>
        </a:p>
      </dgm:t>
    </dgm:pt>
    <dgm:pt modelId="{67683AD7-3863-49A1-83D9-0AB5A4C0FE6A}">
      <dgm:prSet phldrT="[Text]"/>
      <dgm:spPr/>
      <dgm:t>
        <a:bodyPr/>
        <a:lstStyle/>
        <a:p>
          <a:r>
            <a:rPr lang="en-US" dirty="0" smtClean="0"/>
            <a:t>Are o </a:t>
          </a:r>
          <a:r>
            <a:rPr lang="en-US" dirty="0" err="1" smtClean="0"/>
            <a:t>configuratie</a:t>
          </a:r>
          <a:r>
            <a:rPr lang="en-US" dirty="0" smtClean="0"/>
            <a:t> </a:t>
          </a:r>
          <a:r>
            <a:rPr lang="en-US" dirty="0" err="1" smtClean="0"/>
            <a:t>interna</a:t>
          </a:r>
          <a:r>
            <a:rPr lang="en-US" dirty="0" smtClean="0"/>
            <a:t> </a:t>
          </a:r>
          <a:r>
            <a:rPr lang="en-US" dirty="0" err="1" smtClean="0"/>
            <a:t>ce</a:t>
          </a:r>
          <a:r>
            <a:rPr lang="en-US" dirty="0" smtClean="0"/>
            <a:t> </a:t>
          </a:r>
          <a:r>
            <a:rPr lang="en-US" dirty="0" err="1" smtClean="0"/>
            <a:t>dicteaza</a:t>
          </a:r>
          <a:r>
            <a:rPr lang="en-US" dirty="0" smtClean="0"/>
            <a:t> </a:t>
          </a:r>
          <a:r>
            <a:rPr lang="en-US" dirty="0" err="1" smtClean="0"/>
            <a:t>frecventa</a:t>
          </a:r>
          <a:r>
            <a:rPr lang="en-US" dirty="0" smtClean="0"/>
            <a:t> clock-</a:t>
          </a:r>
          <a:r>
            <a:rPr lang="en-US" dirty="0" err="1" smtClean="0"/>
            <a:t>ului</a:t>
          </a:r>
          <a:r>
            <a:rPr lang="en-US" dirty="0" smtClean="0"/>
            <a:t> la output.</a:t>
          </a:r>
          <a:endParaRPr lang="en-US" dirty="0"/>
        </a:p>
      </dgm:t>
    </dgm:pt>
    <dgm:pt modelId="{C8774A81-8C73-4B33-8838-80185E5276BA}" type="parTrans" cxnId="{48B82E6B-A96C-4CD4-9F80-88F3AA8DAB2C}">
      <dgm:prSet/>
      <dgm:spPr/>
      <dgm:t>
        <a:bodyPr/>
        <a:lstStyle/>
        <a:p>
          <a:endParaRPr lang="en-US"/>
        </a:p>
      </dgm:t>
    </dgm:pt>
    <dgm:pt modelId="{453C5E47-FB72-4D78-B302-3FDCE5EE7530}" type="sibTrans" cxnId="{48B82E6B-A96C-4CD4-9F80-88F3AA8DAB2C}">
      <dgm:prSet/>
      <dgm:spPr/>
      <dgm:t>
        <a:bodyPr/>
        <a:lstStyle/>
        <a:p>
          <a:endParaRPr lang="en-US"/>
        </a:p>
      </dgm:t>
    </dgm:pt>
    <dgm:pt modelId="{0739C91B-F080-4086-B037-3B0ED58C6737}" type="pres">
      <dgm:prSet presAssocID="{1DE2B9E3-3E0B-4892-93C4-7A03FB4537A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CE0EF2-2435-4703-BD6A-566C6D6CD485}" type="pres">
      <dgm:prSet presAssocID="{D13A0DE1-FA45-44FD-8384-A8A05B3327FF}" presName="parentLin" presStyleCnt="0"/>
      <dgm:spPr/>
    </dgm:pt>
    <dgm:pt modelId="{55BC23D0-D3D9-4D6F-AF12-49A8467C0795}" type="pres">
      <dgm:prSet presAssocID="{D13A0DE1-FA45-44FD-8384-A8A05B3327FF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E655A82E-38FF-43AB-BB71-8EC8906599C1}" type="pres">
      <dgm:prSet presAssocID="{D13A0DE1-FA45-44FD-8384-A8A05B3327FF}" presName="parentText" presStyleLbl="node1" presStyleIdx="0" presStyleCnt="2" custScaleY="1802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581F9D-3F77-40B8-858F-BABD248F898B}" type="pres">
      <dgm:prSet presAssocID="{D13A0DE1-FA45-44FD-8384-A8A05B3327FF}" presName="negativeSpace" presStyleCnt="0"/>
      <dgm:spPr/>
    </dgm:pt>
    <dgm:pt modelId="{20D6B320-C886-4D11-948C-EDDF26B915F0}" type="pres">
      <dgm:prSet presAssocID="{D13A0DE1-FA45-44FD-8384-A8A05B3327FF}" presName="childText" presStyleLbl="conFgAcc1" presStyleIdx="0" presStyleCnt="2" custScaleY="159520">
        <dgm:presLayoutVars>
          <dgm:bulletEnabled val="1"/>
        </dgm:presLayoutVars>
      </dgm:prSet>
      <dgm:spPr/>
    </dgm:pt>
    <dgm:pt modelId="{57B7B12F-935A-4E60-B016-B0F939BD6A48}" type="pres">
      <dgm:prSet presAssocID="{7802322E-5E7F-48A6-8D98-A5EDF0086078}" presName="spaceBetweenRectangles" presStyleCnt="0"/>
      <dgm:spPr/>
    </dgm:pt>
    <dgm:pt modelId="{0B28069C-13EC-4310-92B5-ED179535EEA7}" type="pres">
      <dgm:prSet presAssocID="{67683AD7-3863-49A1-83D9-0AB5A4C0FE6A}" presName="parentLin" presStyleCnt="0"/>
      <dgm:spPr/>
    </dgm:pt>
    <dgm:pt modelId="{C613257A-4732-4F01-84CC-B91674421EBA}" type="pres">
      <dgm:prSet presAssocID="{67683AD7-3863-49A1-83D9-0AB5A4C0FE6A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7C9DFE89-88AF-402A-A38D-9E6B033B83EE}" type="pres">
      <dgm:prSet presAssocID="{67683AD7-3863-49A1-83D9-0AB5A4C0FE6A}" presName="parentText" presStyleLbl="node1" presStyleIdx="1" presStyleCnt="2" custScaleY="1872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7C49B8-AE91-4F92-B212-8FE4DA4EC0C7}" type="pres">
      <dgm:prSet presAssocID="{67683AD7-3863-49A1-83D9-0AB5A4C0FE6A}" presName="negativeSpace" presStyleCnt="0"/>
      <dgm:spPr/>
    </dgm:pt>
    <dgm:pt modelId="{9972AF2D-BDFA-4F45-8093-15B4F16F1973}" type="pres">
      <dgm:prSet presAssocID="{67683AD7-3863-49A1-83D9-0AB5A4C0FE6A}" presName="childText" presStyleLbl="conFgAcc1" presStyleIdx="1" presStyleCnt="2" custScaleY="141876">
        <dgm:presLayoutVars>
          <dgm:bulletEnabled val="1"/>
        </dgm:presLayoutVars>
      </dgm:prSet>
      <dgm:spPr/>
    </dgm:pt>
  </dgm:ptLst>
  <dgm:cxnLst>
    <dgm:cxn modelId="{48B82E6B-A96C-4CD4-9F80-88F3AA8DAB2C}" srcId="{1DE2B9E3-3E0B-4892-93C4-7A03FB4537A8}" destId="{67683AD7-3863-49A1-83D9-0AB5A4C0FE6A}" srcOrd="1" destOrd="0" parTransId="{C8774A81-8C73-4B33-8838-80185E5276BA}" sibTransId="{453C5E47-FB72-4D78-B302-3FDCE5EE7530}"/>
    <dgm:cxn modelId="{1A0BA298-CB12-45D4-9A3E-AD56898973A7}" type="presOf" srcId="{67683AD7-3863-49A1-83D9-0AB5A4C0FE6A}" destId="{C613257A-4732-4F01-84CC-B91674421EBA}" srcOrd="0" destOrd="0" presId="urn:microsoft.com/office/officeart/2005/8/layout/list1"/>
    <dgm:cxn modelId="{DD3F3507-2872-4C4F-9110-B143A6474CC0}" type="presOf" srcId="{67683AD7-3863-49A1-83D9-0AB5A4C0FE6A}" destId="{7C9DFE89-88AF-402A-A38D-9E6B033B83EE}" srcOrd="1" destOrd="0" presId="urn:microsoft.com/office/officeart/2005/8/layout/list1"/>
    <dgm:cxn modelId="{A242327B-65FF-46CD-AC38-8AAF924B1451}" srcId="{1DE2B9E3-3E0B-4892-93C4-7A03FB4537A8}" destId="{D13A0DE1-FA45-44FD-8384-A8A05B3327FF}" srcOrd="0" destOrd="0" parTransId="{CA73FADE-0E9A-4410-B625-57F855973FE0}" sibTransId="{7802322E-5E7F-48A6-8D98-A5EDF0086078}"/>
    <dgm:cxn modelId="{DAB1253A-6EE4-47D2-A60C-1C365A4EF8ED}" type="presOf" srcId="{D13A0DE1-FA45-44FD-8384-A8A05B3327FF}" destId="{E655A82E-38FF-43AB-BB71-8EC8906599C1}" srcOrd="1" destOrd="0" presId="urn:microsoft.com/office/officeart/2005/8/layout/list1"/>
    <dgm:cxn modelId="{15A10E60-649F-44DC-A4FB-E35D58F708F8}" type="presOf" srcId="{1DE2B9E3-3E0B-4892-93C4-7A03FB4537A8}" destId="{0739C91B-F080-4086-B037-3B0ED58C6737}" srcOrd="0" destOrd="0" presId="urn:microsoft.com/office/officeart/2005/8/layout/list1"/>
    <dgm:cxn modelId="{FFF7F012-7443-41DF-8DCC-94BE7A03FFCE}" type="presOf" srcId="{D13A0DE1-FA45-44FD-8384-A8A05B3327FF}" destId="{55BC23D0-D3D9-4D6F-AF12-49A8467C0795}" srcOrd="0" destOrd="0" presId="urn:microsoft.com/office/officeart/2005/8/layout/list1"/>
    <dgm:cxn modelId="{E5F4E2FE-0D8A-4455-9144-E94D87CCA4AA}" type="presParOf" srcId="{0739C91B-F080-4086-B037-3B0ED58C6737}" destId="{F9CE0EF2-2435-4703-BD6A-566C6D6CD485}" srcOrd="0" destOrd="0" presId="urn:microsoft.com/office/officeart/2005/8/layout/list1"/>
    <dgm:cxn modelId="{DACE6638-D5F6-4104-AF23-9397AF91946E}" type="presParOf" srcId="{F9CE0EF2-2435-4703-BD6A-566C6D6CD485}" destId="{55BC23D0-D3D9-4D6F-AF12-49A8467C0795}" srcOrd="0" destOrd="0" presId="urn:microsoft.com/office/officeart/2005/8/layout/list1"/>
    <dgm:cxn modelId="{B331B314-E36D-41AF-826E-5B7BFFE1910A}" type="presParOf" srcId="{F9CE0EF2-2435-4703-BD6A-566C6D6CD485}" destId="{E655A82E-38FF-43AB-BB71-8EC8906599C1}" srcOrd="1" destOrd="0" presId="urn:microsoft.com/office/officeart/2005/8/layout/list1"/>
    <dgm:cxn modelId="{59987176-D1D8-4171-B05F-8C048264356A}" type="presParOf" srcId="{0739C91B-F080-4086-B037-3B0ED58C6737}" destId="{34581F9D-3F77-40B8-858F-BABD248F898B}" srcOrd="1" destOrd="0" presId="urn:microsoft.com/office/officeart/2005/8/layout/list1"/>
    <dgm:cxn modelId="{4CE414CC-16CE-460F-B878-D89CD1294280}" type="presParOf" srcId="{0739C91B-F080-4086-B037-3B0ED58C6737}" destId="{20D6B320-C886-4D11-948C-EDDF26B915F0}" srcOrd="2" destOrd="0" presId="urn:microsoft.com/office/officeart/2005/8/layout/list1"/>
    <dgm:cxn modelId="{DA2C055B-7321-48AA-901B-14E067F4E494}" type="presParOf" srcId="{0739C91B-F080-4086-B037-3B0ED58C6737}" destId="{57B7B12F-935A-4E60-B016-B0F939BD6A48}" srcOrd="3" destOrd="0" presId="urn:microsoft.com/office/officeart/2005/8/layout/list1"/>
    <dgm:cxn modelId="{A644C5F9-AD06-4C49-AE11-A61D6C53F58E}" type="presParOf" srcId="{0739C91B-F080-4086-B037-3B0ED58C6737}" destId="{0B28069C-13EC-4310-92B5-ED179535EEA7}" srcOrd="4" destOrd="0" presId="urn:microsoft.com/office/officeart/2005/8/layout/list1"/>
    <dgm:cxn modelId="{BFA8C4F3-85E6-4FE2-ADEA-19FCCF705694}" type="presParOf" srcId="{0B28069C-13EC-4310-92B5-ED179535EEA7}" destId="{C613257A-4732-4F01-84CC-B91674421EBA}" srcOrd="0" destOrd="0" presId="urn:microsoft.com/office/officeart/2005/8/layout/list1"/>
    <dgm:cxn modelId="{DA429956-6C7D-4FF4-B819-8B33AE244450}" type="presParOf" srcId="{0B28069C-13EC-4310-92B5-ED179535EEA7}" destId="{7C9DFE89-88AF-402A-A38D-9E6B033B83EE}" srcOrd="1" destOrd="0" presId="urn:microsoft.com/office/officeart/2005/8/layout/list1"/>
    <dgm:cxn modelId="{F424E9B5-1553-4384-ADBC-A672C6075F70}" type="presParOf" srcId="{0739C91B-F080-4086-B037-3B0ED58C6737}" destId="{387C49B8-AE91-4F92-B212-8FE4DA4EC0C7}" srcOrd="5" destOrd="0" presId="urn:microsoft.com/office/officeart/2005/8/layout/list1"/>
    <dgm:cxn modelId="{B8CF1104-11E8-431F-A09F-026FEA2ADF7C}" type="presParOf" srcId="{0739C91B-F080-4086-B037-3B0ED58C6737}" destId="{9972AF2D-BDFA-4F45-8093-15B4F16F19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CCBAB74-9163-4787-A92C-C97DCFD4711D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0605D35-CD30-4978-A4AB-E9B73AAFCBB9}">
      <dgm:prSet phldrT="[Text]"/>
      <dgm:spPr/>
      <dgm:t>
        <a:bodyPr/>
        <a:lstStyle/>
        <a:p>
          <a:r>
            <a:rPr lang="en-US" dirty="0" err="1" smtClean="0"/>
            <a:t>Transfera</a:t>
          </a:r>
          <a:r>
            <a:rPr lang="en-US" dirty="0" smtClean="0"/>
            <a:t> </a:t>
          </a:r>
          <a:r>
            <a:rPr lang="en-US" dirty="0" err="1" smtClean="0"/>
            <a:t>datele</a:t>
          </a:r>
          <a:r>
            <a:rPr lang="en-US" dirty="0" smtClean="0"/>
            <a:t> </a:t>
          </a:r>
          <a:r>
            <a:rPr lang="en-US" dirty="0" err="1" smtClean="0"/>
            <a:t>furnizate</a:t>
          </a:r>
          <a:r>
            <a:rPr lang="en-US" dirty="0" smtClean="0"/>
            <a:t> de </a:t>
          </a:r>
          <a:r>
            <a:rPr lang="en-US" dirty="0" err="1" smtClean="0"/>
            <a:t>memorie</a:t>
          </a:r>
          <a:r>
            <a:rPr lang="en-US" dirty="0" smtClean="0"/>
            <a:t> </a:t>
          </a:r>
          <a:r>
            <a:rPr lang="en-US" dirty="0" err="1" smtClean="0"/>
            <a:t>sau</a:t>
          </a:r>
          <a:r>
            <a:rPr lang="en-US" dirty="0" smtClean="0"/>
            <a:t> </a:t>
          </a:r>
          <a:r>
            <a:rPr lang="en-US" dirty="0" err="1" smtClean="0"/>
            <a:t>concatenator</a:t>
          </a:r>
          <a:r>
            <a:rPr lang="en-US" dirty="0" smtClean="0"/>
            <a:t> in mod serial</a:t>
          </a:r>
          <a:endParaRPr lang="en-US" dirty="0"/>
        </a:p>
      </dgm:t>
    </dgm:pt>
    <dgm:pt modelId="{460C31A9-DFCB-4933-93AB-E64302B19BDA}" type="parTrans" cxnId="{54BA4BEB-015E-45D6-AD58-31F0C5750AEE}">
      <dgm:prSet/>
      <dgm:spPr/>
      <dgm:t>
        <a:bodyPr/>
        <a:lstStyle/>
        <a:p>
          <a:endParaRPr lang="en-US"/>
        </a:p>
      </dgm:t>
    </dgm:pt>
    <dgm:pt modelId="{CBAD9DA5-8B49-401A-A086-41E0F4EC5230}" type="sibTrans" cxnId="{54BA4BEB-015E-45D6-AD58-31F0C5750AEE}">
      <dgm:prSet/>
      <dgm:spPr/>
      <dgm:t>
        <a:bodyPr/>
        <a:lstStyle/>
        <a:p>
          <a:endParaRPr lang="en-US"/>
        </a:p>
      </dgm:t>
    </dgm:pt>
    <dgm:pt modelId="{2E6AD004-63DE-4462-81E5-3486F8D54279}">
      <dgm:prSet phldrT="[Text]"/>
      <dgm:spPr/>
      <dgm:t>
        <a:bodyPr/>
        <a:lstStyle/>
        <a:p>
          <a:r>
            <a:rPr lang="en-US" dirty="0" err="1" smtClean="0"/>
            <a:t>Transferul</a:t>
          </a:r>
          <a:r>
            <a:rPr lang="en-US" dirty="0" smtClean="0"/>
            <a:t> se </a:t>
          </a:r>
          <a:r>
            <a:rPr lang="en-US" dirty="0" err="1" smtClean="0"/>
            <a:t>efectueaza</a:t>
          </a:r>
          <a:r>
            <a:rPr lang="en-US" dirty="0" smtClean="0"/>
            <a:t> la frontal </a:t>
          </a:r>
          <a:r>
            <a:rPr lang="en-US" dirty="0" err="1" smtClean="0"/>
            <a:t>pozitiv</a:t>
          </a:r>
          <a:r>
            <a:rPr lang="en-US" dirty="0" smtClean="0"/>
            <a:t> de </a:t>
          </a:r>
          <a:r>
            <a:rPr lang="en-US" dirty="0" err="1" smtClean="0"/>
            <a:t>ceas</a:t>
          </a:r>
          <a:r>
            <a:rPr lang="en-US" dirty="0" smtClean="0"/>
            <a:t> </a:t>
          </a:r>
          <a:r>
            <a:rPr lang="en-US" dirty="0" err="1" smtClean="0"/>
            <a:t>furnizat</a:t>
          </a:r>
          <a:r>
            <a:rPr lang="en-US" dirty="0" smtClean="0"/>
            <a:t> de </a:t>
          </a:r>
          <a:r>
            <a:rPr lang="en-US" dirty="0" err="1" smtClean="0"/>
            <a:t>FrequencyDivider</a:t>
          </a:r>
          <a:endParaRPr lang="en-US" dirty="0"/>
        </a:p>
      </dgm:t>
    </dgm:pt>
    <dgm:pt modelId="{87D7E845-7930-4749-B911-BC721CCED75B}" type="parTrans" cxnId="{B3471F47-1EEC-4542-8C20-F94A8C6629B0}">
      <dgm:prSet/>
      <dgm:spPr/>
      <dgm:t>
        <a:bodyPr/>
        <a:lstStyle/>
        <a:p>
          <a:endParaRPr lang="en-US"/>
        </a:p>
      </dgm:t>
    </dgm:pt>
    <dgm:pt modelId="{F16FC37F-A9B7-482A-8E61-95AA7DC51DF9}" type="sibTrans" cxnId="{B3471F47-1EEC-4542-8C20-F94A8C6629B0}">
      <dgm:prSet/>
      <dgm:spPr/>
      <dgm:t>
        <a:bodyPr/>
        <a:lstStyle/>
        <a:p>
          <a:endParaRPr lang="en-US"/>
        </a:p>
      </dgm:t>
    </dgm:pt>
    <dgm:pt modelId="{AD9E5372-C15B-4876-B245-59DE9780CE7B}" type="pres">
      <dgm:prSet presAssocID="{ECCBAB74-9163-4787-A92C-C97DCFD4711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B0053C-F007-4DE1-A81A-5A5E75419BB3}" type="pres">
      <dgm:prSet presAssocID="{10605D35-CD30-4978-A4AB-E9B73AAFCBB9}" presName="parentLin" presStyleCnt="0"/>
      <dgm:spPr/>
    </dgm:pt>
    <dgm:pt modelId="{AFFDAF42-FEF3-4813-B06E-A1B542F4EB7D}" type="pres">
      <dgm:prSet presAssocID="{10605D35-CD30-4978-A4AB-E9B73AAFCBB9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2FD4F545-CCEB-4315-A0EF-739B9532641C}" type="pres">
      <dgm:prSet presAssocID="{10605D35-CD30-4978-A4AB-E9B73AAFCBB9}" presName="parentText" presStyleLbl="node1" presStyleIdx="0" presStyleCnt="2" custScaleY="16545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4CF2B5-157E-4D24-BB16-F71FDFB8C7AA}" type="pres">
      <dgm:prSet presAssocID="{10605D35-CD30-4978-A4AB-E9B73AAFCBB9}" presName="negativeSpace" presStyleCnt="0"/>
      <dgm:spPr/>
    </dgm:pt>
    <dgm:pt modelId="{BE954A13-F661-4CC4-82A9-0B291DAA215F}" type="pres">
      <dgm:prSet presAssocID="{10605D35-CD30-4978-A4AB-E9B73AAFCBB9}" presName="childText" presStyleLbl="conFgAcc1" presStyleIdx="0" presStyleCnt="2" custScaleY="147873" custLinFactY="-18446" custLinFactNeighborY="-100000">
        <dgm:presLayoutVars>
          <dgm:bulletEnabled val="1"/>
        </dgm:presLayoutVars>
      </dgm:prSet>
      <dgm:spPr/>
    </dgm:pt>
    <dgm:pt modelId="{4289647C-3558-49E7-8AC1-4426ACE87D62}" type="pres">
      <dgm:prSet presAssocID="{CBAD9DA5-8B49-401A-A086-41E0F4EC5230}" presName="spaceBetweenRectangles" presStyleCnt="0"/>
      <dgm:spPr/>
    </dgm:pt>
    <dgm:pt modelId="{BAE6FF71-C57E-4151-814C-19AEBA2FBF1E}" type="pres">
      <dgm:prSet presAssocID="{2E6AD004-63DE-4462-81E5-3486F8D54279}" presName="parentLin" presStyleCnt="0"/>
      <dgm:spPr/>
    </dgm:pt>
    <dgm:pt modelId="{412E4A58-C154-4280-BECC-FA1D3B73C1FC}" type="pres">
      <dgm:prSet presAssocID="{2E6AD004-63DE-4462-81E5-3486F8D54279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E960DC8D-CC65-46F2-ABCD-8AD09E398525}" type="pres">
      <dgm:prSet presAssocID="{2E6AD004-63DE-4462-81E5-3486F8D54279}" presName="parentText" presStyleLbl="node1" presStyleIdx="1" presStyleCnt="2" custScaleY="1868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1AFE69-C044-492D-A5C9-12D229C465BF}" type="pres">
      <dgm:prSet presAssocID="{2E6AD004-63DE-4462-81E5-3486F8D54279}" presName="negativeSpace" presStyleCnt="0"/>
      <dgm:spPr/>
    </dgm:pt>
    <dgm:pt modelId="{2C975306-8E54-43D0-8020-9FF4922FED8F}" type="pres">
      <dgm:prSet presAssocID="{2E6AD004-63DE-4462-81E5-3486F8D54279}" presName="childText" presStyleLbl="conFgAcc1" presStyleIdx="1" presStyleCnt="2" custScaleY="173860" custLinFactNeighborX="1064" custLinFactNeighborY="-90771">
        <dgm:presLayoutVars>
          <dgm:bulletEnabled val="1"/>
        </dgm:presLayoutVars>
      </dgm:prSet>
      <dgm:spPr/>
    </dgm:pt>
  </dgm:ptLst>
  <dgm:cxnLst>
    <dgm:cxn modelId="{47EC3D7E-1D65-44CC-9135-8EA3DC575DAE}" type="presOf" srcId="{10605D35-CD30-4978-A4AB-E9B73AAFCBB9}" destId="{2FD4F545-CCEB-4315-A0EF-739B9532641C}" srcOrd="1" destOrd="0" presId="urn:microsoft.com/office/officeart/2005/8/layout/list1"/>
    <dgm:cxn modelId="{1128D072-B61A-4305-9F81-E48458FC45CD}" type="presOf" srcId="{2E6AD004-63DE-4462-81E5-3486F8D54279}" destId="{E960DC8D-CC65-46F2-ABCD-8AD09E398525}" srcOrd="1" destOrd="0" presId="urn:microsoft.com/office/officeart/2005/8/layout/list1"/>
    <dgm:cxn modelId="{BA896E38-3F33-4E54-832D-404D8FA200A3}" type="presOf" srcId="{10605D35-CD30-4978-A4AB-E9B73AAFCBB9}" destId="{AFFDAF42-FEF3-4813-B06E-A1B542F4EB7D}" srcOrd="0" destOrd="0" presId="urn:microsoft.com/office/officeart/2005/8/layout/list1"/>
    <dgm:cxn modelId="{FE52E82D-FAEC-47B9-ABD7-5191E0FC24D0}" type="presOf" srcId="{ECCBAB74-9163-4787-A92C-C97DCFD4711D}" destId="{AD9E5372-C15B-4876-B245-59DE9780CE7B}" srcOrd="0" destOrd="0" presId="urn:microsoft.com/office/officeart/2005/8/layout/list1"/>
    <dgm:cxn modelId="{54BA4BEB-015E-45D6-AD58-31F0C5750AEE}" srcId="{ECCBAB74-9163-4787-A92C-C97DCFD4711D}" destId="{10605D35-CD30-4978-A4AB-E9B73AAFCBB9}" srcOrd="0" destOrd="0" parTransId="{460C31A9-DFCB-4933-93AB-E64302B19BDA}" sibTransId="{CBAD9DA5-8B49-401A-A086-41E0F4EC5230}"/>
    <dgm:cxn modelId="{B3471F47-1EEC-4542-8C20-F94A8C6629B0}" srcId="{ECCBAB74-9163-4787-A92C-C97DCFD4711D}" destId="{2E6AD004-63DE-4462-81E5-3486F8D54279}" srcOrd="1" destOrd="0" parTransId="{87D7E845-7930-4749-B911-BC721CCED75B}" sibTransId="{F16FC37F-A9B7-482A-8E61-95AA7DC51DF9}"/>
    <dgm:cxn modelId="{BF359629-2392-44D9-A5B8-F29A7819690D}" type="presOf" srcId="{2E6AD004-63DE-4462-81E5-3486F8D54279}" destId="{412E4A58-C154-4280-BECC-FA1D3B73C1FC}" srcOrd="0" destOrd="0" presId="urn:microsoft.com/office/officeart/2005/8/layout/list1"/>
    <dgm:cxn modelId="{FDD06CC6-DA35-424F-8B3B-A8F0CB5C783B}" type="presParOf" srcId="{AD9E5372-C15B-4876-B245-59DE9780CE7B}" destId="{A0B0053C-F007-4DE1-A81A-5A5E75419BB3}" srcOrd="0" destOrd="0" presId="urn:microsoft.com/office/officeart/2005/8/layout/list1"/>
    <dgm:cxn modelId="{FB529403-9227-4AAF-A4EF-8135B6604E39}" type="presParOf" srcId="{A0B0053C-F007-4DE1-A81A-5A5E75419BB3}" destId="{AFFDAF42-FEF3-4813-B06E-A1B542F4EB7D}" srcOrd="0" destOrd="0" presId="urn:microsoft.com/office/officeart/2005/8/layout/list1"/>
    <dgm:cxn modelId="{BB768B62-430F-4A53-8E59-C635DD4CF3D9}" type="presParOf" srcId="{A0B0053C-F007-4DE1-A81A-5A5E75419BB3}" destId="{2FD4F545-CCEB-4315-A0EF-739B9532641C}" srcOrd="1" destOrd="0" presId="urn:microsoft.com/office/officeart/2005/8/layout/list1"/>
    <dgm:cxn modelId="{65C9F5D6-DDA1-42A6-A5B2-E85BA621C6D6}" type="presParOf" srcId="{AD9E5372-C15B-4876-B245-59DE9780CE7B}" destId="{454CF2B5-157E-4D24-BB16-F71FDFB8C7AA}" srcOrd="1" destOrd="0" presId="urn:microsoft.com/office/officeart/2005/8/layout/list1"/>
    <dgm:cxn modelId="{8CA4C469-70E9-43E0-A45B-C7D5E5ECE2A4}" type="presParOf" srcId="{AD9E5372-C15B-4876-B245-59DE9780CE7B}" destId="{BE954A13-F661-4CC4-82A9-0B291DAA215F}" srcOrd="2" destOrd="0" presId="urn:microsoft.com/office/officeart/2005/8/layout/list1"/>
    <dgm:cxn modelId="{62441DA7-3266-443F-8568-AA2835EDEBBA}" type="presParOf" srcId="{AD9E5372-C15B-4876-B245-59DE9780CE7B}" destId="{4289647C-3558-49E7-8AC1-4426ACE87D62}" srcOrd="3" destOrd="0" presId="urn:microsoft.com/office/officeart/2005/8/layout/list1"/>
    <dgm:cxn modelId="{D5A7D55C-42AD-489E-BFFE-9DE8DAE175C3}" type="presParOf" srcId="{AD9E5372-C15B-4876-B245-59DE9780CE7B}" destId="{BAE6FF71-C57E-4151-814C-19AEBA2FBF1E}" srcOrd="4" destOrd="0" presId="urn:microsoft.com/office/officeart/2005/8/layout/list1"/>
    <dgm:cxn modelId="{6D54AB33-5597-480B-8661-8E597C49FB3B}" type="presParOf" srcId="{BAE6FF71-C57E-4151-814C-19AEBA2FBF1E}" destId="{412E4A58-C154-4280-BECC-FA1D3B73C1FC}" srcOrd="0" destOrd="0" presId="urn:microsoft.com/office/officeart/2005/8/layout/list1"/>
    <dgm:cxn modelId="{271968DF-7C66-4AE8-8D1A-EF19DA8D67C9}" type="presParOf" srcId="{BAE6FF71-C57E-4151-814C-19AEBA2FBF1E}" destId="{E960DC8D-CC65-46F2-ABCD-8AD09E398525}" srcOrd="1" destOrd="0" presId="urn:microsoft.com/office/officeart/2005/8/layout/list1"/>
    <dgm:cxn modelId="{F645829A-2100-4112-9E9E-B85DBE733C69}" type="presParOf" srcId="{AD9E5372-C15B-4876-B245-59DE9780CE7B}" destId="{421AFE69-C044-492D-A5C9-12D229C465BF}" srcOrd="5" destOrd="0" presId="urn:microsoft.com/office/officeart/2005/8/layout/list1"/>
    <dgm:cxn modelId="{61CC486B-3546-4833-B64B-870DA652678C}" type="presParOf" srcId="{AD9E5372-C15B-4876-B245-59DE9780CE7B}" destId="{2C975306-8E54-43D0-8020-9FF4922FED8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FECE32-EEF4-421D-B864-279157F8C8EB}">
      <dsp:nvSpPr>
        <dsp:cNvPr id="0" name=""/>
        <dsp:cNvSpPr/>
      </dsp:nvSpPr>
      <dsp:spPr>
        <a:xfrm>
          <a:off x="0" y="560145"/>
          <a:ext cx="5203371" cy="60839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E4046-6ECD-4E89-A2AF-9026DC0EEEE9}">
      <dsp:nvSpPr>
        <dsp:cNvPr id="0" name=""/>
        <dsp:cNvSpPr/>
      </dsp:nvSpPr>
      <dsp:spPr>
        <a:xfrm>
          <a:off x="247779" y="37212"/>
          <a:ext cx="3642359" cy="10627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673" tIns="0" rIns="13767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/>
            <a:t>Inputs</a:t>
          </a:r>
          <a:r>
            <a:rPr lang="en-US" sz="2800" kern="1200" dirty="0" smtClean="0"/>
            <a:t>: </a:t>
          </a:r>
          <a:r>
            <a:rPr lang="en-US" sz="2800" kern="1200" dirty="0" err="1" smtClean="0"/>
            <a:t>operanzii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si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selectia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operatei</a:t>
          </a:r>
          <a:endParaRPr lang="en-US" sz="2800" kern="1200" dirty="0"/>
        </a:p>
      </dsp:txBody>
      <dsp:txXfrm>
        <a:off x="299657" y="89090"/>
        <a:ext cx="3538603" cy="958964"/>
      </dsp:txXfrm>
    </dsp:sp>
    <dsp:sp modelId="{F9D9E970-EE20-4370-907A-ED0A7984BFD0}">
      <dsp:nvSpPr>
        <dsp:cNvPr id="0" name=""/>
        <dsp:cNvSpPr/>
      </dsp:nvSpPr>
      <dsp:spPr>
        <a:xfrm>
          <a:off x="0" y="1894300"/>
          <a:ext cx="5203371" cy="90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A1AB91-84B2-4576-ADDE-56F63C745C79}">
      <dsp:nvSpPr>
        <dsp:cNvPr id="0" name=""/>
        <dsp:cNvSpPr/>
      </dsp:nvSpPr>
      <dsp:spPr>
        <a:xfrm>
          <a:off x="260168" y="1362940"/>
          <a:ext cx="3642359" cy="10627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673" tIns="0" rIns="13767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Ouputs</a:t>
          </a:r>
          <a:r>
            <a:rPr lang="en-US" sz="2400" kern="1200" dirty="0" smtClean="0"/>
            <a:t>: </a:t>
          </a:r>
          <a:r>
            <a:rPr lang="en-US" sz="2400" kern="1200" dirty="0" err="1" smtClean="0"/>
            <a:t>rezultatul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operatiei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si</a:t>
          </a:r>
          <a:r>
            <a:rPr lang="en-US" sz="2400" kern="1200" dirty="0" smtClean="0"/>
            <a:t> flag-</a:t>
          </a:r>
          <a:r>
            <a:rPr lang="en-US" sz="2400" kern="1200" dirty="0" err="1" smtClean="0"/>
            <a:t>uri</a:t>
          </a:r>
          <a:endParaRPr lang="en-US" sz="2400" kern="1200" dirty="0"/>
        </a:p>
      </dsp:txBody>
      <dsp:txXfrm>
        <a:off x="312046" y="1414818"/>
        <a:ext cx="3538603" cy="958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36CBD-D640-4525-8E47-49846A149970}">
      <dsp:nvSpPr>
        <dsp:cNvPr id="0" name=""/>
        <dsp:cNvSpPr/>
      </dsp:nvSpPr>
      <dsp:spPr>
        <a:xfrm>
          <a:off x="0" y="393543"/>
          <a:ext cx="5130801" cy="1386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FE7B1F-B359-42C0-9957-F6B6B1AC5835}">
      <dsp:nvSpPr>
        <dsp:cNvPr id="0" name=""/>
        <dsp:cNvSpPr/>
      </dsp:nvSpPr>
      <dsp:spPr>
        <a:xfrm>
          <a:off x="256540" y="2369"/>
          <a:ext cx="3591560" cy="12029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752" tIns="0" rIns="13575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Concateneaza</a:t>
          </a:r>
          <a:r>
            <a:rPr lang="en-US" sz="1800" kern="1200" dirty="0" smtClean="0"/>
            <a:t> input-</a:t>
          </a:r>
          <a:r>
            <a:rPr lang="en-US" sz="1800" kern="1200" dirty="0" err="1" smtClean="0"/>
            <a:t>urile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si</a:t>
          </a:r>
          <a:r>
            <a:rPr lang="en-US" sz="1800" kern="1200" dirty="0" smtClean="0"/>
            <a:t> output-</a:t>
          </a:r>
          <a:r>
            <a:rPr lang="en-US" sz="1800" kern="1200" dirty="0" err="1" smtClean="0"/>
            <a:t>urile</a:t>
          </a:r>
          <a:r>
            <a:rPr lang="en-US" sz="1800" kern="1200" dirty="0" smtClean="0"/>
            <a:t> de la ALU </a:t>
          </a:r>
          <a:r>
            <a:rPr lang="en-US" sz="1800" kern="1200" dirty="0" err="1" smtClean="0"/>
            <a:t>pentru</a:t>
          </a:r>
          <a:r>
            <a:rPr lang="en-US" sz="1800" kern="1200" dirty="0" smtClean="0"/>
            <a:t> a </a:t>
          </a:r>
          <a:r>
            <a:rPr lang="en-US" sz="1800" kern="1200" dirty="0" err="1" smtClean="0"/>
            <a:t>stoca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informatii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despre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calcule</a:t>
          </a:r>
          <a:endParaRPr lang="en-US" sz="1800" kern="1200" dirty="0"/>
        </a:p>
      </dsp:txBody>
      <dsp:txXfrm>
        <a:off x="315264" y="61093"/>
        <a:ext cx="3474112" cy="1085525"/>
      </dsp:txXfrm>
    </dsp:sp>
    <dsp:sp modelId="{C7AFA362-5193-4FD0-9E47-A4EAF5735B2F}">
      <dsp:nvSpPr>
        <dsp:cNvPr id="0" name=""/>
        <dsp:cNvSpPr/>
      </dsp:nvSpPr>
      <dsp:spPr>
        <a:xfrm>
          <a:off x="0" y="2275126"/>
          <a:ext cx="5130801" cy="1386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096B1-FAF4-4D1F-BCDA-DB7915940981}">
      <dsp:nvSpPr>
        <dsp:cNvPr id="0" name=""/>
        <dsp:cNvSpPr/>
      </dsp:nvSpPr>
      <dsp:spPr>
        <a:xfrm>
          <a:off x="242025" y="2085619"/>
          <a:ext cx="4487834" cy="10103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752" tIns="0" rIns="13575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Output: E…A(input-</a:t>
          </a:r>
          <a:r>
            <a:rPr lang="en-US" sz="2000" kern="1200" dirty="0" err="1" smtClean="0"/>
            <a:t>urile</a:t>
          </a:r>
          <a:r>
            <a:rPr lang="en-US" sz="2000" kern="1200" dirty="0" smtClean="0"/>
            <a:t> concatenate) </a:t>
          </a:r>
          <a:endParaRPr lang="en-US" sz="2000" kern="1200" dirty="0"/>
        </a:p>
      </dsp:txBody>
      <dsp:txXfrm>
        <a:off x="291348" y="2134942"/>
        <a:ext cx="4389188" cy="9117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6445F6-6380-4D63-A67F-B59B9F543207}">
      <dsp:nvSpPr>
        <dsp:cNvPr id="0" name=""/>
        <dsp:cNvSpPr/>
      </dsp:nvSpPr>
      <dsp:spPr>
        <a:xfrm>
          <a:off x="0" y="390348"/>
          <a:ext cx="4535714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3AB3B-9F4A-48A8-A240-093BAB9C6862}">
      <dsp:nvSpPr>
        <dsp:cNvPr id="0" name=""/>
        <dsp:cNvSpPr/>
      </dsp:nvSpPr>
      <dsp:spPr>
        <a:xfrm>
          <a:off x="226785" y="26452"/>
          <a:ext cx="3643090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07" tIns="0" rIns="120007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Format din 2 module</a:t>
          </a:r>
          <a:endParaRPr lang="en-US" sz="2600" kern="1200" dirty="0"/>
        </a:p>
      </dsp:txBody>
      <dsp:txXfrm>
        <a:off x="264252" y="63919"/>
        <a:ext cx="3568156" cy="692586"/>
      </dsp:txXfrm>
    </dsp:sp>
    <dsp:sp modelId="{D656B5A5-A5C8-4DD6-B81B-ABE41692DFF8}">
      <dsp:nvSpPr>
        <dsp:cNvPr id="0" name=""/>
        <dsp:cNvSpPr/>
      </dsp:nvSpPr>
      <dsp:spPr>
        <a:xfrm>
          <a:off x="0" y="1569709"/>
          <a:ext cx="4535714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5DEB7-177F-49EB-8BB8-B2C3F53BB38D}">
      <dsp:nvSpPr>
        <dsp:cNvPr id="0" name=""/>
        <dsp:cNvSpPr/>
      </dsp:nvSpPr>
      <dsp:spPr>
        <a:xfrm>
          <a:off x="226785" y="1185949"/>
          <a:ext cx="3174999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07" tIns="0" rIns="120007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DecInputKey</a:t>
          </a:r>
          <a:endParaRPr lang="en-US" sz="2600" kern="1200" dirty="0"/>
        </a:p>
      </dsp:txBody>
      <dsp:txXfrm>
        <a:off x="264252" y="1223416"/>
        <a:ext cx="3100065" cy="692586"/>
      </dsp:txXfrm>
    </dsp:sp>
    <dsp:sp modelId="{29FB99D4-D0FC-4409-928A-D0C81CC7FA4F}">
      <dsp:nvSpPr>
        <dsp:cNvPr id="0" name=""/>
        <dsp:cNvSpPr/>
      </dsp:nvSpPr>
      <dsp:spPr>
        <a:xfrm>
          <a:off x="0" y="2749069"/>
          <a:ext cx="4535714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DA186-E3D1-41DD-91C5-624F56AAD5BA}">
      <dsp:nvSpPr>
        <dsp:cNvPr id="0" name=""/>
        <dsp:cNvSpPr/>
      </dsp:nvSpPr>
      <dsp:spPr>
        <a:xfrm>
          <a:off x="226785" y="2365309"/>
          <a:ext cx="3174999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07" tIns="0" rIns="120007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Control_RW_Flow</a:t>
          </a:r>
          <a:endParaRPr lang="en-US" sz="2600" kern="1200" dirty="0"/>
        </a:p>
      </dsp:txBody>
      <dsp:txXfrm>
        <a:off x="264252" y="2402776"/>
        <a:ext cx="3100065" cy="692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69779-DA6D-496E-9479-6F10B00CB3FA}">
      <dsp:nvSpPr>
        <dsp:cNvPr id="0" name=""/>
        <dsp:cNvSpPr/>
      </dsp:nvSpPr>
      <dsp:spPr>
        <a:xfrm>
          <a:off x="0" y="850417"/>
          <a:ext cx="5508171" cy="37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2384F3-88A4-4743-9858-3ABC24861956}">
      <dsp:nvSpPr>
        <dsp:cNvPr id="0" name=""/>
        <dsp:cNvSpPr/>
      </dsp:nvSpPr>
      <dsp:spPr>
        <a:xfrm>
          <a:off x="275408" y="629017"/>
          <a:ext cx="3855719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737" tIns="0" rIns="145737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patru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Multiplexoare</a:t>
          </a:r>
          <a:endParaRPr lang="en-US" sz="1500" kern="1200" dirty="0"/>
        </a:p>
      </dsp:txBody>
      <dsp:txXfrm>
        <a:off x="297024" y="650633"/>
        <a:ext cx="3812487" cy="399568"/>
      </dsp:txXfrm>
    </dsp:sp>
    <dsp:sp modelId="{79326C23-E8CC-41A5-9A36-F6EEF5927D30}">
      <dsp:nvSpPr>
        <dsp:cNvPr id="0" name=""/>
        <dsp:cNvSpPr/>
      </dsp:nvSpPr>
      <dsp:spPr>
        <a:xfrm>
          <a:off x="0" y="1762862"/>
          <a:ext cx="5508171" cy="506788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CD1AD-B381-4A10-A20C-531B848A9066}">
      <dsp:nvSpPr>
        <dsp:cNvPr id="0" name=""/>
        <dsp:cNvSpPr/>
      </dsp:nvSpPr>
      <dsp:spPr>
        <a:xfrm>
          <a:off x="275408" y="1309417"/>
          <a:ext cx="3855719" cy="6884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737" tIns="0" rIns="145737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trei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sunt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aproximativ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identice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responsabile</a:t>
          </a:r>
          <a:r>
            <a:rPr lang="en-US" sz="1500" kern="1200" dirty="0" smtClean="0"/>
            <a:t> cu </a:t>
          </a:r>
          <a:r>
            <a:rPr lang="en-US" sz="1500" kern="1200" dirty="0" err="1" smtClean="0"/>
            <a:t>selectia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intrarilor</a:t>
          </a:r>
          <a:r>
            <a:rPr lang="en-US" sz="1500" kern="1200" dirty="0" smtClean="0"/>
            <a:t> in ALU.</a:t>
          </a:r>
          <a:endParaRPr lang="en-US" sz="1500" kern="1200" dirty="0"/>
        </a:p>
      </dsp:txBody>
      <dsp:txXfrm>
        <a:off x="309015" y="1343024"/>
        <a:ext cx="3788505" cy="621238"/>
      </dsp:txXfrm>
    </dsp:sp>
    <dsp:sp modelId="{C280F0BA-26F6-4D51-859A-EB4E5A20BDB9}">
      <dsp:nvSpPr>
        <dsp:cNvPr id="0" name=""/>
        <dsp:cNvSpPr/>
      </dsp:nvSpPr>
      <dsp:spPr>
        <a:xfrm>
          <a:off x="0" y="2748942"/>
          <a:ext cx="5508171" cy="503703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1E198-0B5A-4CE7-948B-52839812D225}">
      <dsp:nvSpPr>
        <dsp:cNvPr id="0" name=""/>
        <dsp:cNvSpPr/>
      </dsp:nvSpPr>
      <dsp:spPr>
        <a:xfrm>
          <a:off x="231866" y="2663612"/>
          <a:ext cx="3855719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737" tIns="0" rIns="145737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unul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responsabil</a:t>
          </a:r>
          <a:r>
            <a:rPr lang="en-US" sz="1500" kern="1200" dirty="0" smtClean="0"/>
            <a:t> cu </a:t>
          </a:r>
          <a:r>
            <a:rPr lang="en-US" sz="1500" kern="1200" dirty="0" err="1" smtClean="0"/>
            <a:t>selectarea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tipului</a:t>
          </a:r>
          <a:r>
            <a:rPr lang="en-US" sz="1500" kern="1200" dirty="0" smtClean="0"/>
            <a:t> de input </a:t>
          </a:r>
          <a:r>
            <a:rPr lang="en-US" sz="1500" kern="1200" dirty="0" err="1" smtClean="0"/>
            <a:t>pentru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interfata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seriala</a:t>
          </a:r>
          <a:r>
            <a:rPr lang="en-US" sz="1500" kern="1200" dirty="0" smtClean="0"/>
            <a:t>.</a:t>
          </a:r>
          <a:endParaRPr lang="en-US" sz="1500" kern="1200" dirty="0"/>
        </a:p>
      </dsp:txBody>
      <dsp:txXfrm>
        <a:off x="253482" y="2685228"/>
        <a:ext cx="3812487" cy="399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6B320-C886-4D11-948C-EDDF26B915F0}">
      <dsp:nvSpPr>
        <dsp:cNvPr id="0" name=""/>
        <dsp:cNvSpPr/>
      </dsp:nvSpPr>
      <dsp:spPr>
        <a:xfrm>
          <a:off x="0" y="1130272"/>
          <a:ext cx="4949373" cy="56278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5A82E-38FF-43AB-BB71-8EC8906599C1}">
      <dsp:nvSpPr>
        <dsp:cNvPr id="0" name=""/>
        <dsp:cNvSpPr/>
      </dsp:nvSpPr>
      <dsp:spPr>
        <a:xfrm>
          <a:off x="247226" y="591784"/>
          <a:ext cx="3461177" cy="74512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52" tIns="0" rIns="13095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Ajuta</a:t>
          </a:r>
          <a:r>
            <a:rPr lang="en-US" sz="1400" kern="1200" dirty="0" smtClean="0"/>
            <a:t> la </a:t>
          </a:r>
          <a:r>
            <a:rPr lang="en-US" sz="1400" kern="1200" dirty="0" err="1" smtClean="0"/>
            <a:t>crearea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unei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frecvente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variabile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pentru</a:t>
          </a:r>
          <a:r>
            <a:rPr lang="en-US" sz="1400" kern="1200" dirty="0" smtClean="0"/>
            <a:t> </a:t>
          </a:r>
          <a:r>
            <a:rPr lang="en-US" sz="1400" kern="1200" dirty="0" smtClean="0"/>
            <a:t>transferal serial </a:t>
          </a:r>
          <a:r>
            <a:rPr lang="en-US" sz="1400" kern="1200" dirty="0" smtClean="0"/>
            <a:t>de date</a:t>
          </a:r>
          <a:endParaRPr lang="en-US" sz="1400" kern="1200" dirty="0"/>
        </a:p>
      </dsp:txBody>
      <dsp:txXfrm>
        <a:off x="283600" y="628158"/>
        <a:ext cx="3388429" cy="672379"/>
      </dsp:txXfrm>
    </dsp:sp>
    <dsp:sp modelId="{9972AF2D-BDFA-4F45-8093-15B4F16F1973}">
      <dsp:nvSpPr>
        <dsp:cNvPr id="0" name=""/>
        <dsp:cNvSpPr/>
      </dsp:nvSpPr>
      <dsp:spPr>
        <a:xfrm>
          <a:off x="0" y="2335769"/>
          <a:ext cx="4949373" cy="500538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9DFE89-88AF-402A-A38D-9E6B033B83EE}">
      <dsp:nvSpPr>
        <dsp:cNvPr id="0" name=""/>
        <dsp:cNvSpPr/>
      </dsp:nvSpPr>
      <dsp:spPr>
        <a:xfrm>
          <a:off x="247226" y="1768658"/>
          <a:ext cx="3461177" cy="77375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52" tIns="0" rIns="13095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Are o </a:t>
          </a:r>
          <a:r>
            <a:rPr lang="en-US" sz="1400" kern="1200" dirty="0" err="1" smtClean="0"/>
            <a:t>configuratie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interna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ce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dicteaza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frecventa</a:t>
          </a:r>
          <a:r>
            <a:rPr lang="en-US" sz="1400" kern="1200" dirty="0" smtClean="0"/>
            <a:t> clock-</a:t>
          </a:r>
          <a:r>
            <a:rPr lang="en-US" sz="1400" kern="1200" dirty="0" err="1" smtClean="0"/>
            <a:t>ului</a:t>
          </a:r>
          <a:r>
            <a:rPr lang="en-US" sz="1400" kern="1200" dirty="0" smtClean="0"/>
            <a:t> la output.</a:t>
          </a:r>
          <a:endParaRPr lang="en-US" sz="1400" kern="1200" dirty="0"/>
        </a:p>
      </dsp:txBody>
      <dsp:txXfrm>
        <a:off x="284997" y="1806429"/>
        <a:ext cx="3385635" cy="6982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54A13-F661-4CC4-82A9-0B291DAA215F}">
      <dsp:nvSpPr>
        <dsp:cNvPr id="0" name=""/>
        <dsp:cNvSpPr/>
      </dsp:nvSpPr>
      <dsp:spPr>
        <a:xfrm>
          <a:off x="0" y="766168"/>
          <a:ext cx="4775200" cy="484431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D4F545-CCEB-4315-A0EF-739B9532641C}">
      <dsp:nvSpPr>
        <dsp:cNvPr id="0" name=""/>
        <dsp:cNvSpPr/>
      </dsp:nvSpPr>
      <dsp:spPr>
        <a:xfrm>
          <a:off x="238526" y="453727"/>
          <a:ext cx="3339375" cy="6349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44" tIns="0" rIns="126344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Transfera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datele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furnizate</a:t>
          </a:r>
          <a:r>
            <a:rPr lang="en-US" sz="1300" kern="1200" dirty="0" smtClean="0"/>
            <a:t> de </a:t>
          </a:r>
          <a:r>
            <a:rPr lang="en-US" sz="1300" kern="1200" dirty="0" err="1" smtClean="0"/>
            <a:t>memorie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sau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concatenator</a:t>
          </a:r>
          <a:r>
            <a:rPr lang="en-US" sz="1300" kern="1200" dirty="0" smtClean="0"/>
            <a:t> in mod serial</a:t>
          </a:r>
          <a:endParaRPr lang="en-US" sz="1300" kern="1200" dirty="0"/>
        </a:p>
      </dsp:txBody>
      <dsp:txXfrm>
        <a:off x="269522" y="484723"/>
        <a:ext cx="3277383" cy="572958"/>
      </dsp:txXfrm>
    </dsp:sp>
    <dsp:sp modelId="{2C975306-8E54-43D0-8020-9FF4922FED8F}">
      <dsp:nvSpPr>
        <dsp:cNvPr id="0" name=""/>
        <dsp:cNvSpPr/>
      </dsp:nvSpPr>
      <dsp:spPr>
        <a:xfrm>
          <a:off x="0" y="1802456"/>
          <a:ext cx="4775200" cy="56956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60DC8D-CC65-46F2-ABCD-8AD09E398525}">
      <dsp:nvSpPr>
        <dsp:cNvPr id="0" name=""/>
        <dsp:cNvSpPr/>
      </dsp:nvSpPr>
      <dsp:spPr>
        <a:xfrm>
          <a:off x="238526" y="1451429"/>
          <a:ext cx="3339375" cy="71707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44" tIns="0" rIns="126344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Transferul</a:t>
          </a:r>
          <a:r>
            <a:rPr lang="en-US" sz="1300" kern="1200" dirty="0" smtClean="0"/>
            <a:t> se </a:t>
          </a:r>
          <a:r>
            <a:rPr lang="en-US" sz="1300" kern="1200" dirty="0" err="1" smtClean="0"/>
            <a:t>efectueaza</a:t>
          </a:r>
          <a:r>
            <a:rPr lang="en-US" sz="1300" kern="1200" dirty="0" smtClean="0"/>
            <a:t> la frontal </a:t>
          </a:r>
          <a:r>
            <a:rPr lang="en-US" sz="1300" kern="1200" dirty="0" err="1" smtClean="0"/>
            <a:t>pozitiv</a:t>
          </a:r>
          <a:r>
            <a:rPr lang="en-US" sz="1300" kern="1200" dirty="0" smtClean="0"/>
            <a:t> de </a:t>
          </a:r>
          <a:r>
            <a:rPr lang="en-US" sz="1300" kern="1200" dirty="0" err="1" smtClean="0"/>
            <a:t>ceas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furnizat</a:t>
          </a:r>
          <a:r>
            <a:rPr lang="en-US" sz="1300" kern="1200" dirty="0" smtClean="0"/>
            <a:t> de </a:t>
          </a:r>
          <a:r>
            <a:rPr lang="en-US" sz="1300" kern="1200" dirty="0" err="1" smtClean="0"/>
            <a:t>FrequencyDivider</a:t>
          </a:r>
          <a:endParaRPr lang="en-US" sz="1300" kern="1200" dirty="0"/>
        </a:p>
      </dsp:txBody>
      <dsp:txXfrm>
        <a:off x="273531" y="1486434"/>
        <a:ext cx="3269365" cy="647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12e1aada3f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12e1aada3f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9" name="Google Shape;219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5" name="Google Shape;220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3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370275">
            <a:off x="1364110" y="1057363"/>
            <a:ext cx="6415779" cy="246951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47100" y="1072700"/>
            <a:ext cx="6049800" cy="23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456518" y="3749074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60100" y="76200"/>
            <a:ext cx="1885325" cy="277375"/>
          </a:xfrm>
          <a:custGeom>
            <a:avLst/>
            <a:gdLst/>
            <a:ahLst/>
            <a:cxnLst/>
            <a:rect l="l" t="t" r="r" b="b"/>
            <a:pathLst>
              <a:path w="75413" h="11095" extrusionOk="0">
                <a:moveTo>
                  <a:pt x="0" y="0"/>
                </a:moveTo>
                <a:lnTo>
                  <a:pt x="0" y="11094"/>
                </a:lnTo>
                <a:lnTo>
                  <a:pt x="75412" y="11094"/>
                </a:lnTo>
                <a:lnTo>
                  <a:pt x="754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329275" y="2600"/>
            <a:ext cx="1740175" cy="841225"/>
            <a:chOff x="-253075" y="231200"/>
            <a:chExt cx="1740175" cy="841225"/>
          </a:xfrm>
        </p:grpSpPr>
        <p:sp>
          <p:nvSpPr>
            <p:cNvPr id="14" name="Google Shape;14;p2"/>
            <p:cNvSpPr/>
            <p:nvPr/>
          </p:nvSpPr>
          <p:spPr>
            <a:xfrm>
              <a:off x="-2530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669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631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26125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161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053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52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8525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73700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69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63675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69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4529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530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8" y="1064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631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26125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161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053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52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8525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73700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263675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4529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2530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631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6125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161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053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52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8525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073700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263675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4529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2530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631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26125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161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053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952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8525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73700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263675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4529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2530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631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26125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161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053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952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8525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073700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263675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4529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2530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631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26125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161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053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52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8525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73700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263675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4529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2"/>
          <p:cNvSpPr/>
          <p:nvPr/>
        </p:nvSpPr>
        <p:spPr>
          <a:xfrm>
            <a:off x="-133600" y="76200"/>
            <a:ext cx="786968" cy="57775"/>
          </a:xfrm>
          <a:custGeom>
            <a:avLst/>
            <a:gdLst/>
            <a:ahLst/>
            <a:cxnLst/>
            <a:rect l="l" t="t" r="r" b="b"/>
            <a:pathLst>
              <a:path w="87054" h="2311" extrusionOk="0">
                <a:moveTo>
                  <a:pt x="0" y="0"/>
                </a:moveTo>
                <a:lnTo>
                  <a:pt x="0" y="2310"/>
                </a:lnTo>
                <a:lnTo>
                  <a:pt x="87053" y="2310"/>
                </a:lnTo>
                <a:lnTo>
                  <a:pt x="870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464275" y="1296575"/>
            <a:ext cx="495475" cy="57774"/>
          </a:xfrm>
          <a:custGeom>
            <a:avLst/>
            <a:gdLst/>
            <a:ahLst/>
            <a:cxnLst/>
            <a:rect l="l" t="t" r="r" b="b"/>
            <a:pathLst>
              <a:path w="19819" h="852" extrusionOk="0">
                <a:moveTo>
                  <a:pt x="0" y="0"/>
                </a:moveTo>
                <a:lnTo>
                  <a:pt x="0" y="851"/>
                </a:lnTo>
                <a:lnTo>
                  <a:pt x="19818" y="851"/>
                </a:lnTo>
                <a:lnTo>
                  <a:pt x="198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1281900" y="1296575"/>
            <a:ext cx="117825" cy="57774"/>
          </a:xfrm>
          <a:custGeom>
            <a:avLst/>
            <a:gdLst/>
            <a:ahLst/>
            <a:cxnLst/>
            <a:rect l="l" t="t" r="r" b="b"/>
            <a:pathLst>
              <a:path w="4713" h="852" extrusionOk="0">
                <a:moveTo>
                  <a:pt x="1" y="0"/>
                </a:moveTo>
                <a:lnTo>
                  <a:pt x="1" y="851"/>
                </a:lnTo>
                <a:lnTo>
                  <a:pt x="4712" y="851"/>
                </a:lnTo>
                <a:lnTo>
                  <a:pt x="47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-121874" y="4425825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-560200" y="4567825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126669" y="4850650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49396" y="4731600"/>
            <a:ext cx="1773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8281576" y="169600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7843250" y="311600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8630144" y="597575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8555895" y="475375"/>
            <a:ext cx="1053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8102119" y="719775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2"/>
          <p:cNvGrpSpPr/>
          <p:nvPr/>
        </p:nvGrpSpPr>
        <p:grpSpPr>
          <a:xfrm>
            <a:off x="8288045" y="4282788"/>
            <a:ext cx="860716" cy="860716"/>
            <a:chOff x="5238200" y="4091525"/>
            <a:chExt cx="574500" cy="574500"/>
          </a:xfrm>
        </p:grpSpPr>
        <p:sp>
          <p:nvSpPr>
            <p:cNvPr id="87" name="Google Shape;87;p2"/>
            <p:cNvSpPr/>
            <p:nvPr/>
          </p:nvSpPr>
          <p:spPr>
            <a:xfrm>
              <a:off x="5663750" y="4517075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74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22400" y="4375725"/>
              <a:ext cx="148975" cy="148975"/>
            </a:xfrm>
            <a:custGeom>
              <a:avLst/>
              <a:gdLst/>
              <a:ahLst/>
              <a:cxnLst/>
              <a:rect l="l" t="t" r="r" b="b"/>
              <a:pathLst>
                <a:path w="5959" h="5959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74"/>
                  </a:lnTo>
                  <a:close/>
                  <a:moveTo>
                    <a:pt x="1" y="1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522400" y="4234400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654" y="243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43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381075" y="43757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43" y="5654"/>
                  </a:lnTo>
                  <a:lnTo>
                    <a:pt x="243" y="274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663750" y="43757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74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663750" y="4234400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715" y="243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43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663750" y="40915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715" y="305"/>
                  </a:moveTo>
                  <a:lnTo>
                    <a:pt x="5715" y="5715"/>
                  </a:lnTo>
                  <a:lnTo>
                    <a:pt x="304" y="5715"/>
                  </a:lnTo>
                  <a:lnTo>
                    <a:pt x="304" y="305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522400" y="4517075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74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381075" y="4517075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43" y="5654"/>
                  </a:lnTo>
                  <a:lnTo>
                    <a:pt x="243" y="274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238200" y="4517075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5" y="5654"/>
                  </a:lnTo>
                  <a:lnTo>
                    <a:pt x="305" y="274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2"/>
          <p:cNvSpPr/>
          <p:nvPr/>
        </p:nvSpPr>
        <p:spPr>
          <a:xfrm>
            <a:off x="7986251" y="4319175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7547925" y="4461175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8228971" y="4177175"/>
            <a:ext cx="2310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00" name="Google Shape;200;p4"/>
          <p:cNvGrpSpPr/>
          <p:nvPr/>
        </p:nvGrpSpPr>
        <p:grpSpPr>
          <a:xfrm rot="5400000">
            <a:off x="7921818" y="-896767"/>
            <a:ext cx="401133" cy="2043183"/>
            <a:chOff x="6482900" y="1354425"/>
            <a:chExt cx="235600" cy="1829825"/>
          </a:xfrm>
        </p:grpSpPr>
        <p:sp>
          <p:nvSpPr>
            <p:cNvPr id="201" name="Google Shape;201;p4"/>
            <p:cNvSpPr/>
            <p:nvPr/>
          </p:nvSpPr>
          <p:spPr>
            <a:xfrm>
              <a:off x="6482900" y="1354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6482900" y="1476000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6482900" y="159757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6482900" y="1719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6482900" y="1839975"/>
              <a:ext cx="235600" cy="249275"/>
            </a:xfrm>
            <a:custGeom>
              <a:avLst/>
              <a:gdLst/>
              <a:ahLst/>
              <a:cxnLst/>
              <a:rect l="l" t="t" r="r" b="b"/>
              <a:pathLst>
                <a:path w="9424" h="9971" extrusionOk="0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6482900" y="196232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6482900" y="208390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6482900" y="22055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6482900" y="23278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6482900" y="2449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6482900" y="25710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6482900" y="2692575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6482900" y="2814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6482900" y="293575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4"/>
          <p:cNvGrpSpPr/>
          <p:nvPr/>
        </p:nvGrpSpPr>
        <p:grpSpPr>
          <a:xfrm>
            <a:off x="0" y="676100"/>
            <a:ext cx="935450" cy="189399"/>
            <a:chOff x="0" y="676100"/>
            <a:chExt cx="935450" cy="189399"/>
          </a:xfrm>
        </p:grpSpPr>
        <p:sp>
          <p:nvSpPr>
            <p:cNvPr id="216" name="Google Shape;216;p4"/>
            <p:cNvSpPr/>
            <p:nvPr/>
          </p:nvSpPr>
          <p:spPr>
            <a:xfrm>
              <a:off x="0" y="807725"/>
              <a:ext cx="495475" cy="57774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817625" y="807725"/>
              <a:ext cx="117825" cy="57774"/>
            </a:xfrm>
            <a:custGeom>
              <a:avLst/>
              <a:gdLst/>
              <a:ahLst/>
              <a:cxnLst/>
              <a:rect l="l" t="t" r="r" b="b"/>
              <a:pathLst>
                <a:path w="4713" h="852" extrusionOk="0">
                  <a:moveTo>
                    <a:pt x="1" y="0"/>
                  </a:moveTo>
                  <a:lnTo>
                    <a:pt x="1" y="851"/>
                  </a:lnTo>
                  <a:lnTo>
                    <a:pt x="4712" y="851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322150" y="676100"/>
              <a:ext cx="495475" cy="57774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4"/>
          <p:cNvGrpSpPr/>
          <p:nvPr/>
        </p:nvGrpSpPr>
        <p:grpSpPr>
          <a:xfrm>
            <a:off x="8737675" y="3436150"/>
            <a:ext cx="80575" cy="1167950"/>
            <a:chOff x="8430900" y="3436150"/>
            <a:chExt cx="80575" cy="1167950"/>
          </a:xfrm>
        </p:grpSpPr>
        <p:sp>
          <p:nvSpPr>
            <p:cNvPr id="220" name="Google Shape;220;p4"/>
            <p:cNvSpPr/>
            <p:nvPr/>
          </p:nvSpPr>
          <p:spPr>
            <a:xfrm>
              <a:off x="8430900" y="4211225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4"/>
                  </a:lnTo>
                  <a:lnTo>
                    <a:pt x="3222" y="2554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8430900" y="4541025"/>
              <a:ext cx="80575" cy="63075"/>
            </a:xfrm>
            <a:custGeom>
              <a:avLst/>
              <a:gdLst/>
              <a:ahLst/>
              <a:cxnLst/>
              <a:rect l="l" t="t" r="r" b="b"/>
              <a:pathLst>
                <a:path w="3223" h="2523" extrusionOk="0">
                  <a:moveTo>
                    <a:pt x="1581" y="0"/>
                  </a:moveTo>
                  <a:lnTo>
                    <a:pt x="0" y="2523"/>
                  </a:lnTo>
                  <a:lnTo>
                    <a:pt x="3222" y="252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8430900" y="3436150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3"/>
                  </a:lnTo>
                  <a:lnTo>
                    <a:pt x="3222" y="255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8430900" y="3765925"/>
              <a:ext cx="80575" cy="63100"/>
            </a:xfrm>
            <a:custGeom>
              <a:avLst/>
              <a:gdLst/>
              <a:ahLst/>
              <a:cxnLst/>
              <a:rect l="l" t="t" r="r" b="b"/>
              <a:pathLst>
                <a:path w="3223" h="2524" extrusionOk="0">
                  <a:moveTo>
                    <a:pt x="1581" y="1"/>
                  </a:moveTo>
                  <a:lnTo>
                    <a:pt x="0" y="2524"/>
                  </a:lnTo>
                  <a:lnTo>
                    <a:pt x="3222" y="252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8430900" y="3905000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3"/>
                  </a:lnTo>
                  <a:lnTo>
                    <a:pt x="3222" y="255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4"/>
          <p:cNvGrpSpPr/>
          <p:nvPr/>
        </p:nvGrpSpPr>
        <p:grpSpPr>
          <a:xfrm>
            <a:off x="-24774" y="4603943"/>
            <a:ext cx="737877" cy="735946"/>
            <a:chOff x="-24800" y="4736675"/>
            <a:chExt cx="572975" cy="571475"/>
          </a:xfrm>
        </p:grpSpPr>
        <p:sp>
          <p:nvSpPr>
            <p:cNvPr id="226" name="Google Shape;226;p4"/>
            <p:cNvSpPr/>
            <p:nvPr/>
          </p:nvSpPr>
          <p:spPr>
            <a:xfrm>
              <a:off x="32175" y="4793675"/>
              <a:ext cx="408100" cy="408075"/>
            </a:xfrm>
            <a:custGeom>
              <a:avLst/>
              <a:gdLst/>
              <a:ahLst/>
              <a:cxnLst/>
              <a:rect l="l" t="t" r="r" b="b"/>
              <a:pathLst>
                <a:path w="16324" h="16323" extrusionOk="0">
                  <a:moveTo>
                    <a:pt x="16019" y="0"/>
                  </a:moveTo>
                  <a:lnTo>
                    <a:pt x="1" y="16019"/>
                  </a:lnTo>
                  <a:cubicBezTo>
                    <a:pt x="62" y="16140"/>
                    <a:pt x="153" y="16201"/>
                    <a:pt x="214" y="16323"/>
                  </a:cubicBezTo>
                  <a:lnTo>
                    <a:pt x="16323" y="213"/>
                  </a:lnTo>
                  <a:cubicBezTo>
                    <a:pt x="16262" y="152"/>
                    <a:pt x="16141" y="61"/>
                    <a:pt x="16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-16450" y="4745050"/>
              <a:ext cx="359450" cy="359450"/>
            </a:xfrm>
            <a:custGeom>
              <a:avLst/>
              <a:gdLst/>
              <a:ahLst/>
              <a:cxnLst/>
              <a:rect l="l" t="t" r="r" b="b"/>
              <a:pathLst>
                <a:path w="14378" h="14378" extrusionOk="0">
                  <a:moveTo>
                    <a:pt x="13952" y="0"/>
                  </a:moveTo>
                  <a:lnTo>
                    <a:pt x="0" y="13952"/>
                  </a:lnTo>
                  <a:cubicBezTo>
                    <a:pt x="31" y="14104"/>
                    <a:pt x="61" y="14225"/>
                    <a:pt x="122" y="14377"/>
                  </a:cubicBezTo>
                  <a:lnTo>
                    <a:pt x="14378" y="122"/>
                  </a:lnTo>
                  <a:cubicBezTo>
                    <a:pt x="14226" y="91"/>
                    <a:pt x="14104" y="31"/>
                    <a:pt x="139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13175" y="4774675"/>
              <a:ext cx="398975" cy="398975"/>
            </a:xfrm>
            <a:custGeom>
              <a:avLst/>
              <a:gdLst/>
              <a:ahLst/>
              <a:cxnLst/>
              <a:rect l="l" t="t" r="r" b="b"/>
              <a:pathLst>
                <a:path w="15959" h="15959" extrusionOk="0">
                  <a:moveTo>
                    <a:pt x="15655" y="1"/>
                  </a:moveTo>
                  <a:lnTo>
                    <a:pt x="1" y="15654"/>
                  </a:lnTo>
                  <a:cubicBezTo>
                    <a:pt x="62" y="15776"/>
                    <a:pt x="92" y="15867"/>
                    <a:pt x="183" y="15958"/>
                  </a:cubicBezTo>
                  <a:lnTo>
                    <a:pt x="15959" y="183"/>
                  </a:lnTo>
                  <a:cubicBezTo>
                    <a:pt x="15837" y="122"/>
                    <a:pt x="15715" y="61"/>
                    <a:pt x="156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-4300" y="4757200"/>
              <a:ext cx="383025" cy="383000"/>
            </a:xfrm>
            <a:custGeom>
              <a:avLst/>
              <a:gdLst/>
              <a:ahLst/>
              <a:cxnLst/>
              <a:rect l="l" t="t" r="r" b="b"/>
              <a:pathLst>
                <a:path w="15321" h="15320" extrusionOk="0">
                  <a:moveTo>
                    <a:pt x="14986" y="0"/>
                  </a:moveTo>
                  <a:lnTo>
                    <a:pt x="1" y="14985"/>
                  </a:lnTo>
                  <a:cubicBezTo>
                    <a:pt x="31" y="15107"/>
                    <a:pt x="122" y="15198"/>
                    <a:pt x="153" y="15320"/>
                  </a:cubicBezTo>
                  <a:lnTo>
                    <a:pt x="15320" y="152"/>
                  </a:lnTo>
                  <a:cubicBezTo>
                    <a:pt x="15199" y="122"/>
                    <a:pt x="15107" y="61"/>
                    <a:pt x="149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-24050" y="4738200"/>
              <a:ext cx="326025" cy="326025"/>
            </a:xfrm>
            <a:custGeom>
              <a:avLst/>
              <a:gdLst/>
              <a:ahLst/>
              <a:cxnLst/>
              <a:rect l="l" t="t" r="r" b="b"/>
              <a:pathLst>
                <a:path w="13041" h="13041" extrusionOk="0">
                  <a:moveTo>
                    <a:pt x="12584" y="1"/>
                  </a:moveTo>
                  <a:lnTo>
                    <a:pt x="0" y="12584"/>
                  </a:lnTo>
                  <a:cubicBezTo>
                    <a:pt x="0" y="12736"/>
                    <a:pt x="31" y="12888"/>
                    <a:pt x="31" y="13040"/>
                  </a:cubicBezTo>
                  <a:lnTo>
                    <a:pt x="13040" y="61"/>
                  </a:lnTo>
                  <a:cubicBezTo>
                    <a:pt x="12888" y="1"/>
                    <a:pt x="12736" y="1"/>
                    <a:pt x="12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55750" y="4817225"/>
              <a:ext cx="410350" cy="410375"/>
            </a:xfrm>
            <a:custGeom>
              <a:avLst/>
              <a:gdLst/>
              <a:ahLst/>
              <a:cxnLst/>
              <a:rect l="l" t="t" r="r" b="b"/>
              <a:pathLst>
                <a:path w="16414" h="16415" extrusionOk="0">
                  <a:moveTo>
                    <a:pt x="16201" y="1"/>
                  </a:moveTo>
                  <a:lnTo>
                    <a:pt x="0" y="16202"/>
                  </a:lnTo>
                  <a:lnTo>
                    <a:pt x="122" y="16293"/>
                  </a:lnTo>
                  <a:lnTo>
                    <a:pt x="213" y="16414"/>
                  </a:lnTo>
                  <a:lnTo>
                    <a:pt x="16414" y="244"/>
                  </a:lnTo>
                  <a:cubicBezTo>
                    <a:pt x="16414" y="183"/>
                    <a:pt x="16353" y="153"/>
                    <a:pt x="16292" y="122"/>
                  </a:cubicBezTo>
                  <a:lnTo>
                    <a:pt x="162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-24800" y="4736675"/>
              <a:ext cx="280425" cy="280425"/>
            </a:xfrm>
            <a:custGeom>
              <a:avLst/>
              <a:gdLst/>
              <a:ahLst/>
              <a:cxnLst/>
              <a:rect l="l" t="t" r="r" b="b"/>
              <a:pathLst>
                <a:path w="11217" h="11217" extrusionOk="0">
                  <a:moveTo>
                    <a:pt x="11216" y="1"/>
                  </a:moveTo>
                  <a:cubicBezTo>
                    <a:pt x="11003" y="1"/>
                    <a:pt x="10851" y="1"/>
                    <a:pt x="10669" y="31"/>
                  </a:cubicBezTo>
                  <a:lnTo>
                    <a:pt x="30" y="10670"/>
                  </a:lnTo>
                  <a:cubicBezTo>
                    <a:pt x="30" y="10852"/>
                    <a:pt x="0" y="11004"/>
                    <a:pt x="0" y="11217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-18725" y="4743525"/>
              <a:ext cx="217350" cy="216600"/>
            </a:xfrm>
            <a:custGeom>
              <a:avLst/>
              <a:gdLst/>
              <a:ahLst/>
              <a:cxnLst/>
              <a:rect l="l" t="t" r="r" b="b"/>
              <a:pathLst>
                <a:path w="8694" h="8664" extrusionOk="0">
                  <a:moveTo>
                    <a:pt x="8693" y="0"/>
                  </a:moveTo>
                  <a:lnTo>
                    <a:pt x="8693" y="0"/>
                  </a:lnTo>
                  <a:cubicBezTo>
                    <a:pt x="8450" y="31"/>
                    <a:pt x="8207" y="92"/>
                    <a:pt x="7994" y="183"/>
                  </a:cubicBezTo>
                  <a:lnTo>
                    <a:pt x="213" y="7964"/>
                  </a:lnTo>
                  <a:cubicBezTo>
                    <a:pt x="122" y="8207"/>
                    <a:pt x="61" y="8420"/>
                    <a:pt x="0" y="8663"/>
                  </a:cubicBezTo>
                  <a:lnTo>
                    <a:pt x="86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267750" y="5029250"/>
              <a:ext cx="280425" cy="278900"/>
            </a:xfrm>
            <a:custGeom>
              <a:avLst/>
              <a:gdLst/>
              <a:ahLst/>
              <a:cxnLst/>
              <a:rect l="l" t="t" r="r" b="b"/>
              <a:pathLst>
                <a:path w="11217" h="11156" extrusionOk="0">
                  <a:moveTo>
                    <a:pt x="11216" y="0"/>
                  </a:moveTo>
                  <a:lnTo>
                    <a:pt x="0" y="11155"/>
                  </a:lnTo>
                  <a:cubicBezTo>
                    <a:pt x="183" y="11155"/>
                    <a:pt x="335" y="11155"/>
                    <a:pt x="517" y="11125"/>
                  </a:cubicBezTo>
                  <a:lnTo>
                    <a:pt x="11156" y="517"/>
                  </a:lnTo>
                  <a:cubicBezTo>
                    <a:pt x="11156" y="334"/>
                    <a:pt x="11216" y="182"/>
                    <a:pt x="11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219875" y="4981375"/>
              <a:ext cx="326025" cy="325250"/>
            </a:xfrm>
            <a:custGeom>
              <a:avLst/>
              <a:gdLst/>
              <a:ahLst/>
              <a:cxnLst/>
              <a:rect l="l" t="t" r="r" b="b"/>
              <a:pathLst>
                <a:path w="13041" h="13010" extrusionOk="0">
                  <a:moveTo>
                    <a:pt x="13010" y="0"/>
                  </a:moveTo>
                  <a:lnTo>
                    <a:pt x="1" y="12979"/>
                  </a:lnTo>
                  <a:cubicBezTo>
                    <a:pt x="152" y="13009"/>
                    <a:pt x="304" y="13009"/>
                    <a:pt x="456" y="13009"/>
                  </a:cubicBezTo>
                  <a:lnTo>
                    <a:pt x="13040" y="456"/>
                  </a:lnTo>
                  <a:cubicBezTo>
                    <a:pt x="13040" y="304"/>
                    <a:pt x="13010" y="152"/>
                    <a:pt x="130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13950" y="4775425"/>
              <a:ext cx="101850" cy="101850"/>
            </a:xfrm>
            <a:custGeom>
              <a:avLst/>
              <a:gdLst/>
              <a:ahLst/>
              <a:cxnLst/>
              <a:rect l="l" t="t" r="r" b="b"/>
              <a:pathLst>
                <a:path w="4074" h="4074" extrusionOk="0">
                  <a:moveTo>
                    <a:pt x="4073" y="1"/>
                  </a:moveTo>
                  <a:lnTo>
                    <a:pt x="4073" y="1"/>
                  </a:lnTo>
                  <a:cubicBezTo>
                    <a:pt x="3253" y="487"/>
                    <a:pt x="2462" y="1065"/>
                    <a:pt x="1794" y="1794"/>
                  </a:cubicBezTo>
                  <a:cubicBezTo>
                    <a:pt x="1095" y="2463"/>
                    <a:pt x="487" y="3253"/>
                    <a:pt x="0" y="4074"/>
                  </a:cubicBezTo>
                  <a:lnTo>
                    <a:pt x="4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324750" y="5086225"/>
              <a:ext cx="216575" cy="215850"/>
            </a:xfrm>
            <a:custGeom>
              <a:avLst/>
              <a:gdLst/>
              <a:ahLst/>
              <a:cxnLst/>
              <a:rect l="l" t="t" r="r" b="b"/>
              <a:pathLst>
                <a:path w="8663" h="8634" extrusionOk="0">
                  <a:moveTo>
                    <a:pt x="8663" y="1"/>
                  </a:moveTo>
                  <a:lnTo>
                    <a:pt x="0" y="8633"/>
                  </a:lnTo>
                  <a:cubicBezTo>
                    <a:pt x="213" y="8572"/>
                    <a:pt x="456" y="8511"/>
                    <a:pt x="669" y="8420"/>
                  </a:cubicBezTo>
                  <a:lnTo>
                    <a:pt x="8481" y="669"/>
                  </a:lnTo>
                  <a:cubicBezTo>
                    <a:pt x="8541" y="457"/>
                    <a:pt x="8572" y="213"/>
                    <a:pt x="8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406050" y="5167550"/>
              <a:ext cx="101850" cy="101850"/>
            </a:xfrm>
            <a:custGeom>
              <a:avLst/>
              <a:gdLst/>
              <a:ahLst/>
              <a:cxnLst/>
              <a:rect l="l" t="t" r="r" b="b"/>
              <a:pathLst>
                <a:path w="4074" h="4074" extrusionOk="0">
                  <a:moveTo>
                    <a:pt x="4073" y="0"/>
                  </a:moveTo>
                  <a:lnTo>
                    <a:pt x="0" y="4073"/>
                  </a:lnTo>
                  <a:cubicBezTo>
                    <a:pt x="821" y="3587"/>
                    <a:pt x="1611" y="3009"/>
                    <a:pt x="2280" y="2280"/>
                  </a:cubicBezTo>
                  <a:cubicBezTo>
                    <a:pt x="2979" y="1611"/>
                    <a:pt x="3587" y="821"/>
                    <a:pt x="4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111200" y="4872700"/>
              <a:ext cx="398975" cy="398975"/>
            </a:xfrm>
            <a:custGeom>
              <a:avLst/>
              <a:gdLst/>
              <a:ahLst/>
              <a:cxnLst/>
              <a:rect l="l" t="t" r="r" b="b"/>
              <a:pathLst>
                <a:path w="15959" h="15959" extrusionOk="0">
                  <a:moveTo>
                    <a:pt x="15746" y="1"/>
                  </a:moveTo>
                  <a:lnTo>
                    <a:pt x="1" y="15745"/>
                  </a:lnTo>
                  <a:cubicBezTo>
                    <a:pt x="92" y="15837"/>
                    <a:pt x="214" y="15867"/>
                    <a:pt x="305" y="15958"/>
                  </a:cubicBezTo>
                  <a:lnTo>
                    <a:pt x="15959" y="305"/>
                  </a:lnTo>
                  <a:cubicBezTo>
                    <a:pt x="15867" y="183"/>
                    <a:pt x="15837" y="61"/>
                    <a:pt x="15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81575" y="4843075"/>
              <a:ext cx="408075" cy="408075"/>
            </a:xfrm>
            <a:custGeom>
              <a:avLst/>
              <a:gdLst/>
              <a:ahLst/>
              <a:cxnLst/>
              <a:rect l="l" t="t" r="r" b="b"/>
              <a:pathLst>
                <a:path w="16323" h="16323" extrusionOk="0">
                  <a:moveTo>
                    <a:pt x="16110" y="0"/>
                  </a:moveTo>
                  <a:lnTo>
                    <a:pt x="0" y="16110"/>
                  </a:lnTo>
                  <a:cubicBezTo>
                    <a:pt x="61" y="16171"/>
                    <a:pt x="183" y="16262"/>
                    <a:pt x="304" y="16323"/>
                  </a:cubicBezTo>
                  <a:lnTo>
                    <a:pt x="16323" y="304"/>
                  </a:lnTo>
                  <a:cubicBezTo>
                    <a:pt x="16262" y="183"/>
                    <a:pt x="16171" y="122"/>
                    <a:pt x="16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179600" y="4941100"/>
              <a:ext cx="358700" cy="358675"/>
            </a:xfrm>
            <a:custGeom>
              <a:avLst/>
              <a:gdLst/>
              <a:ahLst/>
              <a:cxnLst/>
              <a:rect l="l" t="t" r="r" b="b"/>
              <a:pathLst>
                <a:path w="14348" h="14347" extrusionOk="0">
                  <a:moveTo>
                    <a:pt x="14226" y="0"/>
                  </a:moveTo>
                  <a:lnTo>
                    <a:pt x="1" y="14225"/>
                  </a:lnTo>
                  <a:cubicBezTo>
                    <a:pt x="92" y="14286"/>
                    <a:pt x="244" y="14316"/>
                    <a:pt x="396" y="14347"/>
                  </a:cubicBezTo>
                  <a:lnTo>
                    <a:pt x="14347" y="395"/>
                  </a:lnTo>
                  <a:cubicBezTo>
                    <a:pt x="14317" y="243"/>
                    <a:pt x="14287" y="152"/>
                    <a:pt x="14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143125" y="4904625"/>
              <a:ext cx="383000" cy="383000"/>
            </a:xfrm>
            <a:custGeom>
              <a:avLst/>
              <a:gdLst/>
              <a:ahLst/>
              <a:cxnLst/>
              <a:rect l="l" t="t" r="r" b="b"/>
              <a:pathLst>
                <a:path w="15320" h="15320" extrusionOk="0">
                  <a:moveTo>
                    <a:pt x="15168" y="0"/>
                  </a:moveTo>
                  <a:lnTo>
                    <a:pt x="1" y="15168"/>
                  </a:lnTo>
                  <a:cubicBezTo>
                    <a:pt x="122" y="15198"/>
                    <a:pt x="213" y="15289"/>
                    <a:pt x="335" y="15320"/>
                  </a:cubicBezTo>
                  <a:lnTo>
                    <a:pt x="15320" y="335"/>
                  </a:lnTo>
                  <a:cubicBezTo>
                    <a:pt x="15290" y="243"/>
                    <a:pt x="15198" y="122"/>
                    <a:pt x="15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3"/>
          <p:cNvSpPr txBox="1">
            <a:spLocks noGrp="1"/>
          </p:cNvSpPr>
          <p:nvPr>
            <p:ph type="title"/>
          </p:nvPr>
        </p:nvSpPr>
        <p:spPr>
          <a:xfrm>
            <a:off x="7200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73" name="Google Shape;773;p13"/>
          <p:cNvSpPr txBox="1">
            <a:spLocks noGrp="1"/>
          </p:cNvSpPr>
          <p:nvPr>
            <p:ph type="title" idx="2" hasCustomPrompt="1"/>
          </p:nvPr>
        </p:nvSpPr>
        <p:spPr>
          <a:xfrm>
            <a:off x="12764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4" name="Google Shape;774;p13"/>
          <p:cNvSpPr txBox="1">
            <a:spLocks noGrp="1"/>
          </p:cNvSpPr>
          <p:nvPr>
            <p:ph type="subTitle" idx="1"/>
          </p:nvPr>
        </p:nvSpPr>
        <p:spPr>
          <a:xfrm>
            <a:off x="7200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75" name="Google Shape;775;p13"/>
          <p:cNvSpPr txBox="1">
            <a:spLocks noGrp="1"/>
          </p:cNvSpPr>
          <p:nvPr>
            <p:ph type="title" idx="3"/>
          </p:nvPr>
        </p:nvSpPr>
        <p:spPr>
          <a:xfrm>
            <a:off x="353595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76" name="Google Shape;776;p13"/>
          <p:cNvSpPr txBox="1">
            <a:spLocks noGrp="1"/>
          </p:cNvSpPr>
          <p:nvPr>
            <p:ph type="title" idx="4" hasCustomPrompt="1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7" name="Google Shape;777;p13"/>
          <p:cNvSpPr txBox="1">
            <a:spLocks noGrp="1"/>
          </p:cNvSpPr>
          <p:nvPr>
            <p:ph type="subTitle" idx="5"/>
          </p:nvPr>
        </p:nvSpPr>
        <p:spPr>
          <a:xfrm>
            <a:off x="353595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78" name="Google Shape;778;p13"/>
          <p:cNvSpPr txBox="1">
            <a:spLocks noGrp="1"/>
          </p:cNvSpPr>
          <p:nvPr>
            <p:ph type="title" idx="6"/>
          </p:nvPr>
        </p:nvSpPr>
        <p:spPr>
          <a:xfrm>
            <a:off x="63519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79" name="Google Shape;779;p13"/>
          <p:cNvSpPr txBox="1">
            <a:spLocks noGrp="1"/>
          </p:cNvSpPr>
          <p:nvPr>
            <p:ph type="title" idx="7" hasCustomPrompt="1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0" name="Google Shape;780;p13"/>
          <p:cNvSpPr txBox="1">
            <a:spLocks noGrp="1"/>
          </p:cNvSpPr>
          <p:nvPr>
            <p:ph type="subTitle" idx="8"/>
          </p:nvPr>
        </p:nvSpPr>
        <p:spPr>
          <a:xfrm>
            <a:off x="63519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81" name="Google Shape;781;p13"/>
          <p:cNvSpPr txBox="1">
            <a:spLocks noGrp="1"/>
          </p:cNvSpPr>
          <p:nvPr>
            <p:ph type="title" idx="9"/>
          </p:nvPr>
        </p:nvSpPr>
        <p:spPr>
          <a:xfrm>
            <a:off x="7200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82" name="Google Shape;782;p13"/>
          <p:cNvSpPr txBox="1">
            <a:spLocks noGrp="1"/>
          </p:cNvSpPr>
          <p:nvPr>
            <p:ph type="title" idx="13" hasCustomPrompt="1"/>
          </p:nvPr>
        </p:nvSpPr>
        <p:spPr>
          <a:xfrm>
            <a:off x="1309050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83" name="Google Shape;783;p13"/>
          <p:cNvSpPr txBox="1">
            <a:spLocks noGrp="1"/>
          </p:cNvSpPr>
          <p:nvPr>
            <p:ph type="subTitle" idx="14"/>
          </p:nvPr>
        </p:nvSpPr>
        <p:spPr>
          <a:xfrm>
            <a:off x="7200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84" name="Google Shape;784;p13"/>
          <p:cNvSpPr txBox="1">
            <a:spLocks noGrp="1"/>
          </p:cNvSpPr>
          <p:nvPr>
            <p:ph type="title" idx="15"/>
          </p:nvPr>
        </p:nvSpPr>
        <p:spPr>
          <a:xfrm>
            <a:off x="353595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85" name="Google Shape;785;p13"/>
          <p:cNvSpPr txBox="1">
            <a:spLocks noGrp="1"/>
          </p:cNvSpPr>
          <p:nvPr>
            <p:ph type="title" idx="16" hasCustomPrompt="1"/>
          </p:nvPr>
        </p:nvSpPr>
        <p:spPr>
          <a:xfrm>
            <a:off x="409237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86" name="Google Shape;786;p13"/>
          <p:cNvSpPr txBox="1">
            <a:spLocks noGrp="1"/>
          </p:cNvSpPr>
          <p:nvPr>
            <p:ph type="subTitle" idx="17"/>
          </p:nvPr>
        </p:nvSpPr>
        <p:spPr>
          <a:xfrm>
            <a:off x="353595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87" name="Google Shape;787;p13"/>
          <p:cNvSpPr txBox="1">
            <a:spLocks noGrp="1"/>
          </p:cNvSpPr>
          <p:nvPr>
            <p:ph type="title" idx="18"/>
          </p:nvPr>
        </p:nvSpPr>
        <p:spPr>
          <a:xfrm>
            <a:off x="63519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88" name="Google Shape;788;p13"/>
          <p:cNvSpPr txBox="1">
            <a:spLocks noGrp="1"/>
          </p:cNvSpPr>
          <p:nvPr>
            <p:ph type="title" idx="19" hasCustomPrompt="1"/>
          </p:nvPr>
        </p:nvSpPr>
        <p:spPr>
          <a:xfrm>
            <a:off x="690832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89" name="Google Shape;789;p13"/>
          <p:cNvSpPr txBox="1">
            <a:spLocks noGrp="1"/>
          </p:cNvSpPr>
          <p:nvPr>
            <p:ph type="subTitle" idx="20"/>
          </p:nvPr>
        </p:nvSpPr>
        <p:spPr>
          <a:xfrm>
            <a:off x="63519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90" name="Google Shape;790;p13"/>
          <p:cNvSpPr txBox="1">
            <a:spLocks noGrp="1"/>
          </p:cNvSpPr>
          <p:nvPr>
            <p:ph type="title" idx="21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91" name="Google Shape;791;p13"/>
          <p:cNvGrpSpPr/>
          <p:nvPr/>
        </p:nvGrpSpPr>
        <p:grpSpPr>
          <a:xfrm>
            <a:off x="0" y="166975"/>
            <a:ext cx="935450" cy="189399"/>
            <a:chOff x="0" y="166975"/>
            <a:chExt cx="935450" cy="189399"/>
          </a:xfrm>
        </p:grpSpPr>
        <p:sp>
          <p:nvSpPr>
            <p:cNvPr id="792" name="Google Shape;792;p13"/>
            <p:cNvSpPr/>
            <p:nvPr/>
          </p:nvSpPr>
          <p:spPr>
            <a:xfrm>
              <a:off x="0" y="298600"/>
              <a:ext cx="495475" cy="57774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817625" y="298600"/>
              <a:ext cx="117825" cy="57774"/>
            </a:xfrm>
            <a:custGeom>
              <a:avLst/>
              <a:gdLst/>
              <a:ahLst/>
              <a:cxnLst/>
              <a:rect l="l" t="t" r="r" b="b"/>
              <a:pathLst>
                <a:path w="4713" h="852" extrusionOk="0">
                  <a:moveTo>
                    <a:pt x="1" y="0"/>
                  </a:moveTo>
                  <a:lnTo>
                    <a:pt x="1" y="851"/>
                  </a:lnTo>
                  <a:lnTo>
                    <a:pt x="4712" y="851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322150" y="166975"/>
              <a:ext cx="495475" cy="57774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3"/>
          <p:cNvGrpSpPr/>
          <p:nvPr/>
        </p:nvGrpSpPr>
        <p:grpSpPr>
          <a:xfrm>
            <a:off x="8712125" y="0"/>
            <a:ext cx="343500" cy="2295650"/>
            <a:chOff x="6923650" y="2829350"/>
            <a:chExt cx="343500" cy="2295650"/>
          </a:xfrm>
        </p:grpSpPr>
        <p:sp>
          <p:nvSpPr>
            <p:cNvPr id="796" name="Google Shape;796;p13"/>
            <p:cNvSpPr/>
            <p:nvPr/>
          </p:nvSpPr>
          <p:spPr>
            <a:xfrm>
              <a:off x="7246600" y="282935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7246600" y="3019325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7246600" y="3208550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7246600" y="339852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38"/>
                    <a:pt x="183" y="821"/>
                    <a:pt x="396" y="821"/>
                  </a:cubicBezTo>
                  <a:cubicBezTo>
                    <a:pt x="639" y="821"/>
                    <a:pt x="821" y="638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7246600" y="3588500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1" y="152"/>
                    <a:pt x="1" y="395"/>
                  </a:cubicBezTo>
                  <a:cubicBezTo>
                    <a:pt x="1" y="638"/>
                    <a:pt x="183" y="821"/>
                    <a:pt x="396" y="821"/>
                  </a:cubicBezTo>
                  <a:cubicBezTo>
                    <a:pt x="639" y="821"/>
                    <a:pt x="821" y="638"/>
                    <a:pt x="821" y="395"/>
                  </a:cubicBezTo>
                  <a:cubicBezTo>
                    <a:pt x="821" y="182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7246600" y="3776950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1" y="213"/>
                    <a:pt x="1" y="426"/>
                  </a:cubicBezTo>
                  <a:cubicBezTo>
                    <a:pt x="1" y="669"/>
                    <a:pt x="183" y="851"/>
                    <a:pt x="396" y="851"/>
                  </a:cubicBezTo>
                  <a:cubicBezTo>
                    <a:pt x="639" y="851"/>
                    <a:pt x="821" y="669"/>
                    <a:pt x="821" y="426"/>
                  </a:cubicBezTo>
                  <a:cubicBezTo>
                    <a:pt x="821" y="21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7246600" y="3966925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1" y="213"/>
                    <a:pt x="1" y="426"/>
                  </a:cubicBezTo>
                  <a:cubicBezTo>
                    <a:pt x="1" y="669"/>
                    <a:pt x="183" y="851"/>
                    <a:pt x="396" y="851"/>
                  </a:cubicBezTo>
                  <a:cubicBezTo>
                    <a:pt x="639" y="851"/>
                    <a:pt x="821" y="669"/>
                    <a:pt x="821" y="426"/>
                  </a:cubicBezTo>
                  <a:cubicBezTo>
                    <a:pt x="821" y="21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7246600" y="4156125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52"/>
                    <a:pt x="396" y="852"/>
                  </a:cubicBezTo>
                  <a:cubicBezTo>
                    <a:pt x="639" y="85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7246600" y="4346100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1" y="183"/>
                    <a:pt x="1" y="426"/>
                  </a:cubicBezTo>
                  <a:cubicBezTo>
                    <a:pt x="1" y="639"/>
                    <a:pt x="183" y="852"/>
                    <a:pt x="396" y="852"/>
                  </a:cubicBezTo>
                  <a:cubicBezTo>
                    <a:pt x="639" y="852"/>
                    <a:pt x="821" y="639"/>
                    <a:pt x="821" y="426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7246600" y="453530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7246600" y="4725275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7246600" y="491525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7246600" y="510447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7084750" y="2829350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39" y="822"/>
                    <a:pt x="851" y="639"/>
                    <a:pt x="851" y="39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7084750" y="3019325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1"/>
                    <a:pt x="426" y="821"/>
                  </a:cubicBezTo>
                  <a:cubicBezTo>
                    <a:pt x="639" y="821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7084750" y="3208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42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9"/>
                    <a:pt x="183" y="821"/>
                    <a:pt x="426" y="821"/>
                  </a:cubicBezTo>
                  <a:cubicBezTo>
                    <a:pt x="639" y="821"/>
                    <a:pt x="851" y="639"/>
                    <a:pt x="851" y="395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7084750" y="3398525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42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8"/>
                    <a:pt x="183" y="821"/>
                    <a:pt x="426" y="821"/>
                  </a:cubicBezTo>
                  <a:cubicBezTo>
                    <a:pt x="639" y="821"/>
                    <a:pt x="851" y="638"/>
                    <a:pt x="851" y="395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7084750" y="3586975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3"/>
                    <a:pt x="0" y="426"/>
                  </a:cubicBezTo>
                  <a:cubicBezTo>
                    <a:pt x="0" y="669"/>
                    <a:pt x="183" y="851"/>
                    <a:pt x="426" y="851"/>
                  </a:cubicBezTo>
                  <a:cubicBezTo>
                    <a:pt x="639" y="851"/>
                    <a:pt x="851" y="669"/>
                    <a:pt x="851" y="426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7084750" y="3776950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3"/>
                    <a:pt x="0" y="426"/>
                  </a:cubicBezTo>
                  <a:cubicBezTo>
                    <a:pt x="0" y="669"/>
                    <a:pt x="183" y="851"/>
                    <a:pt x="426" y="851"/>
                  </a:cubicBezTo>
                  <a:cubicBezTo>
                    <a:pt x="639" y="851"/>
                    <a:pt x="851" y="669"/>
                    <a:pt x="851" y="426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7084750" y="3966925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2"/>
                    <a:pt x="0" y="426"/>
                  </a:cubicBezTo>
                  <a:cubicBezTo>
                    <a:pt x="0" y="669"/>
                    <a:pt x="183" y="851"/>
                    <a:pt x="426" y="851"/>
                  </a:cubicBezTo>
                  <a:cubicBezTo>
                    <a:pt x="639" y="851"/>
                    <a:pt x="851" y="669"/>
                    <a:pt x="851" y="426"/>
                  </a:cubicBezTo>
                  <a:cubicBezTo>
                    <a:pt x="851" y="182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7084750" y="4156125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52"/>
                    <a:pt x="426" y="852"/>
                  </a:cubicBezTo>
                  <a:cubicBezTo>
                    <a:pt x="639" y="852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7084750" y="4346100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3"/>
                    <a:pt x="0" y="426"/>
                  </a:cubicBezTo>
                  <a:cubicBezTo>
                    <a:pt x="0" y="639"/>
                    <a:pt x="183" y="852"/>
                    <a:pt x="426" y="852"/>
                  </a:cubicBezTo>
                  <a:cubicBezTo>
                    <a:pt x="639" y="852"/>
                    <a:pt x="851" y="639"/>
                    <a:pt x="851" y="426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7084750" y="4535300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39" y="822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7084750" y="4725275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39" y="822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3"/>
            <p:cNvSpPr/>
            <p:nvPr/>
          </p:nvSpPr>
          <p:spPr>
            <a:xfrm>
              <a:off x="7084750" y="4915250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1"/>
                    <a:pt x="426" y="821"/>
                  </a:cubicBezTo>
                  <a:cubicBezTo>
                    <a:pt x="639" y="821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3"/>
            <p:cNvSpPr/>
            <p:nvPr/>
          </p:nvSpPr>
          <p:spPr>
            <a:xfrm>
              <a:off x="7084750" y="5104475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42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9"/>
                    <a:pt x="183" y="821"/>
                    <a:pt x="426" y="821"/>
                  </a:cubicBezTo>
                  <a:cubicBezTo>
                    <a:pt x="639" y="821"/>
                    <a:pt x="851" y="639"/>
                    <a:pt x="851" y="395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6923650" y="282935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6923650" y="3019325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6923650" y="3208550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6923650" y="339852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8"/>
                    <a:pt x="183" y="821"/>
                    <a:pt x="396" y="821"/>
                  </a:cubicBezTo>
                  <a:cubicBezTo>
                    <a:pt x="639" y="821"/>
                    <a:pt x="821" y="638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6923650" y="3588500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0" y="152"/>
                    <a:pt x="0" y="395"/>
                  </a:cubicBezTo>
                  <a:cubicBezTo>
                    <a:pt x="0" y="638"/>
                    <a:pt x="183" y="821"/>
                    <a:pt x="396" y="821"/>
                  </a:cubicBezTo>
                  <a:cubicBezTo>
                    <a:pt x="639" y="821"/>
                    <a:pt x="821" y="638"/>
                    <a:pt x="821" y="395"/>
                  </a:cubicBezTo>
                  <a:cubicBezTo>
                    <a:pt x="821" y="182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6923650" y="3776950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0" y="213"/>
                    <a:pt x="0" y="426"/>
                  </a:cubicBezTo>
                  <a:cubicBezTo>
                    <a:pt x="0" y="669"/>
                    <a:pt x="183" y="851"/>
                    <a:pt x="396" y="851"/>
                  </a:cubicBezTo>
                  <a:cubicBezTo>
                    <a:pt x="639" y="851"/>
                    <a:pt x="821" y="669"/>
                    <a:pt x="821" y="426"/>
                  </a:cubicBezTo>
                  <a:cubicBezTo>
                    <a:pt x="821" y="21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6923650" y="3966925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0" y="213"/>
                    <a:pt x="0" y="426"/>
                  </a:cubicBezTo>
                  <a:cubicBezTo>
                    <a:pt x="0" y="669"/>
                    <a:pt x="183" y="851"/>
                    <a:pt x="396" y="851"/>
                  </a:cubicBezTo>
                  <a:cubicBezTo>
                    <a:pt x="639" y="851"/>
                    <a:pt x="821" y="669"/>
                    <a:pt x="821" y="426"/>
                  </a:cubicBezTo>
                  <a:cubicBezTo>
                    <a:pt x="821" y="21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6923650" y="4156125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52"/>
                    <a:pt x="396" y="852"/>
                  </a:cubicBezTo>
                  <a:cubicBezTo>
                    <a:pt x="639" y="85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6923650" y="4346100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0" y="183"/>
                    <a:pt x="0" y="426"/>
                  </a:cubicBezTo>
                  <a:cubicBezTo>
                    <a:pt x="0" y="639"/>
                    <a:pt x="183" y="852"/>
                    <a:pt x="396" y="852"/>
                  </a:cubicBezTo>
                  <a:cubicBezTo>
                    <a:pt x="639" y="852"/>
                    <a:pt x="821" y="639"/>
                    <a:pt x="821" y="426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6923650" y="453530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6923650" y="4725275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6923650" y="491525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6923650" y="510447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5" name="Google Shape;835;p13"/>
          <p:cNvSpPr/>
          <p:nvPr/>
        </p:nvSpPr>
        <p:spPr>
          <a:xfrm flipH="1">
            <a:off x="5268015" y="-3979"/>
            <a:ext cx="1885325" cy="277375"/>
          </a:xfrm>
          <a:custGeom>
            <a:avLst/>
            <a:gdLst/>
            <a:ahLst/>
            <a:cxnLst/>
            <a:rect l="l" t="t" r="r" b="b"/>
            <a:pathLst>
              <a:path w="75413" h="11095" extrusionOk="0">
                <a:moveTo>
                  <a:pt x="0" y="0"/>
                </a:moveTo>
                <a:lnTo>
                  <a:pt x="0" y="11094"/>
                </a:lnTo>
                <a:lnTo>
                  <a:pt x="75412" y="11094"/>
                </a:lnTo>
                <a:lnTo>
                  <a:pt x="7541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13"/>
          <p:cNvSpPr/>
          <p:nvPr/>
        </p:nvSpPr>
        <p:spPr>
          <a:xfrm flipH="1">
            <a:off x="6660140" y="-3979"/>
            <a:ext cx="2176350" cy="57775"/>
          </a:xfrm>
          <a:custGeom>
            <a:avLst/>
            <a:gdLst/>
            <a:ahLst/>
            <a:cxnLst/>
            <a:rect l="l" t="t" r="r" b="b"/>
            <a:pathLst>
              <a:path w="87054" h="2311" extrusionOk="0">
                <a:moveTo>
                  <a:pt x="0" y="0"/>
                </a:moveTo>
                <a:lnTo>
                  <a:pt x="0" y="2310"/>
                </a:lnTo>
                <a:lnTo>
                  <a:pt x="87053" y="2310"/>
                </a:lnTo>
                <a:lnTo>
                  <a:pt x="870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7" name="Google Shape;837;p13"/>
          <p:cNvGrpSpPr/>
          <p:nvPr/>
        </p:nvGrpSpPr>
        <p:grpSpPr>
          <a:xfrm>
            <a:off x="-815825" y="4087300"/>
            <a:ext cx="1528925" cy="1528925"/>
            <a:chOff x="1156825" y="4602950"/>
            <a:chExt cx="1528925" cy="1528925"/>
          </a:xfrm>
        </p:grpSpPr>
        <p:sp>
          <p:nvSpPr>
            <p:cNvPr id="838" name="Google Shape;838;p13"/>
            <p:cNvSpPr/>
            <p:nvPr/>
          </p:nvSpPr>
          <p:spPr>
            <a:xfrm>
              <a:off x="1354400" y="4602950"/>
              <a:ext cx="6100" cy="1528925"/>
            </a:xfrm>
            <a:custGeom>
              <a:avLst/>
              <a:gdLst/>
              <a:ahLst/>
              <a:cxnLst/>
              <a:rect l="l" t="t" r="r" b="b"/>
              <a:pathLst>
                <a:path w="24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43" y="61156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1579325" y="4602950"/>
              <a:ext cx="6850" cy="1528925"/>
            </a:xfrm>
            <a:custGeom>
              <a:avLst/>
              <a:gdLst/>
              <a:ahLst/>
              <a:cxnLst/>
              <a:rect l="l" t="t" r="r" b="b"/>
              <a:pathLst>
                <a:path w="27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74" y="61156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1805775" y="4602950"/>
              <a:ext cx="6100" cy="1528925"/>
            </a:xfrm>
            <a:custGeom>
              <a:avLst/>
              <a:gdLst/>
              <a:ahLst/>
              <a:cxnLst/>
              <a:rect l="l" t="t" r="r" b="b"/>
              <a:pathLst>
                <a:path w="24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44" y="61156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2030700" y="4602950"/>
              <a:ext cx="6100" cy="1528925"/>
            </a:xfrm>
            <a:custGeom>
              <a:avLst/>
              <a:gdLst/>
              <a:ahLst/>
              <a:cxnLst/>
              <a:rect l="l" t="t" r="r" b="b"/>
              <a:pathLst>
                <a:path w="24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44" y="61156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2255625" y="4602950"/>
              <a:ext cx="6875" cy="1528925"/>
            </a:xfrm>
            <a:custGeom>
              <a:avLst/>
              <a:gdLst/>
              <a:ahLst/>
              <a:cxnLst/>
              <a:rect l="l" t="t" r="r" b="b"/>
              <a:pathLst>
                <a:path w="275" h="61157" extrusionOk="0">
                  <a:moveTo>
                    <a:pt x="1" y="0"/>
                  </a:moveTo>
                  <a:lnTo>
                    <a:pt x="1" y="61156"/>
                  </a:lnTo>
                  <a:lnTo>
                    <a:pt x="274" y="61156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2481325" y="4602950"/>
              <a:ext cx="6850" cy="1528925"/>
            </a:xfrm>
            <a:custGeom>
              <a:avLst/>
              <a:gdLst/>
              <a:ahLst/>
              <a:cxnLst/>
              <a:rect l="l" t="t" r="r" b="b"/>
              <a:pathLst>
                <a:path w="27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74" y="61156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3"/>
            <p:cNvSpPr/>
            <p:nvPr/>
          </p:nvSpPr>
          <p:spPr>
            <a:xfrm>
              <a:off x="1156825" y="4799750"/>
              <a:ext cx="1528925" cy="6875"/>
            </a:xfrm>
            <a:custGeom>
              <a:avLst/>
              <a:gdLst/>
              <a:ahLst/>
              <a:cxnLst/>
              <a:rect l="l" t="t" r="r" b="b"/>
              <a:pathLst>
                <a:path w="61157" h="275" extrusionOk="0">
                  <a:moveTo>
                    <a:pt x="0" y="1"/>
                  </a:moveTo>
                  <a:lnTo>
                    <a:pt x="0" y="274"/>
                  </a:lnTo>
                  <a:lnTo>
                    <a:pt x="61157" y="274"/>
                  </a:lnTo>
                  <a:lnTo>
                    <a:pt x="611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3"/>
            <p:cNvSpPr/>
            <p:nvPr/>
          </p:nvSpPr>
          <p:spPr>
            <a:xfrm>
              <a:off x="1156825" y="5026200"/>
              <a:ext cx="1528925" cy="6875"/>
            </a:xfrm>
            <a:custGeom>
              <a:avLst/>
              <a:gdLst/>
              <a:ahLst/>
              <a:cxnLst/>
              <a:rect l="l" t="t" r="r" b="b"/>
              <a:pathLst>
                <a:path w="61157" h="275" extrusionOk="0">
                  <a:moveTo>
                    <a:pt x="0" y="0"/>
                  </a:moveTo>
                  <a:lnTo>
                    <a:pt x="0" y="274"/>
                  </a:lnTo>
                  <a:lnTo>
                    <a:pt x="61157" y="274"/>
                  </a:lnTo>
                  <a:lnTo>
                    <a:pt x="611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1156825" y="5251125"/>
              <a:ext cx="1528925" cy="6875"/>
            </a:xfrm>
            <a:custGeom>
              <a:avLst/>
              <a:gdLst/>
              <a:ahLst/>
              <a:cxnLst/>
              <a:rect l="l" t="t" r="r" b="b"/>
              <a:pathLst>
                <a:path w="61157" h="275" extrusionOk="0">
                  <a:moveTo>
                    <a:pt x="0" y="1"/>
                  </a:moveTo>
                  <a:lnTo>
                    <a:pt x="0" y="274"/>
                  </a:lnTo>
                  <a:lnTo>
                    <a:pt x="61157" y="274"/>
                  </a:lnTo>
                  <a:lnTo>
                    <a:pt x="611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1156825" y="5476825"/>
              <a:ext cx="1528925" cy="6100"/>
            </a:xfrm>
            <a:custGeom>
              <a:avLst/>
              <a:gdLst/>
              <a:ahLst/>
              <a:cxnLst/>
              <a:rect l="l" t="t" r="r" b="b"/>
              <a:pathLst>
                <a:path w="61157" h="244" extrusionOk="0">
                  <a:moveTo>
                    <a:pt x="0" y="0"/>
                  </a:moveTo>
                  <a:lnTo>
                    <a:pt x="0" y="243"/>
                  </a:lnTo>
                  <a:lnTo>
                    <a:pt x="61157" y="243"/>
                  </a:lnTo>
                  <a:lnTo>
                    <a:pt x="611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1156825" y="5702500"/>
              <a:ext cx="1528925" cy="6875"/>
            </a:xfrm>
            <a:custGeom>
              <a:avLst/>
              <a:gdLst/>
              <a:ahLst/>
              <a:cxnLst/>
              <a:rect l="l" t="t" r="r" b="b"/>
              <a:pathLst>
                <a:path w="61157" h="275" extrusionOk="0">
                  <a:moveTo>
                    <a:pt x="0" y="1"/>
                  </a:moveTo>
                  <a:lnTo>
                    <a:pt x="0" y="274"/>
                  </a:lnTo>
                  <a:lnTo>
                    <a:pt x="61157" y="274"/>
                  </a:lnTo>
                  <a:lnTo>
                    <a:pt x="611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6"/>
          <p:cNvSpPr txBox="1">
            <a:spLocks noGrp="1"/>
          </p:cNvSpPr>
          <p:nvPr>
            <p:ph type="title"/>
          </p:nvPr>
        </p:nvSpPr>
        <p:spPr>
          <a:xfrm>
            <a:off x="4807500" y="1103100"/>
            <a:ext cx="3031800" cy="20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9" name="Google Shape;919;p16"/>
          <p:cNvSpPr txBox="1">
            <a:spLocks noGrp="1"/>
          </p:cNvSpPr>
          <p:nvPr>
            <p:ph type="subTitle" idx="1"/>
          </p:nvPr>
        </p:nvSpPr>
        <p:spPr>
          <a:xfrm>
            <a:off x="4807500" y="3055150"/>
            <a:ext cx="3031800" cy="13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20" name="Google Shape;920;p16"/>
          <p:cNvGrpSpPr/>
          <p:nvPr/>
        </p:nvGrpSpPr>
        <p:grpSpPr>
          <a:xfrm rot="10800000" flipH="1">
            <a:off x="8428896" y="1604747"/>
            <a:ext cx="733566" cy="3469376"/>
            <a:chOff x="-1092529" y="1167363"/>
            <a:chExt cx="492558" cy="2329534"/>
          </a:xfrm>
        </p:grpSpPr>
        <p:sp>
          <p:nvSpPr>
            <p:cNvPr id="921" name="Google Shape;921;p16"/>
            <p:cNvSpPr/>
            <p:nvPr/>
          </p:nvSpPr>
          <p:spPr>
            <a:xfrm>
              <a:off x="-1092529" y="1167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6"/>
            <p:cNvSpPr/>
            <p:nvPr/>
          </p:nvSpPr>
          <p:spPr>
            <a:xfrm>
              <a:off x="-1092529" y="1290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6"/>
            <p:cNvSpPr/>
            <p:nvPr/>
          </p:nvSpPr>
          <p:spPr>
            <a:xfrm>
              <a:off x="-1092529" y="1411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6"/>
            <p:cNvSpPr/>
            <p:nvPr/>
          </p:nvSpPr>
          <p:spPr>
            <a:xfrm>
              <a:off x="-1092529" y="1534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6"/>
            <p:cNvSpPr/>
            <p:nvPr/>
          </p:nvSpPr>
          <p:spPr>
            <a:xfrm>
              <a:off x="-1092529" y="1655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6"/>
            <p:cNvSpPr/>
            <p:nvPr/>
          </p:nvSpPr>
          <p:spPr>
            <a:xfrm>
              <a:off x="-1092529" y="1778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6"/>
            <p:cNvSpPr/>
            <p:nvPr/>
          </p:nvSpPr>
          <p:spPr>
            <a:xfrm>
              <a:off x="-1092529" y="1899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6"/>
            <p:cNvSpPr/>
            <p:nvPr/>
          </p:nvSpPr>
          <p:spPr>
            <a:xfrm>
              <a:off x="-1092529" y="2022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6"/>
            <p:cNvSpPr/>
            <p:nvPr/>
          </p:nvSpPr>
          <p:spPr>
            <a:xfrm>
              <a:off x="-1092529" y="2149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6"/>
            <p:cNvSpPr/>
            <p:nvPr/>
          </p:nvSpPr>
          <p:spPr>
            <a:xfrm>
              <a:off x="-1092529" y="2272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6"/>
            <p:cNvSpPr/>
            <p:nvPr/>
          </p:nvSpPr>
          <p:spPr>
            <a:xfrm>
              <a:off x="-1092529" y="2393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6"/>
            <p:cNvSpPr/>
            <p:nvPr/>
          </p:nvSpPr>
          <p:spPr>
            <a:xfrm>
              <a:off x="-1092529" y="2516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6"/>
            <p:cNvSpPr/>
            <p:nvPr/>
          </p:nvSpPr>
          <p:spPr>
            <a:xfrm>
              <a:off x="-1092529" y="2637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6"/>
            <p:cNvSpPr/>
            <p:nvPr/>
          </p:nvSpPr>
          <p:spPr>
            <a:xfrm>
              <a:off x="-1092529" y="2760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6"/>
            <p:cNvSpPr/>
            <p:nvPr/>
          </p:nvSpPr>
          <p:spPr>
            <a:xfrm>
              <a:off x="-1092529" y="2881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6"/>
            <p:cNvSpPr/>
            <p:nvPr/>
          </p:nvSpPr>
          <p:spPr>
            <a:xfrm>
              <a:off x="-1092529" y="3004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7" name="Google Shape;937;p16"/>
          <p:cNvGrpSpPr/>
          <p:nvPr/>
        </p:nvGrpSpPr>
        <p:grpSpPr>
          <a:xfrm>
            <a:off x="6650675" y="4604112"/>
            <a:ext cx="1225226" cy="189700"/>
            <a:chOff x="6650675" y="4604112"/>
            <a:chExt cx="1225226" cy="189700"/>
          </a:xfrm>
        </p:grpSpPr>
        <p:sp>
          <p:nvSpPr>
            <p:cNvPr id="938" name="Google Shape;938;p16"/>
            <p:cNvSpPr/>
            <p:nvPr/>
          </p:nvSpPr>
          <p:spPr>
            <a:xfrm rot="10800000" flipH="1">
              <a:off x="7089001" y="4746112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6"/>
            <p:cNvSpPr/>
            <p:nvPr/>
          </p:nvSpPr>
          <p:spPr>
            <a:xfrm rot="10800000" flipH="1">
              <a:off x="6650675" y="4604112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6"/>
            <p:cNvSpPr/>
            <p:nvPr/>
          </p:nvSpPr>
          <p:spPr>
            <a:xfrm rot="10800000" flipH="1">
              <a:off x="7537496" y="4604112"/>
              <a:ext cx="2310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16"/>
          <p:cNvGrpSpPr/>
          <p:nvPr/>
        </p:nvGrpSpPr>
        <p:grpSpPr>
          <a:xfrm rot="5400000" flipH="1">
            <a:off x="7182883" y="-757011"/>
            <a:ext cx="160828" cy="2331228"/>
            <a:chOff x="8430900" y="3436150"/>
            <a:chExt cx="80575" cy="1167950"/>
          </a:xfrm>
        </p:grpSpPr>
        <p:sp>
          <p:nvSpPr>
            <p:cNvPr id="942" name="Google Shape;942;p16"/>
            <p:cNvSpPr/>
            <p:nvPr/>
          </p:nvSpPr>
          <p:spPr>
            <a:xfrm>
              <a:off x="8430900" y="4211225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4"/>
                  </a:lnTo>
                  <a:lnTo>
                    <a:pt x="3222" y="2554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6"/>
            <p:cNvSpPr/>
            <p:nvPr/>
          </p:nvSpPr>
          <p:spPr>
            <a:xfrm>
              <a:off x="8430900" y="4541025"/>
              <a:ext cx="80575" cy="63075"/>
            </a:xfrm>
            <a:custGeom>
              <a:avLst/>
              <a:gdLst/>
              <a:ahLst/>
              <a:cxnLst/>
              <a:rect l="l" t="t" r="r" b="b"/>
              <a:pathLst>
                <a:path w="3223" h="2523" extrusionOk="0">
                  <a:moveTo>
                    <a:pt x="1581" y="0"/>
                  </a:moveTo>
                  <a:lnTo>
                    <a:pt x="0" y="2523"/>
                  </a:lnTo>
                  <a:lnTo>
                    <a:pt x="3222" y="252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6"/>
            <p:cNvSpPr/>
            <p:nvPr/>
          </p:nvSpPr>
          <p:spPr>
            <a:xfrm>
              <a:off x="8430900" y="3436150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3"/>
                  </a:lnTo>
                  <a:lnTo>
                    <a:pt x="3222" y="255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6"/>
            <p:cNvSpPr/>
            <p:nvPr/>
          </p:nvSpPr>
          <p:spPr>
            <a:xfrm>
              <a:off x="8430900" y="3765925"/>
              <a:ext cx="80575" cy="63100"/>
            </a:xfrm>
            <a:custGeom>
              <a:avLst/>
              <a:gdLst/>
              <a:ahLst/>
              <a:cxnLst/>
              <a:rect l="l" t="t" r="r" b="b"/>
              <a:pathLst>
                <a:path w="3223" h="2524" extrusionOk="0">
                  <a:moveTo>
                    <a:pt x="1581" y="1"/>
                  </a:moveTo>
                  <a:lnTo>
                    <a:pt x="0" y="2524"/>
                  </a:lnTo>
                  <a:lnTo>
                    <a:pt x="3222" y="252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6"/>
            <p:cNvSpPr/>
            <p:nvPr/>
          </p:nvSpPr>
          <p:spPr>
            <a:xfrm>
              <a:off x="8430900" y="3905000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3"/>
                  </a:lnTo>
                  <a:lnTo>
                    <a:pt x="3222" y="255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4" name="Google Shape;1974;p29"/>
          <p:cNvGrpSpPr/>
          <p:nvPr/>
        </p:nvGrpSpPr>
        <p:grpSpPr>
          <a:xfrm rot="5400000">
            <a:off x="971546" y="-1566473"/>
            <a:ext cx="733566" cy="3469376"/>
            <a:chOff x="-1092529" y="1167363"/>
            <a:chExt cx="492558" cy="2329534"/>
          </a:xfrm>
        </p:grpSpPr>
        <p:sp>
          <p:nvSpPr>
            <p:cNvPr id="1975" name="Google Shape;1975;p29"/>
            <p:cNvSpPr/>
            <p:nvPr/>
          </p:nvSpPr>
          <p:spPr>
            <a:xfrm>
              <a:off x="-1092529" y="1167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9"/>
            <p:cNvSpPr/>
            <p:nvPr/>
          </p:nvSpPr>
          <p:spPr>
            <a:xfrm>
              <a:off x="-1092529" y="1290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9"/>
            <p:cNvSpPr/>
            <p:nvPr/>
          </p:nvSpPr>
          <p:spPr>
            <a:xfrm>
              <a:off x="-1092529" y="1411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9"/>
            <p:cNvSpPr/>
            <p:nvPr/>
          </p:nvSpPr>
          <p:spPr>
            <a:xfrm>
              <a:off x="-1092529" y="1534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9"/>
            <p:cNvSpPr/>
            <p:nvPr/>
          </p:nvSpPr>
          <p:spPr>
            <a:xfrm>
              <a:off x="-1092529" y="1655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9"/>
            <p:cNvSpPr/>
            <p:nvPr/>
          </p:nvSpPr>
          <p:spPr>
            <a:xfrm>
              <a:off x="-1092529" y="1778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9"/>
            <p:cNvSpPr/>
            <p:nvPr/>
          </p:nvSpPr>
          <p:spPr>
            <a:xfrm>
              <a:off x="-1092529" y="1899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9"/>
            <p:cNvSpPr/>
            <p:nvPr/>
          </p:nvSpPr>
          <p:spPr>
            <a:xfrm>
              <a:off x="-1092529" y="2022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9"/>
            <p:cNvSpPr/>
            <p:nvPr/>
          </p:nvSpPr>
          <p:spPr>
            <a:xfrm>
              <a:off x="-1092529" y="2149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9"/>
            <p:cNvSpPr/>
            <p:nvPr/>
          </p:nvSpPr>
          <p:spPr>
            <a:xfrm>
              <a:off x="-1092529" y="2272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9"/>
            <p:cNvSpPr/>
            <p:nvPr/>
          </p:nvSpPr>
          <p:spPr>
            <a:xfrm>
              <a:off x="-1092529" y="2393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9"/>
            <p:cNvSpPr/>
            <p:nvPr/>
          </p:nvSpPr>
          <p:spPr>
            <a:xfrm>
              <a:off x="-1092529" y="2516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9"/>
            <p:cNvSpPr/>
            <p:nvPr/>
          </p:nvSpPr>
          <p:spPr>
            <a:xfrm>
              <a:off x="-1092529" y="2637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9"/>
            <p:cNvSpPr/>
            <p:nvPr/>
          </p:nvSpPr>
          <p:spPr>
            <a:xfrm>
              <a:off x="-1092529" y="2760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9"/>
            <p:cNvSpPr/>
            <p:nvPr/>
          </p:nvSpPr>
          <p:spPr>
            <a:xfrm>
              <a:off x="-1092529" y="2881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9"/>
            <p:cNvSpPr/>
            <p:nvPr/>
          </p:nvSpPr>
          <p:spPr>
            <a:xfrm>
              <a:off x="-1092529" y="3004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1" name="Google Shape;1991;p29"/>
          <p:cNvGrpSpPr/>
          <p:nvPr/>
        </p:nvGrpSpPr>
        <p:grpSpPr>
          <a:xfrm rot="-5400000" flipH="1">
            <a:off x="6329421" y="3236202"/>
            <a:ext cx="733566" cy="3469376"/>
            <a:chOff x="-1092529" y="1167363"/>
            <a:chExt cx="492558" cy="2329534"/>
          </a:xfrm>
        </p:grpSpPr>
        <p:sp>
          <p:nvSpPr>
            <p:cNvPr id="1992" name="Google Shape;1992;p29"/>
            <p:cNvSpPr/>
            <p:nvPr/>
          </p:nvSpPr>
          <p:spPr>
            <a:xfrm>
              <a:off x="-1092529" y="1167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9"/>
            <p:cNvSpPr/>
            <p:nvPr/>
          </p:nvSpPr>
          <p:spPr>
            <a:xfrm>
              <a:off x="-1092529" y="1290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9"/>
            <p:cNvSpPr/>
            <p:nvPr/>
          </p:nvSpPr>
          <p:spPr>
            <a:xfrm>
              <a:off x="-1092529" y="1411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9"/>
            <p:cNvSpPr/>
            <p:nvPr/>
          </p:nvSpPr>
          <p:spPr>
            <a:xfrm>
              <a:off x="-1092529" y="1534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9"/>
            <p:cNvSpPr/>
            <p:nvPr/>
          </p:nvSpPr>
          <p:spPr>
            <a:xfrm>
              <a:off x="-1092529" y="1655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9"/>
            <p:cNvSpPr/>
            <p:nvPr/>
          </p:nvSpPr>
          <p:spPr>
            <a:xfrm>
              <a:off x="-1092529" y="1778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9"/>
            <p:cNvSpPr/>
            <p:nvPr/>
          </p:nvSpPr>
          <p:spPr>
            <a:xfrm>
              <a:off x="-1092529" y="1899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9"/>
            <p:cNvSpPr/>
            <p:nvPr/>
          </p:nvSpPr>
          <p:spPr>
            <a:xfrm>
              <a:off x="-1092529" y="2022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9"/>
            <p:cNvSpPr/>
            <p:nvPr/>
          </p:nvSpPr>
          <p:spPr>
            <a:xfrm>
              <a:off x="-1092529" y="2149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9"/>
            <p:cNvSpPr/>
            <p:nvPr/>
          </p:nvSpPr>
          <p:spPr>
            <a:xfrm>
              <a:off x="-1092529" y="2272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9"/>
            <p:cNvSpPr/>
            <p:nvPr/>
          </p:nvSpPr>
          <p:spPr>
            <a:xfrm>
              <a:off x="-1092529" y="2393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9"/>
            <p:cNvSpPr/>
            <p:nvPr/>
          </p:nvSpPr>
          <p:spPr>
            <a:xfrm>
              <a:off x="-1092529" y="2516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9"/>
            <p:cNvSpPr/>
            <p:nvPr/>
          </p:nvSpPr>
          <p:spPr>
            <a:xfrm>
              <a:off x="-1092529" y="2637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9"/>
            <p:cNvSpPr/>
            <p:nvPr/>
          </p:nvSpPr>
          <p:spPr>
            <a:xfrm>
              <a:off x="-1092529" y="2760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9"/>
            <p:cNvSpPr/>
            <p:nvPr/>
          </p:nvSpPr>
          <p:spPr>
            <a:xfrm>
              <a:off x="-1092529" y="2881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9"/>
            <p:cNvSpPr/>
            <p:nvPr/>
          </p:nvSpPr>
          <p:spPr>
            <a:xfrm>
              <a:off x="-1092529" y="3004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8" name="Google Shape;2008;p29"/>
          <p:cNvGrpSpPr/>
          <p:nvPr/>
        </p:nvGrpSpPr>
        <p:grpSpPr>
          <a:xfrm>
            <a:off x="7843250" y="169600"/>
            <a:ext cx="1573794" cy="597875"/>
            <a:chOff x="7843250" y="169600"/>
            <a:chExt cx="1573794" cy="597875"/>
          </a:xfrm>
        </p:grpSpPr>
        <p:sp>
          <p:nvSpPr>
            <p:cNvPr id="2009" name="Google Shape;2009;p29"/>
            <p:cNvSpPr/>
            <p:nvPr/>
          </p:nvSpPr>
          <p:spPr>
            <a:xfrm>
              <a:off x="8281576" y="169600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9"/>
            <p:cNvSpPr/>
            <p:nvPr/>
          </p:nvSpPr>
          <p:spPr>
            <a:xfrm>
              <a:off x="7843250" y="311600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9"/>
            <p:cNvSpPr/>
            <p:nvPr/>
          </p:nvSpPr>
          <p:spPr>
            <a:xfrm>
              <a:off x="8630144" y="597575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9"/>
            <p:cNvSpPr/>
            <p:nvPr/>
          </p:nvSpPr>
          <p:spPr>
            <a:xfrm>
              <a:off x="8555895" y="475375"/>
              <a:ext cx="1053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9"/>
            <p:cNvSpPr/>
            <p:nvPr/>
          </p:nvSpPr>
          <p:spPr>
            <a:xfrm>
              <a:off x="8102119" y="719775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29"/>
          <p:cNvGrpSpPr/>
          <p:nvPr/>
        </p:nvGrpSpPr>
        <p:grpSpPr>
          <a:xfrm>
            <a:off x="-278300" y="3149950"/>
            <a:ext cx="1557631" cy="2313775"/>
            <a:chOff x="-278300" y="3149950"/>
            <a:chExt cx="1557631" cy="2313775"/>
          </a:xfrm>
        </p:grpSpPr>
        <p:grpSp>
          <p:nvGrpSpPr>
            <p:cNvPr id="2015" name="Google Shape;2015;p29"/>
            <p:cNvGrpSpPr/>
            <p:nvPr/>
          </p:nvGrpSpPr>
          <p:grpSpPr>
            <a:xfrm>
              <a:off x="-116150" y="4071897"/>
              <a:ext cx="1395481" cy="1391827"/>
              <a:chOff x="-24800" y="4736675"/>
              <a:chExt cx="572975" cy="571475"/>
            </a:xfrm>
          </p:grpSpPr>
          <p:sp>
            <p:nvSpPr>
              <p:cNvPr id="2016" name="Google Shape;2016;p29"/>
              <p:cNvSpPr/>
              <p:nvPr/>
            </p:nvSpPr>
            <p:spPr>
              <a:xfrm>
                <a:off x="32175" y="4793675"/>
                <a:ext cx="408100" cy="408075"/>
              </a:xfrm>
              <a:custGeom>
                <a:avLst/>
                <a:gdLst/>
                <a:ahLst/>
                <a:cxnLst/>
                <a:rect l="l" t="t" r="r" b="b"/>
                <a:pathLst>
                  <a:path w="16324" h="16323" extrusionOk="0">
                    <a:moveTo>
                      <a:pt x="16019" y="0"/>
                    </a:moveTo>
                    <a:lnTo>
                      <a:pt x="1" y="16019"/>
                    </a:lnTo>
                    <a:cubicBezTo>
                      <a:pt x="62" y="16140"/>
                      <a:pt x="153" y="16201"/>
                      <a:pt x="214" y="16323"/>
                    </a:cubicBezTo>
                    <a:lnTo>
                      <a:pt x="16323" y="213"/>
                    </a:lnTo>
                    <a:cubicBezTo>
                      <a:pt x="16262" y="152"/>
                      <a:pt x="16141" y="61"/>
                      <a:pt x="160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29"/>
              <p:cNvSpPr/>
              <p:nvPr/>
            </p:nvSpPr>
            <p:spPr>
              <a:xfrm>
                <a:off x="-16450" y="4745050"/>
                <a:ext cx="359450" cy="359450"/>
              </a:xfrm>
              <a:custGeom>
                <a:avLst/>
                <a:gdLst/>
                <a:ahLst/>
                <a:cxnLst/>
                <a:rect l="l" t="t" r="r" b="b"/>
                <a:pathLst>
                  <a:path w="14378" h="14378" extrusionOk="0">
                    <a:moveTo>
                      <a:pt x="13952" y="0"/>
                    </a:moveTo>
                    <a:lnTo>
                      <a:pt x="0" y="13952"/>
                    </a:lnTo>
                    <a:cubicBezTo>
                      <a:pt x="31" y="14104"/>
                      <a:pt x="61" y="14225"/>
                      <a:pt x="122" y="14377"/>
                    </a:cubicBezTo>
                    <a:lnTo>
                      <a:pt x="14378" y="122"/>
                    </a:lnTo>
                    <a:cubicBezTo>
                      <a:pt x="14226" y="91"/>
                      <a:pt x="14104" y="31"/>
                      <a:pt x="139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29"/>
              <p:cNvSpPr/>
              <p:nvPr/>
            </p:nvSpPr>
            <p:spPr>
              <a:xfrm>
                <a:off x="13175" y="4774675"/>
                <a:ext cx="398975" cy="398975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15959" extrusionOk="0">
                    <a:moveTo>
                      <a:pt x="15655" y="1"/>
                    </a:moveTo>
                    <a:lnTo>
                      <a:pt x="1" y="15654"/>
                    </a:lnTo>
                    <a:cubicBezTo>
                      <a:pt x="62" y="15776"/>
                      <a:pt x="92" y="15867"/>
                      <a:pt x="183" y="15958"/>
                    </a:cubicBezTo>
                    <a:lnTo>
                      <a:pt x="15959" y="183"/>
                    </a:lnTo>
                    <a:cubicBezTo>
                      <a:pt x="15837" y="122"/>
                      <a:pt x="15715" y="61"/>
                      <a:pt x="15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29"/>
              <p:cNvSpPr/>
              <p:nvPr/>
            </p:nvSpPr>
            <p:spPr>
              <a:xfrm>
                <a:off x="-4300" y="4757200"/>
                <a:ext cx="383025" cy="383000"/>
              </a:xfrm>
              <a:custGeom>
                <a:avLst/>
                <a:gdLst/>
                <a:ahLst/>
                <a:cxnLst/>
                <a:rect l="l" t="t" r="r" b="b"/>
                <a:pathLst>
                  <a:path w="15321" h="15320" extrusionOk="0">
                    <a:moveTo>
                      <a:pt x="14986" y="0"/>
                    </a:moveTo>
                    <a:lnTo>
                      <a:pt x="1" y="14985"/>
                    </a:lnTo>
                    <a:cubicBezTo>
                      <a:pt x="31" y="15107"/>
                      <a:pt x="122" y="15198"/>
                      <a:pt x="153" y="15320"/>
                    </a:cubicBezTo>
                    <a:lnTo>
                      <a:pt x="15320" y="152"/>
                    </a:lnTo>
                    <a:cubicBezTo>
                      <a:pt x="15199" y="122"/>
                      <a:pt x="15107" y="61"/>
                      <a:pt x="149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29"/>
              <p:cNvSpPr/>
              <p:nvPr/>
            </p:nvSpPr>
            <p:spPr>
              <a:xfrm>
                <a:off x="-24050" y="4738200"/>
                <a:ext cx="326025" cy="326025"/>
              </a:xfrm>
              <a:custGeom>
                <a:avLst/>
                <a:gdLst/>
                <a:ahLst/>
                <a:cxnLst/>
                <a:rect l="l" t="t" r="r" b="b"/>
                <a:pathLst>
                  <a:path w="13041" h="13041" extrusionOk="0">
                    <a:moveTo>
                      <a:pt x="12584" y="1"/>
                    </a:moveTo>
                    <a:lnTo>
                      <a:pt x="0" y="12584"/>
                    </a:lnTo>
                    <a:cubicBezTo>
                      <a:pt x="0" y="12736"/>
                      <a:pt x="31" y="12888"/>
                      <a:pt x="31" y="13040"/>
                    </a:cubicBezTo>
                    <a:lnTo>
                      <a:pt x="13040" y="61"/>
                    </a:lnTo>
                    <a:cubicBezTo>
                      <a:pt x="12888" y="1"/>
                      <a:pt x="12736" y="1"/>
                      <a:pt x="12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29"/>
              <p:cNvSpPr/>
              <p:nvPr/>
            </p:nvSpPr>
            <p:spPr>
              <a:xfrm>
                <a:off x="55750" y="4817225"/>
                <a:ext cx="410350" cy="410375"/>
              </a:xfrm>
              <a:custGeom>
                <a:avLst/>
                <a:gdLst/>
                <a:ahLst/>
                <a:cxnLst/>
                <a:rect l="l" t="t" r="r" b="b"/>
                <a:pathLst>
                  <a:path w="16414" h="16415" extrusionOk="0">
                    <a:moveTo>
                      <a:pt x="16201" y="1"/>
                    </a:moveTo>
                    <a:lnTo>
                      <a:pt x="0" y="16202"/>
                    </a:lnTo>
                    <a:lnTo>
                      <a:pt x="122" y="16293"/>
                    </a:lnTo>
                    <a:lnTo>
                      <a:pt x="213" y="16414"/>
                    </a:lnTo>
                    <a:lnTo>
                      <a:pt x="16414" y="244"/>
                    </a:lnTo>
                    <a:cubicBezTo>
                      <a:pt x="16414" y="183"/>
                      <a:pt x="16353" y="153"/>
                      <a:pt x="16292" y="122"/>
                    </a:cubicBezTo>
                    <a:lnTo>
                      <a:pt x="162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29"/>
              <p:cNvSpPr/>
              <p:nvPr/>
            </p:nvSpPr>
            <p:spPr>
              <a:xfrm>
                <a:off x="-24800" y="4736675"/>
                <a:ext cx="280425" cy="280425"/>
              </a:xfrm>
              <a:custGeom>
                <a:avLst/>
                <a:gdLst/>
                <a:ahLst/>
                <a:cxnLst/>
                <a:rect l="l" t="t" r="r" b="b"/>
                <a:pathLst>
                  <a:path w="11217" h="11217" extrusionOk="0">
                    <a:moveTo>
                      <a:pt x="11216" y="1"/>
                    </a:moveTo>
                    <a:cubicBezTo>
                      <a:pt x="11003" y="1"/>
                      <a:pt x="10851" y="1"/>
                      <a:pt x="10669" y="31"/>
                    </a:cubicBezTo>
                    <a:lnTo>
                      <a:pt x="30" y="10670"/>
                    </a:lnTo>
                    <a:cubicBezTo>
                      <a:pt x="30" y="10852"/>
                      <a:pt x="0" y="11004"/>
                      <a:pt x="0" y="11217"/>
                    </a:cubicBezTo>
                    <a:lnTo>
                      <a:pt x="112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29"/>
              <p:cNvSpPr/>
              <p:nvPr/>
            </p:nvSpPr>
            <p:spPr>
              <a:xfrm>
                <a:off x="-18725" y="4743525"/>
                <a:ext cx="217350" cy="216600"/>
              </a:xfrm>
              <a:custGeom>
                <a:avLst/>
                <a:gdLst/>
                <a:ahLst/>
                <a:cxnLst/>
                <a:rect l="l" t="t" r="r" b="b"/>
                <a:pathLst>
                  <a:path w="8694" h="8664" extrusionOk="0">
                    <a:moveTo>
                      <a:pt x="8693" y="0"/>
                    </a:moveTo>
                    <a:lnTo>
                      <a:pt x="8693" y="0"/>
                    </a:lnTo>
                    <a:cubicBezTo>
                      <a:pt x="8450" y="31"/>
                      <a:pt x="8207" y="92"/>
                      <a:pt x="7994" y="183"/>
                    </a:cubicBezTo>
                    <a:lnTo>
                      <a:pt x="213" y="7964"/>
                    </a:lnTo>
                    <a:cubicBezTo>
                      <a:pt x="122" y="8207"/>
                      <a:pt x="61" y="8420"/>
                      <a:pt x="0" y="8663"/>
                    </a:cubicBezTo>
                    <a:lnTo>
                      <a:pt x="86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29"/>
              <p:cNvSpPr/>
              <p:nvPr/>
            </p:nvSpPr>
            <p:spPr>
              <a:xfrm>
                <a:off x="267750" y="5029250"/>
                <a:ext cx="280425" cy="278900"/>
              </a:xfrm>
              <a:custGeom>
                <a:avLst/>
                <a:gdLst/>
                <a:ahLst/>
                <a:cxnLst/>
                <a:rect l="l" t="t" r="r" b="b"/>
                <a:pathLst>
                  <a:path w="11217" h="11156" extrusionOk="0">
                    <a:moveTo>
                      <a:pt x="11216" y="0"/>
                    </a:moveTo>
                    <a:lnTo>
                      <a:pt x="0" y="11155"/>
                    </a:lnTo>
                    <a:cubicBezTo>
                      <a:pt x="183" y="11155"/>
                      <a:pt x="335" y="11155"/>
                      <a:pt x="517" y="11125"/>
                    </a:cubicBezTo>
                    <a:lnTo>
                      <a:pt x="11156" y="517"/>
                    </a:lnTo>
                    <a:cubicBezTo>
                      <a:pt x="11156" y="334"/>
                      <a:pt x="11216" y="182"/>
                      <a:pt x="112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29"/>
              <p:cNvSpPr/>
              <p:nvPr/>
            </p:nvSpPr>
            <p:spPr>
              <a:xfrm>
                <a:off x="219875" y="4981375"/>
                <a:ext cx="326025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3041" h="13010" extrusionOk="0">
                    <a:moveTo>
                      <a:pt x="13010" y="0"/>
                    </a:moveTo>
                    <a:lnTo>
                      <a:pt x="1" y="12979"/>
                    </a:lnTo>
                    <a:cubicBezTo>
                      <a:pt x="152" y="13009"/>
                      <a:pt x="304" y="13009"/>
                      <a:pt x="456" y="13009"/>
                    </a:cubicBezTo>
                    <a:lnTo>
                      <a:pt x="13040" y="456"/>
                    </a:lnTo>
                    <a:cubicBezTo>
                      <a:pt x="13040" y="304"/>
                      <a:pt x="13010" y="152"/>
                      <a:pt x="130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29"/>
              <p:cNvSpPr/>
              <p:nvPr/>
            </p:nvSpPr>
            <p:spPr>
              <a:xfrm>
                <a:off x="13950" y="4775425"/>
                <a:ext cx="101850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4074" extrusionOk="0">
                    <a:moveTo>
                      <a:pt x="4073" y="1"/>
                    </a:moveTo>
                    <a:lnTo>
                      <a:pt x="4073" y="1"/>
                    </a:lnTo>
                    <a:cubicBezTo>
                      <a:pt x="3253" y="487"/>
                      <a:pt x="2462" y="1065"/>
                      <a:pt x="1794" y="1794"/>
                    </a:cubicBezTo>
                    <a:cubicBezTo>
                      <a:pt x="1095" y="2463"/>
                      <a:pt x="487" y="3253"/>
                      <a:pt x="0" y="4074"/>
                    </a:cubicBezTo>
                    <a:lnTo>
                      <a:pt x="40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29"/>
              <p:cNvSpPr/>
              <p:nvPr/>
            </p:nvSpPr>
            <p:spPr>
              <a:xfrm>
                <a:off x="324750" y="5086225"/>
                <a:ext cx="216575" cy="215850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8634" extrusionOk="0">
                    <a:moveTo>
                      <a:pt x="8663" y="1"/>
                    </a:moveTo>
                    <a:lnTo>
                      <a:pt x="0" y="8633"/>
                    </a:lnTo>
                    <a:cubicBezTo>
                      <a:pt x="213" y="8572"/>
                      <a:pt x="456" y="8511"/>
                      <a:pt x="669" y="8420"/>
                    </a:cubicBezTo>
                    <a:lnTo>
                      <a:pt x="8481" y="669"/>
                    </a:lnTo>
                    <a:cubicBezTo>
                      <a:pt x="8541" y="457"/>
                      <a:pt x="8572" y="213"/>
                      <a:pt x="8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29"/>
              <p:cNvSpPr/>
              <p:nvPr/>
            </p:nvSpPr>
            <p:spPr>
              <a:xfrm>
                <a:off x="406050" y="5167550"/>
                <a:ext cx="101850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4074" extrusionOk="0">
                    <a:moveTo>
                      <a:pt x="4073" y="0"/>
                    </a:moveTo>
                    <a:lnTo>
                      <a:pt x="0" y="4073"/>
                    </a:lnTo>
                    <a:cubicBezTo>
                      <a:pt x="821" y="3587"/>
                      <a:pt x="1611" y="3009"/>
                      <a:pt x="2280" y="2280"/>
                    </a:cubicBezTo>
                    <a:cubicBezTo>
                      <a:pt x="2979" y="1611"/>
                      <a:pt x="3587" y="821"/>
                      <a:pt x="40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29"/>
              <p:cNvSpPr/>
              <p:nvPr/>
            </p:nvSpPr>
            <p:spPr>
              <a:xfrm>
                <a:off x="111200" y="4872700"/>
                <a:ext cx="398975" cy="398975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15959" extrusionOk="0">
                    <a:moveTo>
                      <a:pt x="15746" y="1"/>
                    </a:moveTo>
                    <a:lnTo>
                      <a:pt x="1" y="15745"/>
                    </a:lnTo>
                    <a:cubicBezTo>
                      <a:pt x="92" y="15837"/>
                      <a:pt x="214" y="15867"/>
                      <a:pt x="305" y="15958"/>
                    </a:cubicBezTo>
                    <a:lnTo>
                      <a:pt x="15959" y="305"/>
                    </a:lnTo>
                    <a:cubicBezTo>
                      <a:pt x="15867" y="183"/>
                      <a:pt x="15837" y="61"/>
                      <a:pt x="157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29"/>
              <p:cNvSpPr/>
              <p:nvPr/>
            </p:nvSpPr>
            <p:spPr>
              <a:xfrm>
                <a:off x="81575" y="4843075"/>
                <a:ext cx="408075" cy="408075"/>
              </a:xfrm>
              <a:custGeom>
                <a:avLst/>
                <a:gdLst/>
                <a:ahLst/>
                <a:cxnLst/>
                <a:rect l="l" t="t" r="r" b="b"/>
                <a:pathLst>
                  <a:path w="16323" h="16323" extrusionOk="0">
                    <a:moveTo>
                      <a:pt x="16110" y="0"/>
                    </a:moveTo>
                    <a:lnTo>
                      <a:pt x="0" y="16110"/>
                    </a:lnTo>
                    <a:cubicBezTo>
                      <a:pt x="61" y="16171"/>
                      <a:pt x="183" y="16262"/>
                      <a:pt x="304" y="16323"/>
                    </a:cubicBezTo>
                    <a:lnTo>
                      <a:pt x="16323" y="304"/>
                    </a:lnTo>
                    <a:cubicBezTo>
                      <a:pt x="16262" y="183"/>
                      <a:pt x="16171" y="122"/>
                      <a:pt x="161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29"/>
              <p:cNvSpPr/>
              <p:nvPr/>
            </p:nvSpPr>
            <p:spPr>
              <a:xfrm>
                <a:off x="179600" y="4941100"/>
                <a:ext cx="358700" cy="358675"/>
              </a:xfrm>
              <a:custGeom>
                <a:avLst/>
                <a:gdLst/>
                <a:ahLst/>
                <a:cxnLst/>
                <a:rect l="l" t="t" r="r" b="b"/>
                <a:pathLst>
                  <a:path w="14348" h="14347" extrusionOk="0">
                    <a:moveTo>
                      <a:pt x="14226" y="0"/>
                    </a:moveTo>
                    <a:lnTo>
                      <a:pt x="1" y="14225"/>
                    </a:lnTo>
                    <a:cubicBezTo>
                      <a:pt x="92" y="14286"/>
                      <a:pt x="244" y="14316"/>
                      <a:pt x="396" y="14347"/>
                    </a:cubicBezTo>
                    <a:lnTo>
                      <a:pt x="14347" y="395"/>
                    </a:lnTo>
                    <a:cubicBezTo>
                      <a:pt x="14317" y="243"/>
                      <a:pt x="14287" y="152"/>
                      <a:pt x="142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29"/>
              <p:cNvSpPr/>
              <p:nvPr/>
            </p:nvSpPr>
            <p:spPr>
              <a:xfrm>
                <a:off x="143125" y="4904625"/>
                <a:ext cx="383000" cy="383000"/>
              </a:xfrm>
              <a:custGeom>
                <a:avLst/>
                <a:gdLst/>
                <a:ahLst/>
                <a:cxnLst/>
                <a:rect l="l" t="t" r="r" b="b"/>
                <a:pathLst>
                  <a:path w="15320" h="15320" extrusionOk="0">
                    <a:moveTo>
                      <a:pt x="15168" y="0"/>
                    </a:moveTo>
                    <a:lnTo>
                      <a:pt x="1" y="15168"/>
                    </a:lnTo>
                    <a:cubicBezTo>
                      <a:pt x="122" y="15198"/>
                      <a:pt x="213" y="15289"/>
                      <a:pt x="335" y="15320"/>
                    </a:cubicBezTo>
                    <a:lnTo>
                      <a:pt x="15320" y="335"/>
                    </a:lnTo>
                    <a:cubicBezTo>
                      <a:pt x="15290" y="243"/>
                      <a:pt x="15198" y="122"/>
                      <a:pt x="15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33" name="Google Shape;2033;p29"/>
            <p:cNvSpPr/>
            <p:nvPr/>
          </p:nvSpPr>
          <p:spPr>
            <a:xfrm>
              <a:off x="160026" y="3291950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9"/>
            <p:cNvSpPr/>
            <p:nvPr/>
          </p:nvSpPr>
          <p:spPr>
            <a:xfrm>
              <a:off x="-278300" y="3433950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9"/>
            <p:cNvSpPr/>
            <p:nvPr/>
          </p:nvSpPr>
          <p:spPr>
            <a:xfrm>
              <a:off x="402746" y="3149950"/>
              <a:ext cx="2310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30"/>
          <p:cNvSpPr/>
          <p:nvPr/>
        </p:nvSpPr>
        <p:spPr>
          <a:xfrm>
            <a:off x="160100" y="76200"/>
            <a:ext cx="1885325" cy="277375"/>
          </a:xfrm>
          <a:custGeom>
            <a:avLst/>
            <a:gdLst/>
            <a:ahLst/>
            <a:cxnLst/>
            <a:rect l="l" t="t" r="r" b="b"/>
            <a:pathLst>
              <a:path w="75413" h="11095" extrusionOk="0">
                <a:moveTo>
                  <a:pt x="0" y="0"/>
                </a:moveTo>
                <a:lnTo>
                  <a:pt x="0" y="11094"/>
                </a:lnTo>
                <a:lnTo>
                  <a:pt x="75412" y="11094"/>
                </a:lnTo>
                <a:lnTo>
                  <a:pt x="7541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8" name="Google Shape;2038;p30"/>
          <p:cNvGrpSpPr/>
          <p:nvPr/>
        </p:nvGrpSpPr>
        <p:grpSpPr>
          <a:xfrm>
            <a:off x="-329275" y="2600"/>
            <a:ext cx="1740175" cy="841225"/>
            <a:chOff x="-253075" y="231200"/>
            <a:chExt cx="1740175" cy="841225"/>
          </a:xfrm>
        </p:grpSpPr>
        <p:sp>
          <p:nvSpPr>
            <p:cNvPr id="2039" name="Google Shape;2039;p30"/>
            <p:cNvSpPr/>
            <p:nvPr/>
          </p:nvSpPr>
          <p:spPr>
            <a:xfrm>
              <a:off x="-2530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669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0"/>
            <p:cNvSpPr/>
            <p:nvPr/>
          </p:nvSpPr>
          <p:spPr>
            <a:xfrm>
              <a:off x="-631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0"/>
            <p:cNvSpPr/>
            <p:nvPr/>
          </p:nvSpPr>
          <p:spPr>
            <a:xfrm>
              <a:off x="126125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0"/>
            <p:cNvSpPr/>
            <p:nvPr/>
          </p:nvSpPr>
          <p:spPr>
            <a:xfrm>
              <a:off x="3161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0"/>
            <p:cNvSpPr/>
            <p:nvPr/>
          </p:nvSpPr>
          <p:spPr>
            <a:xfrm>
              <a:off x="5053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0"/>
            <p:cNvSpPr/>
            <p:nvPr/>
          </p:nvSpPr>
          <p:spPr>
            <a:xfrm>
              <a:off x="6952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0"/>
            <p:cNvSpPr/>
            <p:nvPr/>
          </p:nvSpPr>
          <p:spPr>
            <a:xfrm>
              <a:off x="88525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0"/>
            <p:cNvSpPr/>
            <p:nvPr/>
          </p:nvSpPr>
          <p:spPr>
            <a:xfrm>
              <a:off x="1073700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69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0"/>
            <p:cNvSpPr/>
            <p:nvPr/>
          </p:nvSpPr>
          <p:spPr>
            <a:xfrm>
              <a:off x="1263675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69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0"/>
            <p:cNvSpPr/>
            <p:nvPr/>
          </p:nvSpPr>
          <p:spPr>
            <a:xfrm>
              <a:off x="14529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0"/>
            <p:cNvSpPr/>
            <p:nvPr/>
          </p:nvSpPr>
          <p:spPr>
            <a:xfrm>
              <a:off x="-2530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8" y="1064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0"/>
            <p:cNvSpPr/>
            <p:nvPr/>
          </p:nvSpPr>
          <p:spPr>
            <a:xfrm>
              <a:off x="-631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0"/>
            <p:cNvSpPr/>
            <p:nvPr/>
          </p:nvSpPr>
          <p:spPr>
            <a:xfrm>
              <a:off x="126125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0"/>
            <p:cNvSpPr/>
            <p:nvPr/>
          </p:nvSpPr>
          <p:spPr>
            <a:xfrm>
              <a:off x="3161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0"/>
            <p:cNvSpPr/>
            <p:nvPr/>
          </p:nvSpPr>
          <p:spPr>
            <a:xfrm>
              <a:off x="5053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0"/>
            <p:cNvSpPr/>
            <p:nvPr/>
          </p:nvSpPr>
          <p:spPr>
            <a:xfrm>
              <a:off x="6952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0"/>
            <p:cNvSpPr/>
            <p:nvPr/>
          </p:nvSpPr>
          <p:spPr>
            <a:xfrm>
              <a:off x="88525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0"/>
            <p:cNvSpPr/>
            <p:nvPr/>
          </p:nvSpPr>
          <p:spPr>
            <a:xfrm>
              <a:off x="1073700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0"/>
            <p:cNvSpPr/>
            <p:nvPr/>
          </p:nvSpPr>
          <p:spPr>
            <a:xfrm>
              <a:off x="1263675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0"/>
            <p:cNvSpPr/>
            <p:nvPr/>
          </p:nvSpPr>
          <p:spPr>
            <a:xfrm>
              <a:off x="14529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0"/>
            <p:cNvSpPr/>
            <p:nvPr/>
          </p:nvSpPr>
          <p:spPr>
            <a:xfrm>
              <a:off x="-2530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0"/>
            <p:cNvSpPr/>
            <p:nvPr/>
          </p:nvSpPr>
          <p:spPr>
            <a:xfrm>
              <a:off x="-631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0"/>
            <p:cNvSpPr/>
            <p:nvPr/>
          </p:nvSpPr>
          <p:spPr>
            <a:xfrm>
              <a:off x="126125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0"/>
            <p:cNvSpPr/>
            <p:nvPr/>
          </p:nvSpPr>
          <p:spPr>
            <a:xfrm>
              <a:off x="3161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0"/>
            <p:cNvSpPr/>
            <p:nvPr/>
          </p:nvSpPr>
          <p:spPr>
            <a:xfrm>
              <a:off x="5053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0"/>
            <p:cNvSpPr/>
            <p:nvPr/>
          </p:nvSpPr>
          <p:spPr>
            <a:xfrm>
              <a:off x="6952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0"/>
            <p:cNvSpPr/>
            <p:nvPr/>
          </p:nvSpPr>
          <p:spPr>
            <a:xfrm>
              <a:off x="88525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0"/>
            <p:cNvSpPr/>
            <p:nvPr/>
          </p:nvSpPr>
          <p:spPr>
            <a:xfrm>
              <a:off x="1073700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0"/>
            <p:cNvSpPr/>
            <p:nvPr/>
          </p:nvSpPr>
          <p:spPr>
            <a:xfrm>
              <a:off x="1263675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0"/>
            <p:cNvSpPr/>
            <p:nvPr/>
          </p:nvSpPr>
          <p:spPr>
            <a:xfrm>
              <a:off x="14529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0"/>
            <p:cNvSpPr/>
            <p:nvPr/>
          </p:nvSpPr>
          <p:spPr>
            <a:xfrm>
              <a:off x="-2530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0"/>
            <p:cNvSpPr/>
            <p:nvPr/>
          </p:nvSpPr>
          <p:spPr>
            <a:xfrm>
              <a:off x="-631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0"/>
            <p:cNvSpPr/>
            <p:nvPr/>
          </p:nvSpPr>
          <p:spPr>
            <a:xfrm>
              <a:off x="126125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0"/>
            <p:cNvSpPr/>
            <p:nvPr/>
          </p:nvSpPr>
          <p:spPr>
            <a:xfrm>
              <a:off x="3161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0"/>
            <p:cNvSpPr/>
            <p:nvPr/>
          </p:nvSpPr>
          <p:spPr>
            <a:xfrm>
              <a:off x="5053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0"/>
            <p:cNvSpPr/>
            <p:nvPr/>
          </p:nvSpPr>
          <p:spPr>
            <a:xfrm>
              <a:off x="6952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0"/>
            <p:cNvSpPr/>
            <p:nvPr/>
          </p:nvSpPr>
          <p:spPr>
            <a:xfrm>
              <a:off x="88525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0"/>
            <p:cNvSpPr/>
            <p:nvPr/>
          </p:nvSpPr>
          <p:spPr>
            <a:xfrm>
              <a:off x="1073700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0"/>
            <p:cNvSpPr/>
            <p:nvPr/>
          </p:nvSpPr>
          <p:spPr>
            <a:xfrm>
              <a:off x="1263675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0"/>
            <p:cNvSpPr/>
            <p:nvPr/>
          </p:nvSpPr>
          <p:spPr>
            <a:xfrm>
              <a:off x="14529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0"/>
            <p:cNvSpPr/>
            <p:nvPr/>
          </p:nvSpPr>
          <p:spPr>
            <a:xfrm>
              <a:off x="-2530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0"/>
            <p:cNvSpPr/>
            <p:nvPr/>
          </p:nvSpPr>
          <p:spPr>
            <a:xfrm>
              <a:off x="-631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0"/>
            <p:cNvSpPr/>
            <p:nvPr/>
          </p:nvSpPr>
          <p:spPr>
            <a:xfrm>
              <a:off x="126125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0"/>
            <p:cNvSpPr/>
            <p:nvPr/>
          </p:nvSpPr>
          <p:spPr>
            <a:xfrm>
              <a:off x="3161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0"/>
            <p:cNvSpPr/>
            <p:nvPr/>
          </p:nvSpPr>
          <p:spPr>
            <a:xfrm>
              <a:off x="5053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0"/>
            <p:cNvSpPr/>
            <p:nvPr/>
          </p:nvSpPr>
          <p:spPr>
            <a:xfrm>
              <a:off x="6952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0"/>
            <p:cNvSpPr/>
            <p:nvPr/>
          </p:nvSpPr>
          <p:spPr>
            <a:xfrm>
              <a:off x="88525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0"/>
            <p:cNvSpPr/>
            <p:nvPr/>
          </p:nvSpPr>
          <p:spPr>
            <a:xfrm>
              <a:off x="1073700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0"/>
            <p:cNvSpPr/>
            <p:nvPr/>
          </p:nvSpPr>
          <p:spPr>
            <a:xfrm>
              <a:off x="1263675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0"/>
            <p:cNvSpPr/>
            <p:nvPr/>
          </p:nvSpPr>
          <p:spPr>
            <a:xfrm>
              <a:off x="14529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0"/>
            <p:cNvSpPr/>
            <p:nvPr/>
          </p:nvSpPr>
          <p:spPr>
            <a:xfrm>
              <a:off x="-2530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0"/>
            <p:cNvSpPr/>
            <p:nvPr/>
          </p:nvSpPr>
          <p:spPr>
            <a:xfrm>
              <a:off x="-631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0"/>
            <p:cNvSpPr/>
            <p:nvPr/>
          </p:nvSpPr>
          <p:spPr>
            <a:xfrm>
              <a:off x="126125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0"/>
            <p:cNvSpPr/>
            <p:nvPr/>
          </p:nvSpPr>
          <p:spPr>
            <a:xfrm>
              <a:off x="3161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0"/>
            <p:cNvSpPr/>
            <p:nvPr/>
          </p:nvSpPr>
          <p:spPr>
            <a:xfrm>
              <a:off x="5053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0"/>
            <p:cNvSpPr/>
            <p:nvPr/>
          </p:nvSpPr>
          <p:spPr>
            <a:xfrm>
              <a:off x="6952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0"/>
            <p:cNvSpPr/>
            <p:nvPr/>
          </p:nvSpPr>
          <p:spPr>
            <a:xfrm>
              <a:off x="88525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0"/>
            <p:cNvSpPr/>
            <p:nvPr/>
          </p:nvSpPr>
          <p:spPr>
            <a:xfrm>
              <a:off x="1073700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0"/>
            <p:cNvSpPr/>
            <p:nvPr/>
          </p:nvSpPr>
          <p:spPr>
            <a:xfrm>
              <a:off x="1263675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0"/>
            <p:cNvSpPr/>
            <p:nvPr/>
          </p:nvSpPr>
          <p:spPr>
            <a:xfrm>
              <a:off x="14529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9" name="Google Shape;2099;p30"/>
          <p:cNvSpPr/>
          <p:nvPr/>
        </p:nvSpPr>
        <p:spPr>
          <a:xfrm>
            <a:off x="-133600" y="76200"/>
            <a:ext cx="786968" cy="57775"/>
          </a:xfrm>
          <a:custGeom>
            <a:avLst/>
            <a:gdLst/>
            <a:ahLst/>
            <a:cxnLst/>
            <a:rect l="l" t="t" r="r" b="b"/>
            <a:pathLst>
              <a:path w="87054" h="2311" extrusionOk="0">
                <a:moveTo>
                  <a:pt x="0" y="0"/>
                </a:moveTo>
                <a:lnTo>
                  <a:pt x="0" y="2310"/>
                </a:lnTo>
                <a:lnTo>
                  <a:pt x="87053" y="2310"/>
                </a:lnTo>
                <a:lnTo>
                  <a:pt x="870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0" name="Google Shape;2100;p30"/>
          <p:cNvSpPr/>
          <p:nvPr/>
        </p:nvSpPr>
        <p:spPr>
          <a:xfrm>
            <a:off x="464275" y="1296575"/>
            <a:ext cx="495475" cy="57774"/>
          </a:xfrm>
          <a:custGeom>
            <a:avLst/>
            <a:gdLst/>
            <a:ahLst/>
            <a:cxnLst/>
            <a:rect l="l" t="t" r="r" b="b"/>
            <a:pathLst>
              <a:path w="19819" h="852" extrusionOk="0">
                <a:moveTo>
                  <a:pt x="0" y="0"/>
                </a:moveTo>
                <a:lnTo>
                  <a:pt x="0" y="851"/>
                </a:lnTo>
                <a:lnTo>
                  <a:pt x="19818" y="851"/>
                </a:lnTo>
                <a:lnTo>
                  <a:pt x="198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1" name="Google Shape;2101;p30"/>
          <p:cNvSpPr/>
          <p:nvPr/>
        </p:nvSpPr>
        <p:spPr>
          <a:xfrm>
            <a:off x="1281900" y="1296575"/>
            <a:ext cx="117825" cy="57774"/>
          </a:xfrm>
          <a:custGeom>
            <a:avLst/>
            <a:gdLst/>
            <a:ahLst/>
            <a:cxnLst/>
            <a:rect l="l" t="t" r="r" b="b"/>
            <a:pathLst>
              <a:path w="4713" h="852" extrusionOk="0">
                <a:moveTo>
                  <a:pt x="1" y="0"/>
                </a:moveTo>
                <a:lnTo>
                  <a:pt x="1" y="851"/>
                </a:lnTo>
                <a:lnTo>
                  <a:pt x="4712" y="851"/>
                </a:lnTo>
                <a:lnTo>
                  <a:pt x="47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2" name="Google Shape;2102;p30"/>
          <p:cNvSpPr/>
          <p:nvPr/>
        </p:nvSpPr>
        <p:spPr>
          <a:xfrm>
            <a:off x="-121874" y="4425825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3" name="Google Shape;2103;p30"/>
          <p:cNvSpPr/>
          <p:nvPr/>
        </p:nvSpPr>
        <p:spPr>
          <a:xfrm>
            <a:off x="-560200" y="4567825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4" name="Google Shape;2104;p30"/>
          <p:cNvSpPr/>
          <p:nvPr/>
        </p:nvSpPr>
        <p:spPr>
          <a:xfrm>
            <a:off x="126669" y="4850650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5" name="Google Shape;2105;p30"/>
          <p:cNvSpPr/>
          <p:nvPr/>
        </p:nvSpPr>
        <p:spPr>
          <a:xfrm>
            <a:off x="49396" y="4731600"/>
            <a:ext cx="1773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6" name="Google Shape;2106;p30"/>
          <p:cNvSpPr/>
          <p:nvPr/>
        </p:nvSpPr>
        <p:spPr>
          <a:xfrm>
            <a:off x="8281576" y="169600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7" name="Google Shape;2107;p30"/>
          <p:cNvSpPr/>
          <p:nvPr/>
        </p:nvSpPr>
        <p:spPr>
          <a:xfrm>
            <a:off x="7843250" y="311600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8" name="Google Shape;2108;p30"/>
          <p:cNvSpPr/>
          <p:nvPr/>
        </p:nvSpPr>
        <p:spPr>
          <a:xfrm>
            <a:off x="8630144" y="597575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9" name="Google Shape;2109;p30"/>
          <p:cNvSpPr/>
          <p:nvPr/>
        </p:nvSpPr>
        <p:spPr>
          <a:xfrm>
            <a:off x="8555895" y="475375"/>
            <a:ext cx="1053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0" name="Google Shape;2110;p30"/>
          <p:cNvSpPr/>
          <p:nvPr/>
        </p:nvSpPr>
        <p:spPr>
          <a:xfrm>
            <a:off x="8102119" y="719775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1" name="Google Shape;2111;p30"/>
          <p:cNvGrpSpPr/>
          <p:nvPr/>
        </p:nvGrpSpPr>
        <p:grpSpPr>
          <a:xfrm>
            <a:off x="8288045" y="4282788"/>
            <a:ext cx="860716" cy="860716"/>
            <a:chOff x="5238200" y="4091525"/>
            <a:chExt cx="574500" cy="574500"/>
          </a:xfrm>
        </p:grpSpPr>
        <p:sp>
          <p:nvSpPr>
            <p:cNvPr id="2112" name="Google Shape;2112;p30"/>
            <p:cNvSpPr/>
            <p:nvPr/>
          </p:nvSpPr>
          <p:spPr>
            <a:xfrm>
              <a:off x="5663750" y="4517075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74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0"/>
            <p:cNvSpPr/>
            <p:nvPr/>
          </p:nvSpPr>
          <p:spPr>
            <a:xfrm>
              <a:off x="5522400" y="4375725"/>
              <a:ext cx="148975" cy="148975"/>
            </a:xfrm>
            <a:custGeom>
              <a:avLst/>
              <a:gdLst/>
              <a:ahLst/>
              <a:cxnLst/>
              <a:rect l="l" t="t" r="r" b="b"/>
              <a:pathLst>
                <a:path w="5959" h="5959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74"/>
                  </a:lnTo>
                  <a:close/>
                  <a:moveTo>
                    <a:pt x="1" y="1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0"/>
            <p:cNvSpPr/>
            <p:nvPr/>
          </p:nvSpPr>
          <p:spPr>
            <a:xfrm>
              <a:off x="5522400" y="4234400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654" y="243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43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0"/>
            <p:cNvSpPr/>
            <p:nvPr/>
          </p:nvSpPr>
          <p:spPr>
            <a:xfrm>
              <a:off x="5381075" y="43757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43" y="5654"/>
                  </a:lnTo>
                  <a:lnTo>
                    <a:pt x="243" y="274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0"/>
            <p:cNvSpPr/>
            <p:nvPr/>
          </p:nvSpPr>
          <p:spPr>
            <a:xfrm>
              <a:off x="5663750" y="43757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74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0"/>
            <p:cNvSpPr/>
            <p:nvPr/>
          </p:nvSpPr>
          <p:spPr>
            <a:xfrm>
              <a:off x="5663750" y="4234400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715" y="243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43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0"/>
            <p:cNvSpPr/>
            <p:nvPr/>
          </p:nvSpPr>
          <p:spPr>
            <a:xfrm>
              <a:off x="5663750" y="40915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715" y="305"/>
                  </a:moveTo>
                  <a:lnTo>
                    <a:pt x="5715" y="5715"/>
                  </a:lnTo>
                  <a:lnTo>
                    <a:pt x="304" y="5715"/>
                  </a:lnTo>
                  <a:lnTo>
                    <a:pt x="304" y="305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0"/>
            <p:cNvSpPr/>
            <p:nvPr/>
          </p:nvSpPr>
          <p:spPr>
            <a:xfrm>
              <a:off x="5522400" y="4517075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74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0"/>
            <p:cNvSpPr/>
            <p:nvPr/>
          </p:nvSpPr>
          <p:spPr>
            <a:xfrm>
              <a:off x="5381075" y="4517075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43" y="5654"/>
                  </a:lnTo>
                  <a:lnTo>
                    <a:pt x="243" y="274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0"/>
            <p:cNvSpPr/>
            <p:nvPr/>
          </p:nvSpPr>
          <p:spPr>
            <a:xfrm>
              <a:off x="5238200" y="4517075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5" y="5654"/>
                  </a:lnTo>
                  <a:lnTo>
                    <a:pt x="305" y="274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2" name="Google Shape;2122;p30"/>
          <p:cNvSpPr/>
          <p:nvPr/>
        </p:nvSpPr>
        <p:spPr>
          <a:xfrm>
            <a:off x="7986251" y="4319175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3" name="Google Shape;2123;p30"/>
          <p:cNvSpPr/>
          <p:nvPr/>
        </p:nvSpPr>
        <p:spPr>
          <a:xfrm>
            <a:off x="7547925" y="4461175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4" name="Google Shape;2124;p30"/>
          <p:cNvSpPr/>
          <p:nvPr/>
        </p:nvSpPr>
        <p:spPr>
          <a:xfrm>
            <a:off x="8228971" y="4177175"/>
            <a:ext cx="2310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6" name="Google Shape;2126;p31"/>
          <p:cNvGrpSpPr/>
          <p:nvPr/>
        </p:nvGrpSpPr>
        <p:grpSpPr>
          <a:xfrm rot="-5400000" flipH="1">
            <a:off x="1234305" y="-1334739"/>
            <a:ext cx="615152" cy="3133209"/>
            <a:chOff x="6482900" y="1354425"/>
            <a:chExt cx="235600" cy="1829825"/>
          </a:xfrm>
        </p:grpSpPr>
        <p:sp>
          <p:nvSpPr>
            <p:cNvPr id="2127" name="Google Shape;2127;p31"/>
            <p:cNvSpPr/>
            <p:nvPr/>
          </p:nvSpPr>
          <p:spPr>
            <a:xfrm>
              <a:off x="6482900" y="1354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1"/>
            <p:cNvSpPr/>
            <p:nvPr/>
          </p:nvSpPr>
          <p:spPr>
            <a:xfrm>
              <a:off x="6482900" y="1476000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1"/>
            <p:cNvSpPr/>
            <p:nvPr/>
          </p:nvSpPr>
          <p:spPr>
            <a:xfrm>
              <a:off x="6482900" y="159757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1"/>
            <p:cNvSpPr/>
            <p:nvPr/>
          </p:nvSpPr>
          <p:spPr>
            <a:xfrm>
              <a:off x="6482900" y="1719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1"/>
            <p:cNvSpPr/>
            <p:nvPr/>
          </p:nvSpPr>
          <p:spPr>
            <a:xfrm>
              <a:off x="6482900" y="1839975"/>
              <a:ext cx="235600" cy="249275"/>
            </a:xfrm>
            <a:custGeom>
              <a:avLst/>
              <a:gdLst/>
              <a:ahLst/>
              <a:cxnLst/>
              <a:rect l="l" t="t" r="r" b="b"/>
              <a:pathLst>
                <a:path w="9424" h="9971" extrusionOk="0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1"/>
            <p:cNvSpPr/>
            <p:nvPr/>
          </p:nvSpPr>
          <p:spPr>
            <a:xfrm>
              <a:off x="6482900" y="196232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1"/>
            <p:cNvSpPr/>
            <p:nvPr/>
          </p:nvSpPr>
          <p:spPr>
            <a:xfrm>
              <a:off x="6482900" y="208390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1"/>
            <p:cNvSpPr/>
            <p:nvPr/>
          </p:nvSpPr>
          <p:spPr>
            <a:xfrm>
              <a:off x="6482900" y="22055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1"/>
            <p:cNvSpPr/>
            <p:nvPr/>
          </p:nvSpPr>
          <p:spPr>
            <a:xfrm>
              <a:off x="6482900" y="23278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1"/>
            <p:cNvSpPr/>
            <p:nvPr/>
          </p:nvSpPr>
          <p:spPr>
            <a:xfrm>
              <a:off x="6482900" y="2449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1"/>
            <p:cNvSpPr/>
            <p:nvPr/>
          </p:nvSpPr>
          <p:spPr>
            <a:xfrm>
              <a:off x="6482900" y="25710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1"/>
            <p:cNvSpPr/>
            <p:nvPr/>
          </p:nvSpPr>
          <p:spPr>
            <a:xfrm>
              <a:off x="6482900" y="2692575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1"/>
            <p:cNvSpPr/>
            <p:nvPr/>
          </p:nvSpPr>
          <p:spPr>
            <a:xfrm>
              <a:off x="6482900" y="2814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1"/>
            <p:cNvSpPr/>
            <p:nvPr/>
          </p:nvSpPr>
          <p:spPr>
            <a:xfrm>
              <a:off x="6482900" y="293575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1" name="Google Shape;2141;p31"/>
          <p:cNvGrpSpPr/>
          <p:nvPr/>
        </p:nvGrpSpPr>
        <p:grpSpPr>
          <a:xfrm>
            <a:off x="8183752" y="295100"/>
            <a:ext cx="935450" cy="189399"/>
            <a:chOff x="8183752" y="295100"/>
            <a:chExt cx="935450" cy="189399"/>
          </a:xfrm>
        </p:grpSpPr>
        <p:sp>
          <p:nvSpPr>
            <p:cNvPr id="2142" name="Google Shape;2142;p31"/>
            <p:cNvSpPr/>
            <p:nvPr/>
          </p:nvSpPr>
          <p:spPr>
            <a:xfrm flipH="1">
              <a:off x="8623727" y="426725"/>
              <a:ext cx="495475" cy="57774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1"/>
            <p:cNvSpPr/>
            <p:nvPr/>
          </p:nvSpPr>
          <p:spPr>
            <a:xfrm flipH="1">
              <a:off x="8183752" y="426725"/>
              <a:ext cx="117825" cy="57774"/>
            </a:xfrm>
            <a:custGeom>
              <a:avLst/>
              <a:gdLst/>
              <a:ahLst/>
              <a:cxnLst/>
              <a:rect l="l" t="t" r="r" b="b"/>
              <a:pathLst>
                <a:path w="4713" h="852" extrusionOk="0">
                  <a:moveTo>
                    <a:pt x="1" y="0"/>
                  </a:moveTo>
                  <a:lnTo>
                    <a:pt x="1" y="851"/>
                  </a:lnTo>
                  <a:lnTo>
                    <a:pt x="4712" y="851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1"/>
            <p:cNvSpPr/>
            <p:nvPr/>
          </p:nvSpPr>
          <p:spPr>
            <a:xfrm flipH="1">
              <a:off x="8301577" y="295100"/>
              <a:ext cx="495475" cy="57774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5" name="Google Shape;2145;p31"/>
          <p:cNvGrpSpPr/>
          <p:nvPr/>
        </p:nvGrpSpPr>
        <p:grpSpPr>
          <a:xfrm flipH="1">
            <a:off x="8449747" y="1962145"/>
            <a:ext cx="160828" cy="2331228"/>
            <a:chOff x="8430900" y="3436150"/>
            <a:chExt cx="80575" cy="1167950"/>
          </a:xfrm>
        </p:grpSpPr>
        <p:sp>
          <p:nvSpPr>
            <p:cNvPr id="2146" name="Google Shape;2146;p31"/>
            <p:cNvSpPr/>
            <p:nvPr/>
          </p:nvSpPr>
          <p:spPr>
            <a:xfrm>
              <a:off x="8430900" y="4211225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4"/>
                  </a:lnTo>
                  <a:lnTo>
                    <a:pt x="3222" y="2554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1"/>
            <p:cNvSpPr/>
            <p:nvPr/>
          </p:nvSpPr>
          <p:spPr>
            <a:xfrm>
              <a:off x="8430900" y="4541025"/>
              <a:ext cx="80575" cy="63075"/>
            </a:xfrm>
            <a:custGeom>
              <a:avLst/>
              <a:gdLst/>
              <a:ahLst/>
              <a:cxnLst/>
              <a:rect l="l" t="t" r="r" b="b"/>
              <a:pathLst>
                <a:path w="3223" h="2523" extrusionOk="0">
                  <a:moveTo>
                    <a:pt x="1581" y="0"/>
                  </a:moveTo>
                  <a:lnTo>
                    <a:pt x="0" y="2523"/>
                  </a:lnTo>
                  <a:lnTo>
                    <a:pt x="3222" y="252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1"/>
            <p:cNvSpPr/>
            <p:nvPr/>
          </p:nvSpPr>
          <p:spPr>
            <a:xfrm>
              <a:off x="8430900" y="3436150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3"/>
                  </a:lnTo>
                  <a:lnTo>
                    <a:pt x="3222" y="255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1"/>
            <p:cNvSpPr/>
            <p:nvPr/>
          </p:nvSpPr>
          <p:spPr>
            <a:xfrm>
              <a:off x="8430900" y="3765925"/>
              <a:ext cx="80575" cy="63100"/>
            </a:xfrm>
            <a:custGeom>
              <a:avLst/>
              <a:gdLst/>
              <a:ahLst/>
              <a:cxnLst/>
              <a:rect l="l" t="t" r="r" b="b"/>
              <a:pathLst>
                <a:path w="3223" h="2524" extrusionOk="0">
                  <a:moveTo>
                    <a:pt x="1581" y="1"/>
                  </a:moveTo>
                  <a:lnTo>
                    <a:pt x="0" y="2524"/>
                  </a:lnTo>
                  <a:lnTo>
                    <a:pt x="3222" y="252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1"/>
            <p:cNvSpPr/>
            <p:nvPr/>
          </p:nvSpPr>
          <p:spPr>
            <a:xfrm>
              <a:off x="8430900" y="3905000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3"/>
                  </a:lnTo>
                  <a:lnTo>
                    <a:pt x="3222" y="255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1" name="Google Shape;2151;p31"/>
          <p:cNvGrpSpPr/>
          <p:nvPr/>
        </p:nvGrpSpPr>
        <p:grpSpPr>
          <a:xfrm>
            <a:off x="8233725" y="4558175"/>
            <a:ext cx="1225226" cy="331700"/>
            <a:chOff x="8233725" y="4558175"/>
            <a:chExt cx="1225226" cy="331700"/>
          </a:xfrm>
        </p:grpSpPr>
        <p:sp>
          <p:nvSpPr>
            <p:cNvPr id="2152" name="Google Shape;2152;p31"/>
            <p:cNvSpPr/>
            <p:nvPr/>
          </p:nvSpPr>
          <p:spPr>
            <a:xfrm>
              <a:off x="8672051" y="4700175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1"/>
            <p:cNvSpPr/>
            <p:nvPr/>
          </p:nvSpPr>
          <p:spPr>
            <a:xfrm>
              <a:off x="8233725" y="4842175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1"/>
            <p:cNvSpPr/>
            <p:nvPr/>
          </p:nvSpPr>
          <p:spPr>
            <a:xfrm>
              <a:off x="8914771" y="4558175"/>
              <a:ext cx="2310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5" name="Google Shape;2155;p31"/>
          <p:cNvGrpSpPr/>
          <p:nvPr/>
        </p:nvGrpSpPr>
        <p:grpSpPr>
          <a:xfrm>
            <a:off x="464275" y="686975"/>
            <a:ext cx="935450" cy="57774"/>
            <a:chOff x="464275" y="686975"/>
            <a:chExt cx="935450" cy="57774"/>
          </a:xfrm>
        </p:grpSpPr>
        <p:sp>
          <p:nvSpPr>
            <p:cNvPr id="2156" name="Google Shape;2156;p31"/>
            <p:cNvSpPr/>
            <p:nvPr/>
          </p:nvSpPr>
          <p:spPr>
            <a:xfrm>
              <a:off x="464275" y="686975"/>
              <a:ext cx="495475" cy="57774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1"/>
            <p:cNvSpPr/>
            <p:nvPr/>
          </p:nvSpPr>
          <p:spPr>
            <a:xfrm>
              <a:off x="1281900" y="686975"/>
              <a:ext cx="117825" cy="57774"/>
            </a:xfrm>
            <a:custGeom>
              <a:avLst/>
              <a:gdLst/>
              <a:ahLst/>
              <a:cxnLst/>
              <a:rect l="l" t="t" r="r" b="b"/>
              <a:pathLst>
                <a:path w="4713" h="852" extrusionOk="0">
                  <a:moveTo>
                    <a:pt x="1" y="0"/>
                  </a:moveTo>
                  <a:lnTo>
                    <a:pt x="1" y="851"/>
                  </a:lnTo>
                  <a:lnTo>
                    <a:pt x="4712" y="851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8" name="Google Shape;2158;p31"/>
          <p:cNvGrpSpPr/>
          <p:nvPr/>
        </p:nvGrpSpPr>
        <p:grpSpPr>
          <a:xfrm>
            <a:off x="-590717" y="3835555"/>
            <a:ext cx="2043172" cy="2037823"/>
            <a:chOff x="-24800" y="4736675"/>
            <a:chExt cx="572975" cy="571475"/>
          </a:xfrm>
        </p:grpSpPr>
        <p:sp>
          <p:nvSpPr>
            <p:cNvPr id="2159" name="Google Shape;2159;p31"/>
            <p:cNvSpPr/>
            <p:nvPr/>
          </p:nvSpPr>
          <p:spPr>
            <a:xfrm>
              <a:off x="32175" y="4793675"/>
              <a:ext cx="408100" cy="408075"/>
            </a:xfrm>
            <a:custGeom>
              <a:avLst/>
              <a:gdLst/>
              <a:ahLst/>
              <a:cxnLst/>
              <a:rect l="l" t="t" r="r" b="b"/>
              <a:pathLst>
                <a:path w="16324" h="16323" extrusionOk="0">
                  <a:moveTo>
                    <a:pt x="16019" y="0"/>
                  </a:moveTo>
                  <a:lnTo>
                    <a:pt x="1" y="16019"/>
                  </a:lnTo>
                  <a:cubicBezTo>
                    <a:pt x="62" y="16140"/>
                    <a:pt x="153" y="16201"/>
                    <a:pt x="214" y="16323"/>
                  </a:cubicBezTo>
                  <a:lnTo>
                    <a:pt x="16323" y="213"/>
                  </a:lnTo>
                  <a:cubicBezTo>
                    <a:pt x="16262" y="152"/>
                    <a:pt x="16141" y="61"/>
                    <a:pt x="16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1"/>
            <p:cNvSpPr/>
            <p:nvPr/>
          </p:nvSpPr>
          <p:spPr>
            <a:xfrm>
              <a:off x="-16450" y="4745050"/>
              <a:ext cx="359450" cy="359450"/>
            </a:xfrm>
            <a:custGeom>
              <a:avLst/>
              <a:gdLst/>
              <a:ahLst/>
              <a:cxnLst/>
              <a:rect l="l" t="t" r="r" b="b"/>
              <a:pathLst>
                <a:path w="14378" h="14378" extrusionOk="0">
                  <a:moveTo>
                    <a:pt x="13952" y="0"/>
                  </a:moveTo>
                  <a:lnTo>
                    <a:pt x="0" y="13952"/>
                  </a:lnTo>
                  <a:cubicBezTo>
                    <a:pt x="31" y="14104"/>
                    <a:pt x="61" y="14225"/>
                    <a:pt x="122" y="14377"/>
                  </a:cubicBezTo>
                  <a:lnTo>
                    <a:pt x="14378" y="122"/>
                  </a:lnTo>
                  <a:cubicBezTo>
                    <a:pt x="14226" y="91"/>
                    <a:pt x="14104" y="31"/>
                    <a:pt x="139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1"/>
            <p:cNvSpPr/>
            <p:nvPr/>
          </p:nvSpPr>
          <p:spPr>
            <a:xfrm>
              <a:off x="13175" y="4774675"/>
              <a:ext cx="398975" cy="398975"/>
            </a:xfrm>
            <a:custGeom>
              <a:avLst/>
              <a:gdLst/>
              <a:ahLst/>
              <a:cxnLst/>
              <a:rect l="l" t="t" r="r" b="b"/>
              <a:pathLst>
                <a:path w="15959" h="15959" extrusionOk="0">
                  <a:moveTo>
                    <a:pt x="15655" y="1"/>
                  </a:moveTo>
                  <a:lnTo>
                    <a:pt x="1" y="15654"/>
                  </a:lnTo>
                  <a:cubicBezTo>
                    <a:pt x="62" y="15776"/>
                    <a:pt x="92" y="15867"/>
                    <a:pt x="183" y="15958"/>
                  </a:cubicBezTo>
                  <a:lnTo>
                    <a:pt x="15959" y="183"/>
                  </a:lnTo>
                  <a:cubicBezTo>
                    <a:pt x="15837" y="122"/>
                    <a:pt x="15715" y="61"/>
                    <a:pt x="156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1"/>
            <p:cNvSpPr/>
            <p:nvPr/>
          </p:nvSpPr>
          <p:spPr>
            <a:xfrm>
              <a:off x="-4300" y="4757200"/>
              <a:ext cx="383025" cy="383000"/>
            </a:xfrm>
            <a:custGeom>
              <a:avLst/>
              <a:gdLst/>
              <a:ahLst/>
              <a:cxnLst/>
              <a:rect l="l" t="t" r="r" b="b"/>
              <a:pathLst>
                <a:path w="15321" h="15320" extrusionOk="0">
                  <a:moveTo>
                    <a:pt x="14986" y="0"/>
                  </a:moveTo>
                  <a:lnTo>
                    <a:pt x="1" y="14985"/>
                  </a:lnTo>
                  <a:cubicBezTo>
                    <a:pt x="31" y="15107"/>
                    <a:pt x="122" y="15198"/>
                    <a:pt x="153" y="15320"/>
                  </a:cubicBezTo>
                  <a:lnTo>
                    <a:pt x="15320" y="152"/>
                  </a:lnTo>
                  <a:cubicBezTo>
                    <a:pt x="15199" y="122"/>
                    <a:pt x="15107" y="61"/>
                    <a:pt x="149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1"/>
            <p:cNvSpPr/>
            <p:nvPr/>
          </p:nvSpPr>
          <p:spPr>
            <a:xfrm>
              <a:off x="-24050" y="4738200"/>
              <a:ext cx="326025" cy="326025"/>
            </a:xfrm>
            <a:custGeom>
              <a:avLst/>
              <a:gdLst/>
              <a:ahLst/>
              <a:cxnLst/>
              <a:rect l="l" t="t" r="r" b="b"/>
              <a:pathLst>
                <a:path w="13041" h="13041" extrusionOk="0">
                  <a:moveTo>
                    <a:pt x="12584" y="1"/>
                  </a:moveTo>
                  <a:lnTo>
                    <a:pt x="0" y="12584"/>
                  </a:lnTo>
                  <a:cubicBezTo>
                    <a:pt x="0" y="12736"/>
                    <a:pt x="31" y="12888"/>
                    <a:pt x="31" y="13040"/>
                  </a:cubicBezTo>
                  <a:lnTo>
                    <a:pt x="13040" y="61"/>
                  </a:lnTo>
                  <a:cubicBezTo>
                    <a:pt x="12888" y="1"/>
                    <a:pt x="12736" y="1"/>
                    <a:pt x="12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1"/>
            <p:cNvSpPr/>
            <p:nvPr/>
          </p:nvSpPr>
          <p:spPr>
            <a:xfrm>
              <a:off x="55750" y="4817225"/>
              <a:ext cx="410350" cy="410375"/>
            </a:xfrm>
            <a:custGeom>
              <a:avLst/>
              <a:gdLst/>
              <a:ahLst/>
              <a:cxnLst/>
              <a:rect l="l" t="t" r="r" b="b"/>
              <a:pathLst>
                <a:path w="16414" h="16415" extrusionOk="0">
                  <a:moveTo>
                    <a:pt x="16201" y="1"/>
                  </a:moveTo>
                  <a:lnTo>
                    <a:pt x="0" y="16202"/>
                  </a:lnTo>
                  <a:lnTo>
                    <a:pt x="122" y="16293"/>
                  </a:lnTo>
                  <a:lnTo>
                    <a:pt x="213" y="16414"/>
                  </a:lnTo>
                  <a:lnTo>
                    <a:pt x="16414" y="244"/>
                  </a:lnTo>
                  <a:cubicBezTo>
                    <a:pt x="16414" y="183"/>
                    <a:pt x="16353" y="153"/>
                    <a:pt x="16292" y="122"/>
                  </a:cubicBezTo>
                  <a:lnTo>
                    <a:pt x="162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1"/>
            <p:cNvSpPr/>
            <p:nvPr/>
          </p:nvSpPr>
          <p:spPr>
            <a:xfrm>
              <a:off x="-24800" y="4736675"/>
              <a:ext cx="280425" cy="280425"/>
            </a:xfrm>
            <a:custGeom>
              <a:avLst/>
              <a:gdLst/>
              <a:ahLst/>
              <a:cxnLst/>
              <a:rect l="l" t="t" r="r" b="b"/>
              <a:pathLst>
                <a:path w="11217" h="11217" extrusionOk="0">
                  <a:moveTo>
                    <a:pt x="11216" y="1"/>
                  </a:moveTo>
                  <a:cubicBezTo>
                    <a:pt x="11003" y="1"/>
                    <a:pt x="10851" y="1"/>
                    <a:pt x="10669" y="31"/>
                  </a:cubicBezTo>
                  <a:lnTo>
                    <a:pt x="30" y="10670"/>
                  </a:lnTo>
                  <a:cubicBezTo>
                    <a:pt x="30" y="10852"/>
                    <a:pt x="0" y="11004"/>
                    <a:pt x="0" y="11217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1"/>
            <p:cNvSpPr/>
            <p:nvPr/>
          </p:nvSpPr>
          <p:spPr>
            <a:xfrm>
              <a:off x="-18725" y="4743525"/>
              <a:ext cx="217350" cy="216600"/>
            </a:xfrm>
            <a:custGeom>
              <a:avLst/>
              <a:gdLst/>
              <a:ahLst/>
              <a:cxnLst/>
              <a:rect l="l" t="t" r="r" b="b"/>
              <a:pathLst>
                <a:path w="8694" h="8664" extrusionOk="0">
                  <a:moveTo>
                    <a:pt x="8693" y="0"/>
                  </a:moveTo>
                  <a:lnTo>
                    <a:pt x="8693" y="0"/>
                  </a:lnTo>
                  <a:cubicBezTo>
                    <a:pt x="8450" y="31"/>
                    <a:pt x="8207" y="92"/>
                    <a:pt x="7994" y="183"/>
                  </a:cubicBezTo>
                  <a:lnTo>
                    <a:pt x="213" y="7964"/>
                  </a:lnTo>
                  <a:cubicBezTo>
                    <a:pt x="122" y="8207"/>
                    <a:pt x="61" y="8420"/>
                    <a:pt x="0" y="8663"/>
                  </a:cubicBezTo>
                  <a:lnTo>
                    <a:pt x="86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1"/>
            <p:cNvSpPr/>
            <p:nvPr/>
          </p:nvSpPr>
          <p:spPr>
            <a:xfrm>
              <a:off x="267750" y="5029250"/>
              <a:ext cx="280425" cy="278900"/>
            </a:xfrm>
            <a:custGeom>
              <a:avLst/>
              <a:gdLst/>
              <a:ahLst/>
              <a:cxnLst/>
              <a:rect l="l" t="t" r="r" b="b"/>
              <a:pathLst>
                <a:path w="11217" h="11156" extrusionOk="0">
                  <a:moveTo>
                    <a:pt x="11216" y="0"/>
                  </a:moveTo>
                  <a:lnTo>
                    <a:pt x="0" y="11155"/>
                  </a:lnTo>
                  <a:cubicBezTo>
                    <a:pt x="183" y="11155"/>
                    <a:pt x="335" y="11155"/>
                    <a:pt x="517" y="11125"/>
                  </a:cubicBezTo>
                  <a:lnTo>
                    <a:pt x="11156" y="517"/>
                  </a:lnTo>
                  <a:cubicBezTo>
                    <a:pt x="11156" y="334"/>
                    <a:pt x="11216" y="182"/>
                    <a:pt x="11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1"/>
            <p:cNvSpPr/>
            <p:nvPr/>
          </p:nvSpPr>
          <p:spPr>
            <a:xfrm>
              <a:off x="219875" y="4981375"/>
              <a:ext cx="326025" cy="325250"/>
            </a:xfrm>
            <a:custGeom>
              <a:avLst/>
              <a:gdLst/>
              <a:ahLst/>
              <a:cxnLst/>
              <a:rect l="l" t="t" r="r" b="b"/>
              <a:pathLst>
                <a:path w="13041" h="13010" extrusionOk="0">
                  <a:moveTo>
                    <a:pt x="13010" y="0"/>
                  </a:moveTo>
                  <a:lnTo>
                    <a:pt x="1" y="12979"/>
                  </a:lnTo>
                  <a:cubicBezTo>
                    <a:pt x="152" y="13009"/>
                    <a:pt x="304" y="13009"/>
                    <a:pt x="456" y="13009"/>
                  </a:cubicBezTo>
                  <a:lnTo>
                    <a:pt x="13040" y="456"/>
                  </a:lnTo>
                  <a:cubicBezTo>
                    <a:pt x="13040" y="304"/>
                    <a:pt x="13010" y="152"/>
                    <a:pt x="130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1"/>
            <p:cNvSpPr/>
            <p:nvPr/>
          </p:nvSpPr>
          <p:spPr>
            <a:xfrm>
              <a:off x="13950" y="4775425"/>
              <a:ext cx="101850" cy="101850"/>
            </a:xfrm>
            <a:custGeom>
              <a:avLst/>
              <a:gdLst/>
              <a:ahLst/>
              <a:cxnLst/>
              <a:rect l="l" t="t" r="r" b="b"/>
              <a:pathLst>
                <a:path w="4074" h="4074" extrusionOk="0">
                  <a:moveTo>
                    <a:pt x="4073" y="1"/>
                  </a:moveTo>
                  <a:lnTo>
                    <a:pt x="4073" y="1"/>
                  </a:lnTo>
                  <a:cubicBezTo>
                    <a:pt x="3253" y="487"/>
                    <a:pt x="2462" y="1065"/>
                    <a:pt x="1794" y="1794"/>
                  </a:cubicBezTo>
                  <a:cubicBezTo>
                    <a:pt x="1095" y="2463"/>
                    <a:pt x="487" y="3253"/>
                    <a:pt x="0" y="4074"/>
                  </a:cubicBezTo>
                  <a:lnTo>
                    <a:pt x="4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1"/>
            <p:cNvSpPr/>
            <p:nvPr/>
          </p:nvSpPr>
          <p:spPr>
            <a:xfrm>
              <a:off x="324750" y="5086225"/>
              <a:ext cx="216575" cy="215850"/>
            </a:xfrm>
            <a:custGeom>
              <a:avLst/>
              <a:gdLst/>
              <a:ahLst/>
              <a:cxnLst/>
              <a:rect l="l" t="t" r="r" b="b"/>
              <a:pathLst>
                <a:path w="8663" h="8634" extrusionOk="0">
                  <a:moveTo>
                    <a:pt x="8663" y="1"/>
                  </a:moveTo>
                  <a:lnTo>
                    <a:pt x="0" y="8633"/>
                  </a:lnTo>
                  <a:cubicBezTo>
                    <a:pt x="213" y="8572"/>
                    <a:pt x="456" y="8511"/>
                    <a:pt x="669" y="8420"/>
                  </a:cubicBezTo>
                  <a:lnTo>
                    <a:pt x="8481" y="669"/>
                  </a:lnTo>
                  <a:cubicBezTo>
                    <a:pt x="8541" y="457"/>
                    <a:pt x="8572" y="213"/>
                    <a:pt x="8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1"/>
            <p:cNvSpPr/>
            <p:nvPr/>
          </p:nvSpPr>
          <p:spPr>
            <a:xfrm>
              <a:off x="406050" y="5167550"/>
              <a:ext cx="101850" cy="101850"/>
            </a:xfrm>
            <a:custGeom>
              <a:avLst/>
              <a:gdLst/>
              <a:ahLst/>
              <a:cxnLst/>
              <a:rect l="l" t="t" r="r" b="b"/>
              <a:pathLst>
                <a:path w="4074" h="4074" extrusionOk="0">
                  <a:moveTo>
                    <a:pt x="4073" y="0"/>
                  </a:moveTo>
                  <a:lnTo>
                    <a:pt x="0" y="4073"/>
                  </a:lnTo>
                  <a:cubicBezTo>
                    <a:pt x="821" y="3587"/>
                    <a:pt x="1611" y="3009"/>
                    <a:pt x="2280" y="2280"/>
                  </a:cubicBezTo>
                  <a:cubicBezTo>
                    <a:pt x="2979" y="1611"/>
                    <a:pt x="3587" y="821"/>
                    <a:pt x="4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1"/>
            <p:cNvSpPr/>
            <p:nvPr/>
          </p:nvSpPr>
          <p:spPr>
            <a:xfrm>
              <a:off x="111200" y="4872700"/>
              <a:ext cx="398975" cy="398975"/>
            </a:xfrm>
            <a:custGeom>
              <a:avLst/>
              <a:gdLst/>
              <a:ahLst/>
              <a:cxnLst/>
              <a:rect l="l" t="t" r="r" b="b"/>
              <a:pathLst>
                <a:path w="15959" h="15959" extrusionOk="0">
                  <a:moveTo>
                    <a:pt x="15746" y="1"/>
                  </a:moveTo>
                  <a:lnTo>
                    <a:pt x="1" y="15745"/>
                  </a:lnTo>
                  <a:cubicBezTo>
                    <a:pt x="92" y="15837"/>
                    <a:pt x="214" y="15867"/>
                    <a:pt x="305" y="15958"/>
                  </a:cubicBezTo>
                  <a:lnTo>
                    <a:pt x="15959" y="305"/>
                  </a:lnTo>
                  <a:cubicBezTo>
                    <a:pt x="15867" y="183"/>
                    <a:pt x="15837" y="61"/>
                    <a:pt x="15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1"/>
            <p:cNvSpPr/>
            <p:nvPr/>
          </p:nvSpPr>
          <p:spPr>
            <a:xfrm>
              <a:off x="81575" y="4843075"/>
              <a:ext cx="408075" cy="408075"/>
            </a:xfrm>
            <a:custGeom>
              <a:avLst/>
              <a:gdLst/>
              <a:ahLst/>
              <a:cxnLst/>
              <a:rect l="l" t="t" r="r" b="b"/>
              <a:pathLst>
                <a:path w="16323" h="16323" extrusionOk="0">
                  <a:moveTo>
                    <a:pt x="16110" y="0"/>
                  </a:moveTo>
                  <a:lnTo>
                    <a:pt x="0" y="16110"/>
                  </a:lnTo>
                  <a:cubicBezTo>
                    <a:pt x="61" y="16171"/>
                    <a:pt x="183" y="16262"/>
                    <a:pt x="304" y="16323"/>
                  </a:cubicBezTo>
                  <a:lnTo>
                    <a:pt x="16323" y="304"/>
                  </a:lnTo>
                  <a:cubicBezTo>
                    <a:pt x="16262" y="183"/>
                    <a:pt x="16171" y="122"/>
                    <a:pt x="16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1"/>
            <p:cNvSpPr/>
            <p:nvPr/>
          </p:nvSpPr>
          <p:spPr>
            <a:xfrm>
              <a:off x="179600" y="4941100"/>
              <a:ext cx="358700" cy="358675"/>
            </a:xfrm>
            <a:custGeom>
              <a:avLst/>
              <a:gdLst/>
              <a:ahLst/>
              <a:cxnLst/>
              <a:rect l="l" t="t" r="r" b="b"/>
              <a:pathLst>
                <a:path w="14348" h="14347" extrusionOk="0">
                  <a:moveTo>
                    <a:pt x="14226" y="0"/>
                  </a:moveTo>
                  <a:lnTo>
                    <a:pt x="1" y="14225"/>
                  </a:lnTo>
                  <a:cubicBezTo>
                    <a:pt x="92" y="14286"/>
                    <a:pt x="244" y="14316"/>
                    <a:pt x="396" y="14347"/>
                  </a:cubicBezTo>
                  <a:lnTo>
                    <a:pt x="14347" y="395"/>
                  </a:lnTo>
                  <a:cubicBezTo>
                    <a:pt x="14317" y="243"/>
                    <a:pt x="14287" y="152"/>
                    <a:pt x="14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1"/>
            <p:cNvSpPr/>
            <p:nvPr/>
          </p:nvSpPr>
          <p:spPr>
            <a:xfrm>
              <a:off x="143125" y="4904625"/>
              <a:ext cx="383000" cy="383000"/>
            </a:xfrm>
            <a:custGeom>
              <a:avLst/>
              <a:gdLst/>
              <a:ahLst/>
              <a:cxnLst/>
              <a:rect l="l" t="t" r="r" b="b"/>
              <a:pathLst>
                <a:path w="15320" h="15320" extrusionOk="0">
                  <a:moveTo>
                    <a:pt x="15168" y="0"/>
                  </a:moveTo>
                  <a:lnTo>
                    <a:pt x="1" y="15168"/>
                  </a:lnTo>
                  <a:cubicBezTo>
                    <a:pt x="122" y="15198"/>
                    <a:pt x="213" y="15289"/>
                    <a:pt x="335" y="15320"/>
                  </a:cubicBezTo>
                  <a:lnTo>
                    <a:pt x="15320" y="335"/>
                  </a:lnTo>
                  <a:cubicBezTo>
                    <a:pt x="15290" y="243"/>
                    <a:pt x="15198" y="122"/>
                    <a:pt x="15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31"/>
          <p:cNvGrpSpPr/>
          <p:nvPr/>
        </p:nvGrpSpPr>
        <p:grpSpPr>
          <a:xfrm>
            <a:off x="1649600" y="4644025"/>
            <a:ext cx="1473769" cy="330525"/>
            <a:chOff x="1649600" y="4644025"/>
            <a:chExt cx="1473769" cy="330525"/>
          </a:xfrm>
        </p:grpSpPr>
        <p:sp>
          <p:nvSpPr>
            <p:cNvPr id="2177" name="Google Shape;2177;p31"/>
            <p:cNvSpPr/>
            <p:nvPr/>
          </p:nvSpPr>
          <p:spPr>
            <a:xfrm>
              <a:off x="1649600" y="4644025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1"/>
            <p:cNvSpPr/>
            <p:nvPr/>
          </p:nvSpPr>
          <p:spPr>
            <a:xfrm>
              <a:off x="2336469" y="4926850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1"/>
            <p:cNvSpPr/>
            <p:nvPr/>
          </p:nvSpPr>
          <p:spPr>
            <a:xfrm>
              <a:off x="2259196" y="4807800"/>
              <a:ext cx="1773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fa Slab One"/>
              <a:buNone/>
              <a:defRPr sz="32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2" r:id="rId5"/>
    <p:sldLayoutId id="2147483675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35"/>
          <p:cNvSpPr txBox="1">
            <a:spLocks noGrp="1"/>
          </p:cNvSpPr>
          <p:nvPr>
            <p:ph type="subTitle" idx="1"/>
          </p:nvPr>
        </p:nvSpPr>
        <p:spPr>
          <a:xfrm>
            <a:off x="2456518" y="3749074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solidFill>
                  <a:schemeClr val="bg2"/>
                </a:solidFill>
                <a:latin typeface="Alfa Slab One" panose="020B0604020202020204" charset="0"/>
              </a:rPr>
              <a:t>Cristescu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Alfa Slab One" panose="020B0604020202020204" charset="0"/>
              </a:rPr>
              <a:t>Cristian</a:t>
            </a:r>
            <a:endParaRPr sz="2400" dirty="0">
              <a:solidFill>
                <a:schemeClr val="tx2"/>
              </a:solidFill>
              <a:latin typeface="Alfa Slab One" panose="020B0604020202020204" charset="0"/>
            </a:endParaRPr>
          </a:p>
        </p:txBody>
      </p:sp>
      <p:sp>
        <p:nvSpPr>
          <p:cNvPr id="2191" name="Google Shape;2191;p35"/>
          <p:cNvSpPr txBox="1">
            <a:spLocks noGrp="1"/>
          </p:cNvSpPr>
          <p:nvPr>
            <p:ph type="ctrTitle"/>
          </p:nvPr>
        </p:nvSpPr>
        <p:spPr>
          <a:xfrm>
            <a:off x="1538515" y="1270001"/>
            <a:ext cx="6357256" cy="23948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600" dirty="0" smtClean="0">
                <a:solidFill>
                  <a:schemeClr val="bg2"/>
                </a:solidFill>
              </a:rPr>
              <a:t>AMD</a:t>
            </a:r>
            <a:r>
              <a:rPr lang="ro-RO" sz="3600" dirty="0" smtClean="0">
                <a:solidFill>
                  <a:schemeClr val="tx2"/>
                </a:solidFill>
              </a:rPr>
              <a:t> Summer Practice</a:t>
            </a:r>
            <a:r>
              <a:rPr lang="ro-RO" sz="3600" dirty="0" smtClean="0"/>
              <a:t/>
            </a:r>
            <a:br>
              <a:rPr lang="ro-RO" sz="3600" dirty="0" smtClean="0"/>
            </a:br>
            <a:r>
              <a:rPr lang="ro-RO" sz="3600" dirty="0" smtClean="0">
                <a:solidFill>
                  <a:schemeClr val="bg2"/>
                </a:solidFill>
              </a:rPr>
              <a:t>Proiect</a:t>
            </a:r>
            <a:r>
              <a:rPr lang="en-US" sz="3600" dirty="0">
                <a:solidFill>
                  <a:schemeClr val="bg2"/>
                </a:solidFill>
              </a:rPr>
              <a:t/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 smtClean="0">
                <a:solidFill>
                  <a:schemeClr val="tx2"/>
                </a:solidFill>
              </a:rPr>
              <a:t>Calculator </a:t>
            </a:r>
            <a:r>
              <a:rPr lang="en-US" sz="3600" dirty="0" err="1" smtClean="0">
                <a:solidFill>
                  <a:schemeClr val="tx2"/>
                </a:solidFill>
              </a:rPr>
              <a:t>Binar</a:t>
            </a:r>
            <a:endParaRPr sz="3600" dirty="0">
              <a:solidFill>
                <a:schemeClr val="tx2"/>
              </a:solidFill>
            </a:endParaRPr>
          </a:p>
        </p:txBody>
      </p:sp>
      <p:grpSp>
        <p:nvGrpSpPr>
          <p:cNvPr id="2192" name="Google Shape;2192;p35"/>
          <p:cNvGrpSpPr/>
          <p:nvPr/>
        </p:nvGrpSpPr>
        <p:grpSpPr>
          <a:xfrm>
            <a:off x="1822623" y="3969031"/>
            <a:ext cx="5503250" cy="0"/>
            <a:chOff x="1822623" y="3780891"/>
            <a:chExt cx="5503250" cy="0"/>
          </a:xfrm>
        </p:grpSpPr>
        <p:cxnSp>
          <p:nvCxnSpPr>
            <p:cNvPr id="2193" name="Google Shape;2193;p35"/>
            <p:cNvCxnSpPr/>
            <p:nvPr/>
          </p:nvCxnSpPr>
          <p:spPr>
            <a:xfrm>
              <a:off x="1822623" y="3780891"/>
              <a:ext cx="8607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4" name="Google Shape;2194;p35"/>
            <p:cNvCxnSpPr/>
            <p:nvPr/>
          </p:nvCxnSpPr>
          <p:spPr>
            <a:xfrm>
              <a:off x="6465173" y="3780891"/>
              <a:ext cx="8607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95" name="Google Shape;2195;p35"/>
          <p:cNvSpPr/>
          <p:nvPr/>
        </p:nvSpPr>
        <p:spPr>
          <a:xfrm>
            <a:off x="6400600" y="907200"/>
            <a:ext cx="470700" cy="4707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5"/>
          <p:cNvSpPr/>
          <p:nvPr/>
        </p:nvSpPr>
        <p:spPr>
          <a:xfrm>
            <a:off x="6689219" y="1332891"/>
            <a:ext cx="277800" cy="2778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617" y="224852"/>
            <a:ext cx="5871027" cy="1008743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DecInputKey-testare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1750"/>
            <a:ext cx="9144000" cy="1784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326" y="1109272"/>
            <a:ext cx="5538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chemeClr val="bg2"/>
                </a:solidFill>
              </a:rPr>
              <a:t>Dupa</a:t>
            </a:r>
            <a:r>
              <a:rPr lang="en-US" sz="1800" dirty="0" smtClean="0">
                <a:solidFill>
                  <a:schemeClr val="bg2"/>
                </a:solidFill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</a:rPr>
              <a:t>ce</a:t>
            </a:r>
            <a:r>
              <a:rPr lang="en-US" sz="1800" dirty="0" smtClean="0">
                <a:solidFill>
                  <a:schemeClr val="bg2"/>
                </a:solidFill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</a:rPr>
              <a:t>parseaza</a:t>
            </a:r>
            <a:r>
              <a:rPr lang="en-US" sz="1800" dirty="0" smtClean="0">
                <a:solidFill>
                  <a:schemeClr val="bg2"/>
                </a:solidFill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</a:rPr>
              <a:t>fraza</a:t>
            </a:r>
            <a:r>
              <a:rPr lang="en-US" sz="1800" dirty="0" smtClean="0">
                <a:solidFill>
                  <a:schemeClr val="bg2"/>
                </a:solidFill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</a:rPr>
              <a:t>secreta</a:t>
            </a:r>
            <a:r>
              <a:rPr lang="en-US" sz="1800" dirty="0" smtClean="0">
                <a:solidFill>
                  <a:schemeClr val="bg2"/>
                </a:solidFill>
              </a:rPr>
              <a:t>, </a:t>
            </a:r>
            <a:r>
              <a:rPr lang="en-US" sz="1800" dirty="0" err="1" smtClean="0">
                <a:solidFill>
                  <a:schemeClr val="bg2"/>
                </a:solidFill>
              </a:rPr>
              <a:t>daca</a:t>
            </a:r>
            <a:r>
              <a:rPr lang="en-US" sz="1800" dirty="0" smtClean="0">
                <a:solidFill>
                  <a:schemeClr val="bg2"/>
                </a:solidFill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</a:rPr>
              <a:t>aceasta</a:t>
            </a:r>
            <a:r>
              <a:rPr lang="en-US" sz="1800" dirty="0" smtClean="0">
                <a:solidFill>
                  <a:schemeClr val="bg2"/>
                </a:solidFill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</a:rPr>
              <a:t>este</a:t>
            </a:r>
            <a:r>
              <a:rPr lang="en-US" sz="1800" dirty="0" smtClean="0">
                <a:solidFill>
                  <a:schemeClr val="bg2"/>
                </a:solidFill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</a:rPr>
              <a:t>corecta</a:t>
            </a:r>
            <a:r>
              <a:rPr lang="en-US" sz="1800" dirty="0" smtClean="0">
                <a:solidFill>
                  <a:schemeClr val="bg2"/>
                </a:solidFill>
              </a:rPr>
              <a:t>, </a:t>
            </a:r>
            <a:r>
              <a:rPr lang="en-US" sz="1800" dirty="0" err="1" smtClean="0">
                <a:solidFill>
                  <a:schemeClr val="bg2"/>
                </a:solidFill>
              </a:rPr>
              <a:t>activeaza</a:t>
            </a:r>
            <a:r>
              <a:rPr lang="en-US" sz="1800" dirty="0" smtClean="0">
                <a:solidFill>
                  <a:schemeClr val="bg2"/>
                </a:solidFill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</a:rPr>
              <a:t>semnalul</a:t>
            </a:r>
            <a:r>
              <a:rPr lang="en-US" sz="1800" dirty="0" smtClean="0">
                <a:solidFill>
                  <a:schemeClr val="bg2"/>
                </a:solidFill>
              </a:rPr>
              <a:t> active, </a:t>
            </a:r>
            <a:r>
              <a:rPr lang="en-US" sz="1800" dirty="0" err="1" smtClean="0">
                <a:solidFill>
                  <a:schemeClr val="bg2"/>
                </a:solidFill>
              </a:rPr>
              <a:t>iar</a:t>
            </a:r>
            <a:r>
              <a:rPr lang="en-US" sz="1800" dirty="0" smtClean="0">
                <a:solidFill>
                  <a:schemeClr val="bg2"/>
                </a:solidFill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</a:rPr>
              <a:t>modul</a:t>
            </a:r>
            <a:r>
              <a:rPr lang="en-US" sz="1800" dirty="0" smtClean="0">
                <a:solidFill>
                  <a:schemeClr val="bg2"/>
                </a:solidFill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</a:rPr>
              <a:t>va</a:t>
            </a:r>
            <a:r>
              <a:rPr lang="en-US" sz="1800" dirty="0" smtClean="0">
                <a:solidFill>
                  <a:schemeClr val="bg2"/>
                </a:solidFill>
              </a:rPr>
              <a:t> fi </a:t>
            </a:r>
            <a:r>
              <a:rPr lang="en-US" sz="1800" dirty="0" err="1" smtClean="0">
                <a:solidFill>
                  <a:schemeClr val="bg2"/>
                </a:solidFill>
              </a:rPr>
              <a:t>urmatorul</a:t>
            </a:r>
            <a:r>
              <a:rPr lang="en-US" sz="1800" dirty="0" smtClean="0">
                <a:solidFill>
                  <a:schemeClr val="bg2"/>
                </a:solidFill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</a:rPr>
              <a:t>inputKey</a:t>
            </a:r>
            <a:r>
              <a:rPr lang="en-US" sz="1800" dirty="0" smtClean="0">
                <a:solidFill>
                  <a:schemeClr val="bg2"/>
                </a:solidFill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</a:rPr>
              <a:t>dat</a:t>
            </a:r>
            <a:r>
              <a:rPr lang="en-US" sz="1800" dirty="0" smtClean="0">
                <a:solidFill>
                  <a:schemeClr val="bg2"/>
                </a:solidFill>
              </a:rPr>
              <a:t> ca input.</a:t>
            </a:r>
            <a:endParaRPr lang="en-US" sz="1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85" y="638643"/>
            <a:ext cx="6582229" cy="885357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Control_RW_Flow-testare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implementare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428" y="2048177"/>
            <a:ext cx="7039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Alfa Slab One" panose="020B0604020202020204" charset="0"/>
              </a:rPr>
              <a:t>Are la </a:t>
            </a:r>
            <a:r>
              <a:rPr lang="en-US" sz="1600" dirty="0" err="1" smtClean="0">
                <a:solidFill>
                  <a:schemeClr val="bg2"/>
                </a:solidFill>
                <a:latin typeface="Alfa Slab One" panose="020B0604020202020204" charset="0"/>
              </a:rPr>
              <a:t>baza</a:t>
            </a:r>
            <a:r>
              <a:rPr lang="en-US" sz="1600" dirty="0" smtClean="0">
                <a:solidFill>
                  <a:schemeClr val="bg2"/>
                </a:solidFill>
                <a:latin typeface="Alfa Slab One" panose="020B0604020202020204" charset="0"/>
              </a:rPr>
              <a:t> un FSM </a:t>
            </a:r>
            <a:r>
              <a:rPr lang="en-US" sz="1600" dirty="0" err="1" smtClean="0">
                <a:solidFill>
                  <a:schemeClr val="bg2"/>
                </a:solidFill>
                <a:latin typeface="Alfa Slab One" panose="020B0604020202020204" charset="0"/>
              </a:rPr>
              <a:t>ce</a:t>
            </a:r>
            <a:r>
              <a:rPr lang="en-US" sz="1600" dirty="0" smtClean="0">
                <a:solidFill>
                  <a:schemeClr val="bg2"/>
                </a:solidFill>
                <a:latin typeface="Alfa Slab One" panose="020B0604020202020204" charset="0"/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  <a:latin typeface="Alfa Slab One" panose="020B0604020202020204" charset="0"/>
              </a:rPr>
              <a:t>controleaza</a:t>
            </a:r>
            <a:r>
              <a:rPr lang="en-US" sz="1600" dirty="0" smtClean="0">
                <a:solidFill>
                  <a:schemeClr val="bg2"/>
                </a:solidFill>
                <a:latin typeface="Alfa Slab One" panose="020B0604020202020204" charset="0"/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  <a:latin typeface="Alfa Slab One" panose="020B0604020202020204" charset="0"/>
              </a:rPr>
              <a:t>starile</a:t>
            </a:r>
            <a:r>
              <a:rPr lang="en-US" sz="1600" dirty="0" smtClean="0">
                <a:solidFill>
                  <a:schemeClr val="bg2"/>
                </a:solidFill>
                <a:latin typeface="Alfa Slab One" panose="020B0604020202020204" charset="0"/>
              </a:rPr>
              <a:t> controller-</a:t>
            </a:r>
            <a:r>
              <a:rPr lang="en-US" sz="1600" dirty="0" err="1" smtClean="0">
                <a:solidFill>
                  <a:schemeClr val="bg2"/>
                </a:solidFill>
                <a:latin typeface="Alfa Slab One" panose="020B0604020202020204" charset="0"/>
              </a:rPr>
              <a:t>ului</a:t>
            </a:r>
            <a:r>
              <a:rPr lang="en-US" sz="1600" dirty="0" smtClean="0">
                <a:solidFill>
                  <a:schemeClr val="bg2"/>
                </a:solidFill>
                <a:latin typeface="Alfa Slab One" panose="020B0604020202020204" charset="0"/>
              </a:rPr>
              <a:t>.</a:t>
            </a:r>
          </a:p>
          <a:p>
            <a:r>
              <a:rPr lang="en-US" sz="1600" dirty="0" err="1" smtClean="0">
                <a:solidFill>
                  <a:schemeClr val="bg2"/>
                </a:solidFill>
                <a:latin typeface="Alfa Slab One" panose="020B0604020202020204" charset="0"/>
              </a:rPr>
              <a:t>Controleaza</a:t>
            </a:r>
            <a:r>
              <a:rPr lang="en-US" sz="1600" dirty="0" smtClean="0">
                <a:solidFill>
                  <a:schemeClr val="bg2"/>
                </a:solidFill>
                <a:latin typeface="Alfa Slab One" panose="020B0604020202020204" charset="0"/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  <a:latin typeface="Alfa Slab One" panose="020B0604020202020204" charset="0"/>
              </a:rPr>
              <a:t>cele</a:t>
            </a:r>
            <a:r>
              <a:rPr lang="en-US" sz="1600" dirty="0" smtClean="0">
                <a:solidFill>
                  <a:schemeClr val="bg2"/>
                </a:solidFill>
                <a:latin typeface="Alfa Slab One" panose="020B0604020202020204" charset="0"/>
              </a:rPr>
              <a:t> 3 </a:t>
            </a:r>
            <a:r>
              <a:rPr lang="en-US" sz="1600" dirty="0" err="1" smtClean="0">
                <a:solidFill>
                  <a:schemeClr val="bg2"/>
                </a:solidFill>
                <a:latin typeface="Alfa Slab One" panose="020B0604020202020204" charset="0"/>
              </a:rPr>
              <a:t>stari</a:t>
            </a:r>
            <a:r>
              <a:rPr lang="en-US" sz="1600" dirty="0" smtClean="0">
                <a:solidFill>
                  <a:schemeClr val="bg2"/>
                </a:solidFill>
                <a:latin typeface="Alfa Slab One" panose="020B0604020202020204" charset="0"/>
              </a:rPr>
              <a:t> ale </a:t>
            </a:r>
            <a:r>
              <a:rPr lang="en-US" sz="1600" dirty="0" err="1" smtClean="0">
                <a:solidFill>
                  <a:schemeClr val="bg2"/>
                </a:solidFill>
                <a:latin typeface="Alfa Slab One" panose="020B0604020202020204" charset="0"/>
              </a:rPr>
              <a:t>calculatorului</a:t>
            </a:r>
            <a:r>
              <a:rPr lang="en-US" sz="1600" dirty="0" smtClean="0">
                <a:solidFill>
                  <a:schemeClr val="bg2"/>
                </a:solidFill>
                <a:latin typeface="Alfa Slab One" panose="020B0604020202020204" charset="0"/>
              </a:rPr>
              <a:t>:</a:t>
            </a:r>
          </a:p>
          <a:p>
            <a:r>
              <a:rPr lang="en-US" sz="1600" dirty="0">
                <a:solidFill>
                  <a:schemeClr val="tx2"/>
                </a:solidFill>
                <a:latin typeface="Alfa Slab One" panose="020B0604020202020204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Alfa Slab One" panose="020B0604020202020204" charset="0"/>
              </a:rPr>
              <a:t>   1. </a:t>
            </a:r>
            <a:r>
              <a:rPr lang="en-US" sz="1600" dirty="0" err="1" smtClean="0">
                <a:solidFill>
                  <a:schemeClr val="tx2"/>
                </a:solidFill>
                <a:latin typeface="Alfa Slab One" panose="020B0604020202020204" charset="0"/>
              </a:rPr>
              <a:t>Citire</a:t>
            </a:r>
            <a:r>
              <a:rPr lang="en-US" sz="1600" dirty="0" smtClean="0">
                <a:solidFill>
                  <a:schemeClr val="tx2"/>
                </a:solidFill>
                <a:latin typeface="Alfa Slab One" panose="020B0604020202020204" charset="0"/>
              </a:rPr>
              <a:t> din </a:t>
            </a:r>
            <a:r>
              <a:rPr lang="en-US" sz="1600" dirty="0" err="1" smtClean="0">
                <a:solidFill>
                  <a:schemeClr val="tx2"/>
                </a:solidFill>
                <a:latin typeface="Alfa Slab One" panose="020B0604020202020204" charset="0"/>
              </a:rPr>
              <a:t>memorie</a:t>
            </a:r>
            <a:r>
              <a:rPr lang="en-US" sz="1600" dirty="0" smtClean="0">
                <a:solidFill>
                  <a:schemeClr val="tx2"/>
                </a:solidFill>
                <a:latin typeface="Alfa Slab One" panose="020B0604020202020204" charset="0"/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  <a:latin typeface="Alfa Slab One" panose="020B0604020202020204" charset="0"/>
              </a:rPr>
              <a:t>si</a:t>
            </a:r>
            <a:r>
              <a:rPr lang="en-US" sz="1600" dirty="0" smtClean="0">
                <a:solidFill>
                  <a:schemeClr val="tx2"/>
                </a:solidFill>
                <a:latin typeface="Alfa Slab One" panose="020B0604020202020204" charset="0"/>
              </a:rPr>
              <a:t> transfer </a:t>
            </a:r>
            <a:r>
              <a:rPr lang="en-US" sz="1600" dirty="0" err="1" smtClean="0">
                <a:solidFill>
                  <a:schemeClr val="tx2"/>
                </a:solidFill>
                <a:latin typeface="Alfa Slab One" panose="020B0604020202020204" charset="0"/>
              </a:rPr>
              <a:t>pe</a:t>
            </a:r>
            <a:r>
              <a:rPr lang="en-US" sz="1600" dirty="0" smtClean="0">
                <a:solidFill>
                  <a:schemeClr val="tx2"/>
                </a:solidFill>
                <a:latin typeface="Alfa Slab One" panose="020B0604020202020204" charset="0"/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  <a:latin typeface="Alfa Slab One" panose="020B0604020202020204" charset="0"/>
              </a:rPr>
              <a:t>interfata</a:t>
            </a:r>
            <a:r>
              <a:rPr lang="en-US" sz="1600" dirty="0" smtClean="0">
                <a:solidFill>
                  <a:schemeClr val="tx2"/>
                </a:solidFill>
                <a:latin typeface="Alfa Slab One" panose="020B0604020202020204" charset="0"/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  <a:latin typeface="Alfa Slab One" panose="020B0604020202020204" charset="0"/>
              </a:rPr>
              <a:t>seriala</a:t>
            </a:r>
            <a:r>
              <a:rPr lang="en-US" sz="1600" dirty="0" smtClean="0">
                <a:solidFill>
                  <a:schemeClr val="tx2"/>
                </a:solidFill>
                <a:latin typeface="Alfa Slab One" panose="020B0604020202020204" charset="0"/>
              </a:rPr>
              <a:t>;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Alfa Slab One" panose="020B0604020202020204" charset="0"/>
              </a:rPr>
              <a:t>    2. </a:t>
            </a:r>
            <a:r>
              <a:rPr lang="en-US" sz="1600" dirty="0" err="1" smtClean="0">
                <a:solidFill>
                  <a:schemeClr val="tx2"/>
                </a:solidFill>
                <a:latin typeface="Alfa Slab One" panose="020B0604020202020204" charset="0"/>
              </a:rPr>
              <a:t>Scriere</a:t>
            </a:r>
            <a:r>
              <a:rPr lang="en-US" sz="1600" dirty="0" smtClean="0">
                <a:solidFill>
                  <a:schemeClr val="tx2"/>
                </a:solidFill>
                <a:latin typeface="Alfa Slab One" panose="020B0604020202020204" charset="0"/>
              </a:rPr>
              <a:t> in </a:t>
            </a:r>
            <a:r>
              <a:rPr lang="en-US" sz="1600" dirty="0" err="1" smtClean="0">
                <a:solidFill>
                  <a:schemeClr val="tx2"/>
                </a:solidFill>
                <a:latin typeface="Alfa Slab One" panose="020B0604020202020204" charset="0"/>
              </a:rPr>
              <a:t>memorie</a:t>
            </a:r>
            <a:r>
              <a:rPr lang="en-US" sz="1600" dirty="0" smtClean="0">
                <a:solidFill>
                  <a:schemeClr val="tx2"/>
                </a:solidFill>
                <a:latin typeface="Alfa Slab One" panose="020B0604020202020204" charset="0"/>
              </a:rPr>
              <a:t>;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Alfa Slab One" panose="020B0604020202020204" charset="0"/>
              </a:rPr>
              <a:t>    3. </a:t>
            </a:r>
            <a:r>
              <a:rPr lang="en-US" sz="1600" dirty="0" err="1" smtClean="0">
                <a:solidFill>
                  <a:schemeClr val="tx2"/>
                </a:solidFill>
                <a:latin typeface="Alfa Slab One" panose="020B0604020202020204" charset="0"/>
              </a:rPr>
              <a:t>Transferarea</a:t>
            </a:r>
            <a:r>
              <a:rPr lang="en-US" sz="1600" dirty="0" smtClean="0">
                <a:solidFill>
                  <a:schemeClr val="tx2"/>
                </a:solidFill>
                <a:latin typeface="Alfa Slab One" panose="020B0604020202020204" charset="0"/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  <a:latin typeface="Alfa Slab One" panose="020B0604020202020204" charset="0"/>
              </a:rPr>
              <a:t>datelor</a:t>
            </a:r>
            <a:r>
              <a:rPr lang="en-US" sz="1600" dirty="0" smtClean="0">
                <a:solidFill>
                  <a:schemeClr val="tx2"/>
                </a:solidFill>
                <a:latin typeface="Alfa Slab One" panose="020B0604020202020204" charset="0"/>
              </a:rPr>
              <a:t>, </a:t>
            </a:r>
            <a:r>
              <a:rPr lang="en-US" sz="1600" dirty="0" err="1" smtClean="0">
                <a:solidFill>
                  <a:schemeClr val="tx2"/>
                </a:solidFill>
                <a:latin typeface="Alfa Slab One" panose="020B0604020202020204" charset="0"/>
              </a:rPr>
              <a:t>fara</a:t>
            </a:r>
            <a:r>
              <a:rPr lang="en-US" sz="1600" dirty="0" smtClean="0">
                <a:solidFill>
                  <a:schemeClr val="tx2"/>
                </a:solidFill>
                <a:latin typeface="Alfa Slab One" panose="020B0604020202020204" charset="0"/>
              </a:rPr>
              <a:t> a </a:t>
            </a:r>
            <a:r>
              <a:rPr lang="en-US" sz="1600" dirty="0" err="1" smtClean="0">
                <a:solidFill>
                  <a:schemeClr val="tx2"/>
                </a:solidFill>
                <a:latin typeface="Alfa Slab One" panose="020B0604020202020204" charset="0"/>
              </a:rPr>
              <a:t>mai</a:t>
            </a:r>
            <a:r>
              <a:rPr lang="en-US" sz="1600" dirty="0" smtClean="0">
                <a:solidFill>
                  <a:schemeClr val="tx2"/>
                </a:solidFill>
                <a:latin typeface="Alfa Slab One" panose="020B0604020202020204" charset="0"/>
              </a:rPr>
              <a:t> fi </a:t>
            </a:r>
            <a:r>
              <a:rPr lang="en-US" sz="1600" dirty="0" err="1" smtClean="0">
                <a:solidFill>
                  <a:schemeClr val="tx2"/>
                </a:solidFill>
                <a:latin typeface="Alfa Slab One" panose="020B0604020202020204" charset="0"/>
              </a:rPr>
              <a:t>memorate</a:t>
            </a:r>
            <a:r>
              <a:rPr lang="en-US" sz="1600" dirty="0" smtClean="0">
                <a:solidFill>
                  <a:schemeClr val="tx2"/>
                </a:solidFill>
                <a:latin typeface="Alfa Slab One" panose="020B0604020202020204" charset="0"/>
              </a:rPr>
              <a:t>, </a:t>
            </a:r>
            <a:r>
              <a:rPr lang="en-US" sz="1600" dirty="0" err="1" smtClean="0">
                <a:solidFill>
                  <a:schemeClr val="tx2"/>
                </a:solidFill>
                <a:latin typeface="Alfa Slab One" panose="020B0604020202020204" charset="0"/>
              </a:rPr>
              <a:t>pe</a:t>
            </a:r>
            <a:r>
              <a:rPr lang="en-US" sz="1600" dirty="0" smtClean="0">
                <a:solidFill>
                  <a:schemeClr val="tx2"/>
                </a:solidFill>
                <a:latin typeface="Alfa Slab One" panose="020B0604020202020204" charset="0"/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  <a:latin typeface="Alfa Slab One" panose="020B0604020202020204" charset="0"/>
              </a:rPr>
              <a:t>interfata</a:t>
            </a:r>
            <a:r>
              <a:rPr lang="en-US" sz="1600" dirty="0" smtClean="0">
                <a:solidFill>
                  <a:schemeClr val="tx2"/>
                </a:solidFill>
                <a:latin typeface="Alfa Slab One" panose="020B0604020202020204" charset="0"/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  <a:latin typeface="Alfa Slab One" panose="020B0604020202020204" charset="0"/>
              </a:rPr>
              <a:t>seriala</a:t>
            </a:r>
            <a:r>
              <a:rPr lang="en-US" sz="1600" dirty="0" smtClean="0">
                <a:solidFill>
                  <a:schemeClr val="tx2"/>
                </a:solidFill>
                <a:latin typeface="Alfa Slab One" panose="020B0604020202020204" charset="0"/>
              </a:rPr>
              <a:t>.</a:t>
            </a:r>
            <a:endParaRPr lang="en-US" sz="1600" dirty="0">
              <a:solidFill>
                <a:schemeClr val="tx2"/>
              </a:solidFill>
              <a:latin typeface="Alfa Slab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3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0800" y="0"/>
            <a:ext cx="7839300" cy="2056500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Control_RW_Flow</a:t>
            </a:r>
            <a:r>
              <a:rPr lang="en-US" dirty="0" smtClean="0">
                <a:solidFill>
                  <a:schemeClr val="tx2"/>
                </a:solidFill>
              </a:rPr>
              <a:t> – </a:t>
            </a:r>
            <a:r>
              <a:rPr lang="en-US" dirty="0" err="1" smtClean="0">
                <a:solidFill>
                  <a:schemeClr val="tx2"/>
                </a:solidFill>
              </a:rPr>
              <a:t>citire</a:t>
            </a:r>
            <a:r>
              <a:rPr lang="en-US" dirty="0" smtClean="0">
                <a:solidFill>
                  <a:schemeClr val="tx2"/>
                </a:solidFill>
              </a:rPr>
              <a:t> din </a:t>
            </a:r>
            <a:r>
              <a:rPr lang="en-US" dirty="0" err="1" smtClean="0">
                <a:solidFill>
                  <a:schemeClr val="tx2"/>
                </a:solidFill>
              </a:rPr>
              <a:t>memorie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si</a:t>
            </a:r>
            <a:r>
              <a:rPr lang="en-US" dirty="0" smtClean="0">
                <a:solidFill>
                  <a:schemeClr val="tx2"/>
                </a:solidFill>
              </a:rPr>
              <a:t> transfer 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8982"/>
            <a:ext cx="9144000" cy="247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056657" cy="1041816"/>
          </a:xfrm>
        </p:spPr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Control_RW_Flow</a:t>
            </a:r>
            <a:r>
              <a:rPr lang="en-US" dirty="0">
                <a:solidFill>
                  <a:schemeClr val="tx2"/>
                </a:solidFill>
              </a:rPr>
              <a:t> – </a:t>
            </a:r>
            <a:r>
              <a:rPr lang="en-US" dirty="0" err="1" smtClean="0">
                <a:solidFill>
                  <a:schemeClr val="tx2"/>
                </a:solidFill>
              </a:rPr>
              <a:t>memorare</a:t>
            </a:r>
            <a:r>
              <a:rPr lang="en-US" dirty="0" smtClean="0">
                <a:solidFill>
                  <a:schemeClr val="tx2"/>
                </a:solidFill>
              </a:rPr>
              <a:t> date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795" y="1398831"/>
            <a:ext cx="9164795" cy="288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312057"/>
            <a:ext cx="8773886" cy="1197429"/>
          </a:xfrm>
        </p:spPr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Control_RW_Flow</a:t>
            </a:r>
            <a:r>
              <a:rPr lang="en-US" dirty="0">
                <a:solidFill>
                  <a:schemeClr val="tx2"/>
                </a:solidFill>
              </a:rPr>
              <a:t> – </a:t>
            </a:r>
            <a:r>
              <a:rPr lang="en-US" dirty="0" smtClean="0">
                <a:solidFill>
                  <a:schemeClr val="tx2"/>
                </a:solidFill>
              </a:rPr>
              <a:t>transfer de date </a:t>
            </a:r>
            <a:r>
              <a:rPr lang="en-US" dirty="0" err="1" smtClean="0">
                <a:solidFill>
                  <a:schemeClr val="tx2"/>
                </a:solidFill>
              </a:rPr>
              <a:t>pe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interfata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seriala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6017"/>
            <a:ext cx="9160512" cy="24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1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771" y="123385"/>
            <a:ext cx="6453186" cy="979701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04.Mux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078" y="1161143"/>
            <a:ext cx="1929779" cy="2629807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70285261"/>
              </p:ext>
            </p:extLst>
          </p:nvPr>
        </p:nvGraphicFramePr>
        <p:xfrm>
          <a:off x="116114" y="660400"/>
          <a:ext cx="5508171" cy="3718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649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8" y="72586"/>
            <a:ext cx="5843586" cy="856329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05. </a:t>
            </a:r>
            <a:r>
              <a:rPr lang="en-US" dirty="0" err="1" smtClean="0">
                <a:solidFill>
                  <a:schemeClr val="tx2"/>
                </a:solidFill>
              </a:rPr>
              <a:t>FrequencyDivider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285" y="529611"/>
            <a:ext cx="3553192" cy="1345131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41532348"/>
              </p:ext>
            </p:extLst>
          </p:nvPr>
        </p:nvGraphicFramePr>
        <p:xfrm>
          <a:off x="108856" y="1132113"/>
          <a:ext cx="4949373" cy="3428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699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99" y="1001500"/>
            <a:ext cx="4085771" cy="2474672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FrequencyDivider-implementare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367" y="0"/>
            <a:ext cx="3629661" cy="51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115" y="718471"/>
            <a:ext cx="7295014" cy="754729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FrequencyDivider-testare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4551"/>
            <a:ext cx="9144000" cy="197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1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58" y="210471"/>
            <a:ext cx="5923414" cy="957929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06.Serial Transceiver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758" y="1330148"/>
            <a:ext cx="2370025" cy="2004234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969994205"/>
              </p:ext>
            </p:extLst>
          </p:nvPr>
        </p:nvGraphicFramePr>
        <p:xfrm>
          <a:off x="94343" y="1306285"/>
          <a:ext cx="4775200" cy="2999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012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 smtClean="0">
                <a:solidFill>
                  <a:schemeClr val="lt2"/>
                </a:solidFill>
              </a:rPr>
              <a:t>Cerinta</a:t>
            </a:r>
            <a:endParaRPr sz="3200" dirty="0">
              <a:solidFill>
                <a:schemeClr val="lt2"/>
              </a:solidFill>
            </a:endParaRPr>
          </a:p>
        </p:txBody>
      </p:sp>
      <p:sp>
        <p:nvSpPr>
          <p:cNvPr id="2202" name="Google Shape;2202;p36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chemeClr val="bg2"/>
                </a:solidFill>
                <a:latin typeface="Alfa Slab One" panose="020B0604020202020204" charset="0"/>
              </a:rPr>
              <a:t>Realizarea</a:t>
            </a:r>
            <a:r>
              <a:rPr lang="en-US" sz="1600" dirty="0" smtClean="0">
                <a:solidFill>
                  <a:schemeClr val="bg2"/>
                </a:solidFill>
                <a:latin typeface="Alfa Slab One" panose="020B0604020202020204" charset="0"/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  <a:latin typeface="Alfa Slab One" panose="020B0604020202020204" charset="0"/>
              </a:rPr>
              <a:t>unui</a:t>
            </a:r>
            <a:r>
              <a:rPr lang="en-US" sz="1600" dirty="0" smtClean="0">
                <a:solidFill>
                  <a:schemeClr val="bg2"/>
                </a:solidFill>
                <a:latin typeface="Alfa Slab One" panose="020B0604020202020204" charset="0"/>
              </a:rPr>
              <a:t> calculator </a:t>
            </a:r>
            <a:r>
              <a:rPr lang="en-US" sz="1600" dirty="0" err="1" smtClean="0">
                <a:solidFill>
                  <a:schemeClr val="bg2"/>
                </a:solidFill>
                <a:latin typeface="Alfa Slab One" panose="020B0604020202020204" charset="0"/>
              </a:rPr>
              <a:t>binar</a:t>
            </a:r>
            <a:r>
              <a:rPr lang="en-US" sz="1600" dirty="0" smtClean="0">
                <a:solidFill>
                  <a:schemeClr val="bg2"/>
                </a:solidFill>
                <a:latin typeface="Alfa Slab One" panose="020B0604020202020204" charset="0"/>
              </a:rPr>
              <a:t>, in Verilog, cu </a:t>
            </a:r>
            <a:r>
              <a:rPr lang="en-US" sz="1600" dirty="0" err="1" smtClean="0">
                <a:solidFill>
                  <a:schemeClr val="bg2"/>
                </a:solidFill>
                <a:latin typeface="Alfa Slab One" panose="020B0604020202020204" charset="0"/>
              </a:rPr>
              <a:t>urmatoarele</a:t>
            </a:r>
            <a:r>
              <a:rPr lang="en-US" sz="1600" dirty="0" smtClean="0">
                <a:solidFill>
                  <a:schemeClr val="bg2"/>
                </a:solidFill>
                <a:latin typeface="Alfa Slab One" panose="020B0604020202020204" charset="0"/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  <a:latin typeface="Alfa Slab One" panose="020B0604020202020204" charset="0"/>
              </a:rPr>
              <a:t>specificatii</a:t>
            </a:r>
            <a:r>
              <a:rPr lang="en-US" sz="1600" dirty="0" smtClean="0">
                <a:solidFill>
                  <a:schemeClr val="bg2"/>
                </a:solidFill>
                <a:latin typeface="Alfa Slab One" panose="020B0604020202020204" charset="0"/>
              </a:rPr>
              <a:t>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  <a:latin typeface="Alfa Slab One" panose="020B0604020202020204" charset="0"/>
              </a:rPr>
              <a:t>2 </a:t>
            </a:r>
            <a:r>
              <a:rPr lang="en-US" sz="1600" dirty="0" err="1" smtClean="0">
                <a:solidFill>
                  <a:schemeClr val="bg2"/>
                </a:solidFill>
                <a:latin typeface="Alfa Slab One" panose="020B0604020202020204" charset="0"/>
              </a:rPr>
              <a:t>moduri</a:t>
            </a:r>
            <a:r>
              <a:rPr lang="en-US" sz="1600" dirty="0" smtClean="0">
                <a:solidFill>
                  <a:schemeClr val="bg2"/>
                </a:solidFill>
                <a:latin typeface="Alfa Slab One" panose="020B0604020202020204" charset="0"/>
              </a:rPr>
              <a:t> de </a:t>
            </a:r>
            <a:r>
              <a:rPr lang="en-US" sz="1600" dirty="0" err="1" smtClean="0">
                <a:solidFill>
                  <a:schemeClr val="bg2"/>
                </a:solidFill>
                <a:latin typeface="Alfa Slab One" panose="020B0604020202020204" charset="0"/>
              </a:rPr>
              <a:t>functionare</a:t>
            </a:r>
            <a:r>
              <a:rPr lang="en-US" sz="1600" dirty="0" smtClean="0">
                <a:solidFill>
                  <a:schemeClr val="bg2"/>
                </a:solidFill>
                <a:latin typeface="Alfa Slab One" panose="020B0604020202020204" charset="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2"/>
                </a:solidFill>
                <a:latin typeface="Alfa Slab One" panose="020B0604020202020204" charset="0"/>
              </a:rPr>
              <a:t>	</a:t>
            </a:r>
            <a:r>
              <a:rPr lang="en-US" sz="1600" dirty="0" smtClean="0">
                <a:solidFill>
                  <a:schemeClr val="bg2"/>
                </a:solidFill>
                <a:latin typeface="Alfa Slab One" panose="020B0604020202020204" charset="0"/>
              </a:rPr>
              <a:t>1.</a:t>
            </a:r>
            <a:r>
              <a:rPr lang="en-US" sz="1600" dirty="0" smtClean="0">
                <a:solidFill>
                  <a:schemeClr val="tx2"/>
                </a:solidFill>
                <a:latin typeface="Alfa Slab One" panose="020B0604020202020204" charset="0"/>
              </a:rPr>
              <a:t>Calcul, </a:t>
            </a:r>
            <a:r>
              <a:rPr lang="en-US" sz="1600" dirty="0" err="1" smtClean="0">
                <a:solidFill>
                  <a:schemeClr val="tx2"/>
                </a:solidFill>
                <a:latin typeface="Alfa Slab One" panose="020B0604020202020204" charset="0"/>
              </a:rPr>
              <a:t>memorare</a:t>
            </a:r>
            <a:r>
              <a:rPr lang="en-US" sz="1600" dirty="0" smtClean="0">
                <a:solidFill>
                  <a:schemeClr val="tx2"/>
                </a:solidFill>
                <a:latin typeface="Alfa Slab One" panose="020B0604020202020204" charset="0"/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  <a:latin typeface="Alfa Slab One" panose="020B0604020202020204" charset="0"/>
              </a:rPr>
              <a:t>si</a:t>
            </a:r>
            <a:r>
              <a:rPr lang="en-US" sz="1600" dirty="0" smtClean="0">
                <a:solidFill>
                  <a:schemeClr val="tx2"/>
                </a:solidFill>
                <a:latin typeface="Alfa Slab One" panose="020B0604020202020204" charset="0"/>
              </a:rPr>
              <a:t> transfer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2"/>
                </a:solidFill>
                <a:latin typeface="Alfa Slab One" panose="020B0604020202020204" charset="0"/>
              </a:rPr>
              <a:t>	</a:t>
            </a:r>
            <a:r>
              <a:rPr lang="en-US" sz="1600" dirty="0" smtClean="0">
                <a:solidFill>
                  <a:schemeClr val="bg2"/>
                </a:solidFill>
                <a:latin typeface="Alfa Slab One" panose="020B0604020202020204" charset="0"/>
              </a:rPr>
              <a:t>2.</a:t>
            </a:r>
            <a:r>
              <a:rPr lang="en-US" sz="1600" dirty="0" smtClean="0">
                <a:solidFill>
                  <a:schemeClr val="tx2"/>
                </a:solidFill>
                <a:latin typeface="Alfa Slab One" panose="020B0604020202020204" charset="0"/>
              </a:rPr>
              <a:t>Calcul </a:t>
            </a:r>
            <a:r>
              <a:rPr lang="en-US" sz="1600" dirty="0" err="1" smtClean="0">
                <a:solidFill>
                  <a:schemeClr val="tx2"/>
                </a:solidFill>
                <a:latin typeface="Alfa Slab One" panose="020B0604020202020204" charset="0"/>
              </a:rPr>
              <a:t>si</a:t>
            </a:r>
            <a:r>
              <a:rPr lang="en-US" sz="1600" dirty="0" smtClean="0">
                <a:solidFill>
                  <a:schemeClr val="tx2"/>
                </a:solidFill>
                <a:latin typeface="Alfa Slab One" panose="020B0604020202020204" charset="0"/>
              </a:rPr>
              <a:t> transfer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2"/>
              </a:solidFill>
              <a:latin typeface="Alfa Slab One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2"/>
                </a:solidFill>
                <a:latin typeface="Alfa Slab One" panose="020B0604020202020204" charset="0"/>
              </a:rPr>
              <a:t>Activarea</a:t>
            </a:r>
            <a:r>
              <a:rPr lang="en-US" sz="1600" dirty="0" smtClean="0">
                <a:solidFill>
                  <a:schemeClr val="bg2"/>
                </a:solidFill>
                <a:latin typeface="Alfa Slab One" panose="020B0604020202020204" charset="0"/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  <a:latin typeface="Alfa Slab One" panose="020B0604020202020204" charset="0"/>
              </a:rPr>
              <a:t>acestuia</a:t>
            </a:r>
            <a:r>
              <a:rPr lang="en-US" sz="1600" dirty="0" smtClean="0">
                <a:solidFill>
                  <a:schemeClr val="bg2"/>
                </a:solidFill>
                <a:latin typeface="Alfa Slab One" panose="020B0604020202020204" charset="0"/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  <a:latin typeface="Alfa Slab One" panose="020B0604020202020204" charset="0"/>
              </a:rPr>
              <a:t>folosind</a:t>
            </a:r>
            <a:r>
              <a:rPr lang="en-US" sz="1600" dirty="0" smtClean="0">
                <a:solidFill>
                  <a:schemeClr val="bg2"/>
                </a:solidFill>
                <a:latin typeface="Alfa Slab One" panose="020B0604020202020204" charset="0"/>
              </a:rPr>
              <a:t> o </a:t>
            </a:r>
            <a:r>
              <a:rPr lang="en-US" sz="1600" dirty="0" err="1" smtClean="0">
                <a:solidFill>
                  <a:schemeClr val="bg2"/>
                </a:solidFill>
                <a:latin typeface="Alfa Slab One" panose="020B0604020202020204" charset="0"/>
              </a:rPr>
              <a:t>fraza</a:t>
            </a:r>
            <a:r>
              <a:rPr lang="en-US" sz="1600" dirty="0" smtClean="0">
                <a:solidFill>
                  <a:schemeClr val="bg2"/>
                </a:solidFill>
                <a:latin typeface="Alfa Slab One" panose="020B0604020202020204" charset="0"/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  <a:latin typeface="Alfa Slab One" panose="020B0604020202020204" charset="0"/>
              </a:rPr>
              <a:t>secreta</a:t>
            </a:r>
            <a:endParaRPr lang="en-US" sz="1600" dirty="0" smtClean="0">
              <a:solidFill>
                <a:schemeClr val="bg2"/>
              </a:solidFill>
              <a:latin typeface="Alfa Slab One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2"/>
                </a:solidFill>
                <a:latin typeface="Alfa Slab One" panose="020B0604020202020204" charset="0"/>
              </a:rPr>
              <a:t>Posibilitatea</a:t>
            </a:r>
            <a:r>
              <a:rPr lang="en-US" sz="1600" dirty="0" smtClean="0">
                <a:solidFill>
                  <a:schemeClr val="tx2"/>
                </a:solidFill>
                <a:latin typeface="Alfa Slab One" panose="020B0604020202020204" charset="0"/>
              </a:rPr>
              <a:t> de a </a:t>
            </a:r>
            <a:r>
              <a:rPr lang="en-US" sz="1600" dirty="0" err="1" smtClean="0">
                <a:solidFill>
                  <a:schemeClr val="tx2"/>
                </a:solidFill>
                <a:latin typeface="Alfa Slab One" panose="020B0604020202020204" charset="0"/>
              </a:rPr>
              <a:t>memora</a:t>
            </a:r>
            <a:r>
              <a:rPr lang="en-US" sz="1600" dirty="0" smtClean="0">
                <a:solidFill>
                  <a:schemeClr val="tx2"/>
                </a:solidFill>
                <a:latin typeface="Alfa Slab One" panose="020B0604020202020204" charset="0"/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  <a:latin typeface="Alfa Slab One" panose="020B0604020202020204" charset="0"/>
              </a:rPr>
              <a:t>pana</a:t>
            </a:r>
            <a:r>
              <a:rPr lang="en-US" sz="1600" dirty="0" smtClean="0">
                <a:solidFill>
                  <a:schemeClr val="tx2"/>
                </a:solidFill>
                <a:latin typeface="Alfa Slab One" panose="020B0604020202020204" charset="0"/>
              </a:rPr>
              <a:t> la 256 calculi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  <a:latin typeface="Alfa Slab One" panose="020B0604020202020204" charset="0"/>
              </a:rPr>
              <a:t>Transfer la </a:t>
            </a:r>
            <a:r>
              <a:rPr lang="en-US" sz="1600" dirty="0" err="1" smtClean="0">
                <a:solidFill>
                  <a:schemeClr val="bg2"/>
                </a:solidFill>
                <a:latin typeface="Alfa Slab One" panose="020B0604020202020204" charset="0"/>
              </a:rPr>
              <a:t>frecvente</a:t>
            </a:r>
            <a:r>
              <a:rPr lang="en-US" sz="1600" dirty="0" smtClean="0">
                <a:solidFill>
                  <a:schemeClr val="bg2"/>
                </a:solidFill>
                <a:latin typeface="Alfa Slab One" panose="020B0604020202020204" charset="0"/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  <a:latin typeface="Alfa Slab One" panose="020B0604020202020204" charset="0"/>
              </a:rPr>
              <a:t>variabile</a:t>
            </a:r>
            <a:r>
              <a:rPr lang="en-US" sz="1600" dirty="0">
                <a:solidFill>
                  <a:schemeClr val="bg2"/>
                </a:solidFill>
                <a:latin typeface="Alfa Slab One" panose="020B0604020202020204" charset="0"/>
              </a:rPr>
              <a:t>	</a:t>
            </a:r>
            <a:endParaRPr lang="en-US" sz="1600" dirty="0" smtClean="0">
              <a:solidFill>
                <a:schemeClr val="bg2"/>
              </a:solidFill>
              <a:latin typeface="Alfa Slab One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2"/>
                </a:solidFill>
                <a:latin typeface="Alfa Slab One" panose="020B0604020202020204" charset="0"/>
              </a:rPr>
              <a:t>			</a:t>
            </a:r>
            <a:r>
              <a:rPr lang="en-US" sz="1750" dirty="0">
                <a:solidFill>
                  <a:schemeClr val="bg2"/>
                </a:solidFill>
                <a:latin typeface="Alfa Slab One" panose="020B0604020202020204" charset="0"/>
              </a:rPr>
              <a:t>	</a:t>
            </a:r>
            <a:endParaRPr lang="en-US" sz="1600" dirty="0" smtClean="0">
              <a:solidFill>
                <a:schemeClr val="bg2"/>
              </a:solidFill>
              <a:latin typeface="Alfa Slab One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462" y="1778000"/>
            <a:ext cx="2404241" cy="2689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14" y="1543500"/>
            <a:ext cx="3615643" cy="20565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Serial Transceiver-</a:t>
            </a:r>
            <a:r>
              <a:rPr lang="en-US" dirty="0" err="1" smtClean="0">
                <a:solidFill>
                  <a:schemeClr val="tx2"/>
                </a:solidFill>
              </a:rPr>
              <a:t>implementare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341" y="82550"/>
            <a:ext cx="343906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3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" y="435443"/>
            <a:ext cx="6237871" cy="957929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Serial Transceiver-</a:t>
            </a:r>
            <a:r>
              <a:rPr lang="en-US" dirty="0" err="1" smtClean="0">
                <a:solidFill>
                  <a:schemeClr val="tx2"/>
                </a:solidFill>
              </a:rPr>
              <a:t>testare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9144000" cy="183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187" y="290301"/>
            <a:ext cx="3031800" cy="8781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07.Memory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315" y="1378579"/>
            <a:ext cx="3112914" cy="1904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9428" y="1349829"/>
            <a:ext cx="27722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Alfa Slab One" panose="020B0604020202020204" charset="0"/>
              </a:rPr>
              <a:t>Este </a:t>
            </a:r>
            <a:r>
              <a:rPr lang="en-US" sz="2400" dirty="0" err="1" smtClean="0">
                <a:solidFill>
                  <a:schemeClr val="bg2"/>
                </a:solidFill>
                <a:latin typeface="Alfa Slab One" panose="020B0604020202020204" charset="0"/>
              </a:rPr>
              <a:t>responsabila</a:t>
            </a:r>
            <a:r>
              <a:rPr lang="en-US" sz="2400" dirty="0" smtClean="0">
                <a:solidFill>
                  <a:schemeClr val="bg2"/>
                </a:solidFill>
                <a:latin typeface="Alfa Slab One" panose="020B0604020202020204" charset="0"/>
              </a:rPr>
              <a:t> cu </a:t>
            </a:r>
            <a:r>
              <a:rPr lang="en-US" sz="2400" dirty="0" err="1" smtClean="0">
                <a:solidFill>
                  <a:schemeClr val="bg2"/>
                </a:solidFill>
                <a:latin typeface="Alfa Slab One" panose="020B0604020202020204" charset="0"/>
              </a:rPr>
              <a:t>stocarea</a:t>
            </a:r>
            <a:r>
              <a:rPr lang="en-US" sz="2400" dirty="0" smtClean="0">
                <a:solidFill>
                  <a:schemeClr val="bg2"/>
                </a:solidFill>
                <a:latin typeface="Alfa Slab One" panose="020B0604020202020204" charset="0"/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  <a:latin typeface="Alfa Slab One" panose="020B0604020202020204" charset="0"/>
              </a:rPr>
              <a:t>datelor</a:t>
            </a:r>
            <a:r>
              <a:rPr lang="en-US" sz="2400" dirty="0" smtClean="0">
                <a:solidFill>
                  <a:schemeClr val="bg2"/>
                </a:solidFill>
                <a:latin typeface="Alfa Slab One" panose="020B0604020202020204" charset="0"/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  <a:latin typeface="Alfa Slab One" panose="020B0604020202020204" charset="0"/>
              </a:rPr>
              <a:t>furnizate</a:t>
            </a:r>
            <a:r>
              <a:rPr lang="en-US" sz="2400" dirty="0" smtClean="0">
                <a:solidFill>
                  <a:schemeClr val="bg2"/>
                </a:solidFill>
                <a:latin typeface="Alfa Slab One" panose="020B0604020202020204" charset="0"/>
              </a:rPr>
              <a:t> de </a:t>
            </a:r>
            <a:r>
              <a:rPr lang="en-US" sz="2400" dirty="0" err="1" smtClean="0">
                <a:solidFill>
                  <a:schemeClr val="bg2"/>
                </a:solidFill>
                <a:latin typeface="Alfa Slab One" panose="020B0604020202020204" charset="0"/>
              </a:rPr>
              <a:t>concatenator</a:t>
            </a:r>
            <a:endParaRPr lang="en-US" sz="2000" dirty="0">
              <a:solidFill>
                <a:schemeClr val="bg2"/>
              </a:solidFill>
              <a:latin typeface="Alfa Slab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15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85271"/>
            <a:ext cx="3267300" cy="1175643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Memory-</a:t>
            </a:r>
            <a:r>
              <a:rPr lang="en-US" dirty="0" err="1" smtClean="0">
                <a:solidFill>
                  <a:schemeClr val="tx2"/>
                </a:solidFill>
              </a:rPr>
              <a:t>implementare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752" y="10939"/>
            <a:ext cx="4104705" cy="513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6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1771" y="1211958"/>
            <a:ext cx="4775199" cy="6241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Memory-</a:t>
            </a:r>
            <a:r>
              <a:rPr lang="en-US" dirty="0" err="1" smtClean="0">
                <a:solidFill>
                  <a:schemeClr val="tx2"/>
                </a:solidFill>
              </a:rPr>
              <a:t>testare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1750"/>
            <a:ext cx="9144000" cy="201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1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60400" y="921671"/>
            <a:ext cx="5522686" cy="10305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Calculator </a:t>
            </a:r>
            <a:r>
              <a:rPr lang="en-US" dirty="0" err="1" smtClean="0">
                <a:solidFill>
                  <a:schemeClr val="tx2"/>
                </a:solidFill>
              </a:rPr>
              <a:t>Binar</a:t>
            </a:r>
            <a:r>
              <a:rPr lang="en-US" dirty="0" smtClean="0">
                <a:solidFill>
                  <a:schemeClr val="tx2"/>
                </a:solidFill>
              </a:rPr>
              <a:t> – </a:t>
            </a:r>
            <a:r>
              <a:rPr lang="en-US" dirty="0" err="1" smtClean="0">
                <a:solidFill>
                  <a:schemeClr val="tx2"/>
                </a:solidFill>
              </a:rPr>
              <a:t>modulul</a:t>
            </a:r>
            <a:r>
              <a:rPr lang="en-US" dirty="0" smtClean="0">
                <a:solidFill>
                  <a:schemeClr val="tx2"/>
                </a:solidFill>
              </a:rPr>
              <a:t> TOP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562072" y="2271379"/>
            <a:ext cx="6542672" cy="1132221"/>
          </a:xfrm>
        </p:spPr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  <a:latin typeface="Alfa Slab One" panose="020B0604020202020204" charset="0"/>
              </a:rPr>
              <a:t>Toate</a:t>
            </a:r>
            <a:r>
              <a:rPr lang="en-US" dirty="0" smtClean="0">
                <a:solidFill>
                  <a:schemeClr val="bg2"/>
                </a:solidFill>
                <a:latin typeface="Alfa Slab One" panose="020B0604020202020204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Alfa Slab One" panose="020B0604020202020204" charset="0"/>
              </a:rPr>
              <a:t>componentele</a:t>
            </a:r>
            <a:r>
              <a:rPr lang="en-US" dirty="0" smtClean="0">
                <a:solidFill>
                  <a:schemeClr val="bg2"/>
                </a:solidFill>
                <a:latin typeface="Alfa Slab One" panose="020B0604020202020204" charset="0"/>
              </a:rPr>
              <a:t> au </a:t>
            </a:r>
            <a:r>
              <a:rPr lang="en-US" dirty="0" err="1" smtClean="0">
                <a:solidFill>
                  <a:schemeClr val="bg2"/>
                </a:solidFill>
                <a:latin typeface="Alfa Slab One" panose="020B0604020202020204" charset="0"/>
              </a:rPr>
              <a:t>fost</a:t>
            </a:r>
            <a:r>
              <a:rPr lang="en-US" dirty="0" smtClean="0">
                <a:solidFill>
                  <a:schemeClr val="bg2"/>
                </a:solidFill>
                <a:latin typeface="Alfa Slab One" panose="020B0604020202020204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Alfa Slab One" panose="020B0604020202020204" charset="0"/>
              </a:rPr>
              <a:t>dezvoltate</a:t>
            </a:r>
            <a:r>
              <a:rPr lang="en-US" dirty="0" smtClean="0">
                <a:solidFill>
                  <a:schemeClr val="bg2"/>
                </a:solidFill>
                <a:latin typeface="Alfa Slab One" panose="020B0604020202020204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Alfa Slab One" panose="020B0604020202020204" charset="0"/>
              </a:rPr>
              <a:t>si</a:t>
            </a:r>
            <a:r>
              <a:rPr lang="en-US" dirty="0" smtClean="0">
                <a:solidFill>
                  <a:schemeClr val="bg2"/>
                </a:solidFill>
                <a:latin typeface="Alfa Slab One" panose="020B0604020202020204" charset="0"/>
              </a:rPr>
              <a:t> testate individual </a:t>
            </a:r>
            <a:r>
              <a:rPr lang="en-US" dirty="0" err="1" smtClean="0">
                <a:solidFill>
                  <a:schemeClr val="bg2"/>
                </a:solidFill>
                <a:latin typeface="Alfa Slab One" panose="020B0604020202020204" charset="0"/>
              </a:rPr>
              <a:t>folosind</a:t>
            </a:r>
            <a:r>
              <a:rPr lang="en-US" dirty="0" smtClean="0">
                <a:solidFill>
                  <a:schemeClr val="bg2"/>
                </a:solidFill>
                <a:latin typeface="Alfa Slab One" panose="020B0604020202020204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Alfa Slab One" panose="020B0604020202020204" charset="0"/>
              </a:rPr>
              <a:t>testbench-uri</a:t>
            </a:r>
            <a:r>
              <a:rPr lang="en-US" dirty="0" smtClean="0">
                <a:solidFill>
                  <a:schemeClr val="bg2"/>
                </a:solidFill>
                <a:latin typeface="Alfa Slab One" panose="020B0604020202020204" charset="0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Alfa Slab One" panose="020B0604020202020204" charset="0"/>
              </a:rPr>
              <a:t>apoi</a:t>
            </a:r>
            <a:r>
              <a:rPr lang="en-US" dirty="0" smtClean="0">
                <a:solidFill>
                  <a:schemeClr val="bg2"/>
                </a:solidFill>
                <a:latin typeface="Alfa Slab One" panose="020B0604020202020204" charset="0"/>
              </a:rPr>
              <a:t> integrate in </a:t>
            </a:r>
            <a:r>
              <a:rPr lang="en-US" dirty="0" err="1" smtClean="0">
                <a:solidFill>
                  <a:schemeClr val="bg2"/>
                </a:solidFill>
                <a:latin typeface="Alfa Slab One" panose="020B0604020202020204" charset="0"/>
              </a:rPr>
              <a:t>modulul</a:t>
            </a:r>
            <a:r>
              <a:rPr lang="en-US" dirty="0" smtClean="0">
                <a:solidFill>
                  <a:schemeClr val="bg2"/>
                </a:solidFill>
                <a:latin typeface="Alfa Slab One" panose="020B0604020202020204" charset="0"/>
              </a:rPr>
              <a:t> TOP.</a:t>
            </a:r>
            <a:endParaRPr lang="en-US" dirty="0">
              <a:solidFill>
                <a:schemeClr val="bg2"/>
              </a:solidFill>
              <a:latin typeface="Alfa Slab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73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90914"/>
            <a:ext cx="3323771" cy="200297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</a:rPr>
              <a:t>TOP - </a:t>
            </a:r>
            <a:r>
              <a:rPr lang="en-US" sz="2800" dirty="0" err="1" smtClean="0">
                <a:solidFill>
                  <a:schemeClr val="tx2"/>
                </a:solidFill>
              </a:rPr>
              <a:t>implementare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781" y="0"/>
            <a:ext cx="3060493" cy="5087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104" y="994229"/>
            <a:ext cx="3167896" cy="317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7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55" y="168356"/>
            <a:ext cx="6460443" cy="740214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TOP - </a:t>
            </a:r>
            <a:r>
              <a:rPr lang="en-US" dirty="0" err="1" smtClean="0">
                <a:solidFill>
                  <a:schemeClr val="tx2"/>
                </a:solidFill>
              </a:rPr>
              <a:t>testare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129" y="899898"/>
            <a:ext cx="4863871" cy="493593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lfa Slab One" panose="020B0604020202020204" charset="0"/>
              </a:rPr>
              <a:t>Mod: </a:t>
            </a:r>
            <a:r>
              <a:rPr lang="en-US" dirty="0" err="1" smtClean="0">
                <a:solidFill>
                  <a:schemeClr val="bg2"/>
                </a:solidFill>
                <a:latin typeface="Alfa Slab One" panose="020B0604020202020204" charset="0"/>
              </a:rPr>
              <a:t>Calcul</a:t>
            </a:r>
            <a:r>
              <a:rPr lang="en-US" dirty="0" smtClean="0">
                <a:solidFill>
                  <a:schemeClr val="bg2"/>
                </a:solidFill>
                <a:latin typeface="Alfa Slab One" panose="020B0604020202020204" charset="0"/>
              </a:rPr>
              <a:t>-</a:t>
            </a:r>
            <a:r>
              <a:rPr lang="en-US" dirty="0" err="1" smtClean="0">
                <a:solidFill>
                  <a:schemeClr val="bg2"/>
                </a:solidFill>
                <a:latin typeface="Alfa Slab One" panose="020B0604020202020204" charset="0"/>
              </a:rPr>
              <a:t>Memorare</a:t>
            </a:r>
            <a:r>
              <a:rPr lang="en-US" dirty="0" smtClean="0">
                <a:solidFill>
                  <a:schemeClr val="bg2"/>
                </a:solidFill>
                <a:latin typeface="Alfa Slab One" panose="020B0604020202020204" charset="0"/>
              </a:rPr>
              <a:t>-Transfer</a:t>
            </a:r>
            <a:endParaRPr lang="en-US" dirty="0">
              <a:solidFill>
                <a:schemeClr val="bg2"/>
              </a:solidFill>
              <a:latin typeface="Alfa Slab One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8937"/>
            <a:ext cx="9144000" cy="36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0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451191" y="183346"/>
            <a:ext cx="6460443" cy="740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fa Slab One"/>
              <a:buNone/>
              <a:defRPr sz="32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TOP - </a:t>
            </a:r>
            <a:r>
              <a:rPr lang="en-US" dirty="0" err="1" smtClean="0">
                <a:solidFill>
                  <a:schemeClr val="tx2"/>
                </a:solidFill>
              </a:rPr>
              <a:t>testare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7668" y="813764"/>
            <a:ext cx="4863871" cy="493593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lfa Slab One" panose="020B0604020202020204" charset="0"/>
              </a:rPr>
              <a:t>Mod: </a:t>
            </a:r>
            <a:r>
              <a:rPr lang="en-US" dirty="0" err="1" smtClean="0">
                <a:solidFill>
                  <a:schemeClr val="bg2"/>
                </a:solidFill>
                <a:latin typeface="Alfa Slab One" panose="020B0604020202020204" charset="0"/>
              </a:rPr>
              <a:t>Calcul</a:t>
            </a:r>
            <a:r>
              <a:rPr lang="en-US" dirty="0" smtClean="0">
                <a:solidFill>
                  <a:schemeClr val="bg2"/>
                </a:solidFill>
                <a:latin typeface="Alfa Slab One" panose="020B0604020202020204" charset="0"/>
              </a:rPr>
              <a:t>-Transfer</a:t>
            </a:r>
            <a:endParaRPr lang="en-US" dirty="0">
              <a:solidFill>
                <a:schemeClr val="bg2"/>
              </a:solidFill>
              <a:latin typeface="Alfa Slab One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03948"/>
            <a:ext cx="9144000" cy="345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2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</a:rPr>
              <a:t>Multumesc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pentru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atentie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Alfa Slab One" panose="020B0604020202020204" charset="0"/>
              </a:rPr>
              <a:t>Ne </a:t>
            </a:r>
            <a:r>
              <a:rPr lang="en-US" dirty="0" err="1" smtClean="0">
                <a:solidFill>
                  <a:schemeClr val="tx2"/>
                </a:solidFill>
                <a:latin typeface="Alfa Slab One" panose="020B0604020202020204" charset="0"/>
              </a:rPr>
              <a:t>auzim</a:t>
            </a:r>
            <a:r>
              <a:rPr lang="en-US" dirty="0" smtClean="0">
                <a:solidFill>
                  <a:schemeClr val="tx2"/>
                </a:solidFill>
                <a:latin typeface="Alfa Slab One" panose="020B0604020202020204" charset="0"/>
              </a:rPr>
              <a:t> in </a:t>
            </a:r>
            <a:r>
              <a:rPr lang="en-US" dirty="0" err="1" smtClean="0">
                <a:solidFill>
                  <a:schemeClr val="tx2"/>
                </a:solidFill>
                <a:latin typeface="Alfa Slab One" panose="020B0604020202020204" charset="0"/>
              </a:rPr>
              <a:t>toamne</a:t>
            </a:r>
            <a:r>
              <a:rPr lang="en-US" dirty="0" smtClean="0">
                <a:solidFill>
                  <a:schemeClr val="bg2"/>
                </a:solidFill>
                <a:latin typeface="Alfa Slab One" panose="020B0604020202020204" charset="0"/>
              </a:rPr>
              <a:t>,</a:t>
            </a:r>
            <a:r>
              <a:rPr lang="en-US" dirty="0" smtClean="0">
                <a:latin typeface="Alfa Slab One" panose="020B0604020202020204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Alfa Slab One" panose="020B0604020202020204" charset="0"/>
              </a:rPr>
              <a:t>sper</a:t>
            </a:r>
            <a:r>
              <a:rPr lang="en-US" dirty="0">
                <a:solidFill>
                  <a:schemeClr val="bg2"/>
                </a:solidFill>
                <a:latin typeface="Alfa Slab One" panose="020B060402020202020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3059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p37"/>
          <p:cNvSpPr txBox="1">
            <a:spLocks noGrp="1"/>
          </p:cNvSpPr>
          <p:nvPr>
            <p:ph type="title" idx="18"/>
          </p:nvPr>
        </p:nvSpPr>
        <p:spPr>
          <a:xfrm>
            <a:off x="7210883" y="3693577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Memory</a:t>
            </a:r>
            <a:endParaRPr dirty="0"/>
          </a:p>
        </p:txBody>
      </p:sp>
      <p:sp>
        <p:nvSpPr>
          <p:cNvPr id="2208" name="Google Shape;2208;p37"/>
          <p:cNvSpPr txBox="1">
            <a:spLocks noGrp="1"/>
          </p:cNvSpPr>
          <p:nvPr>
            <p:ph type="title"/>
          </p:nvPr>
        </p:nvSpPr>
        <p:spPr>
          <a:xfrm>
            <a:off x="720000" y="1832050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ALU</a:t>
            </a:r>
            <a:endParaRPr dirty="0"/>
          </a:p>
        </p:txBody>
      </p:sp>
      <p:sp>
        <p:nvSpPr>
          <p:cNvPr id="2209" name="Google Shape;2209;p37"/>
          <p:cNvSpPr txBox="1">
            <a:spLocks noGrp="1"/>
          </p:cNvSpPr>
          <p:nvPr>
            <p:ph type="title" idx="9"/>
          </p:nvPr>
        </p:nvSpPr>
        <p:spPr>
          <a:xfrm>
            <a:off x="2147454" y="3728214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Frequency Divider</a:t>
            </a:r>
            <a:endParaRPr dirty="0"/>
          </a:p>
        </p:txBody>
      </p:sp>
      <p:sp>
        <p:nvSpPr>
          <p:cNvPr id="2210" name="Google Shape;2210;p37"/>
          <p:cNvSpPr txBox="1">
            <a:spLocks noGrp="1"/>
          </p:cNvSpPr>
          <p:nvPr>
            <p:ph type="subTitle" idx="14"/>
          </p:nvPr>
        </p:nvSpPr>
        <p:spPr>
          <a:xfrm>
            <a:off x="2105891" y="4345991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Ajuta</a:t>
            </a:r>
            <a:r>
              <a:rPr lang="en-US" dirty="0" smtClean="0"/>
              <a:t> la </a:t>
            </a:r>
            <a:r>
              <a:rPr lang="en-US" dirty="0" err="1" smtClean="0"/>
              <a:t>transferare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la </a:t>
            </a:r>
            <a:r>
              <a:rPr lang="en-US" dirty="0" err="1" smtClean="0"/>
              <a:t>frecvente</a:t>
            </a:r>
            <a:r>
              <a:rPr lang="en-US" dirty="0" smtClean="0"/>
              <a:t> </a:t>
            </a:r>
            <a:r>
              <a:rPr lang="en-US" dirty="0" err="1" smtClean="0"/>
              <a:t>variabile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2211" name="Google Shape;2211;p37"/>
          <p:cNvSpPr txBox="1">
            <a:spLocks noGrp="1"/>
          </p:cNvSpPr>
          <p:nvPr>
            <p:ph type="title" idx="15"/>
          </p:nvPr>
        </p:nvSpPr>
        <p:spPr>
          <a:xfrm>
            <a:off x="5018386" y="3686649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Serial Transceiver</a:t>
            </a:r>
            <a:endParaRPr dirty="0"/>
          </a:p>
        </p:txBody>
      </p:sp>
      <p:sp>
        <p:nvSpPr>
          <p:cNvPr id="2212" name="Google Shape;2212;p37"/>
          <p:cNvSpPr txBox="1">
            <a:spLocks noGrp="1"/>
          </p:cNvSpPr>
          <p:nvPr>
            <p:ph type="subTitle" idx="17"/>
          </p:nvPr>
        </p:nvSpPr>
        <p:spPr>
          <a:xfrm>
            <a:off x="5087659" y="4283646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Transfera</a:t>
            </a:r>
            <a:r>
              <a:rPr lang="en-US" dirty="0" smtClean="0"/>
              <a:t> </a:t>
            </a:r>
            <a:r>
              <a:rPr lang="en-US" dirty="0" err="1" smtClean="0"/>
              <a:t>datele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interfata</a:t>
            </a:r>
            <a:r>
              <a:rPr lang="en-US" dirty="0" smtClean="0"/>
              <a:t> </a:t>
            </a:r>
            <a:r>
              <a:rPr lang="en-US" dirty="0" err="1" smtClean="0"/>
              <a:t>seriala</a:t>
            </a:r>
            <a:endParaRPr dirty="0"/>
          </a:p>
        </p:txBody>
      </p:sp>
      <p:sp>
        <p:nvSpPr>
          <p:cNvPr id="2213" name="Google Shape;2213;p37"/>
          <p:cNvSpPr txBox="1">
            <a:spLocks noGrp="1"/>
          </p:cNvSpPr>
          <p:nvPr>
            <p:ph type="title" idx="2"/>
          </p:nvPr>
        </p:nvSpPr>
        <p:spPr>
          <a:xfrm>
            <a:off x="12764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2214" name="Google Shape;2214;p37"/>
          <p:cNvSpPr txBox="1">
            <a:spLocks noGrp="1"/>
          </p:cNvSpPr>
          <p:nvPr>
            <p:ph type="subTitle" idx="1"/>
          </p:nvPr>
        </p:nvSpPr>
        <p:spPr>
          <a:xfrm>
            <a:off x="7200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Efectueaza</a:t>
            </a:r>
            <a:r>
              <a:rPr lang="en-US" dirty="0" smtClean="0"/>
              <a:t> </a:t>
            </a:r>
            <a:r>
              <a:rPr lang="en-US" dirty="0" err="1" smtClean="0"/>
              <a:t>calculele</a:t>
            </a:r>
            <a:endParaRPr dirty="0"/>
          </a:p>
        </p:txBody>
      </p:sp>
      <p:sp>
        <p:nvSpPr>
          <p:cNvPr id="2215" name="Google Shape;2215;p37"/>
          <p:cNvSpPr txBox="1">
            <a:spLocks noGrp="1"/>
          </p:cNvSpPr>
          <p:nvPr>
            <p:ph type="title" idx="3"/>
          </p:nvPr>
        </p:nvSpPr>
        <p:spPr>
          <a:xfrm>
            <a:off x="3535950" y="1832050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Concatenator </a:t>
            </a:r>
            <a:endParaRPr dirty="0"/>
          </a:p>
        </p:txBody>
      </p:sp>
      <p:sp>
        <p:nvSpPr>
          <p:cNvPr id="2216" name="Google Shape;2216;p37"/>
          <p:cNvSpPr txBox="1">
            <a:spLocks noGrp="1"/>
          </p:cNvSpPr>
          <p:nvPr>
            <p:ph type="subTitle" idx="5"/>
          </p:nvPr>
        </p:nvSpPr>
        <p:spPr>
          <a:xfrm>
            <a:off x="353595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Ajuta</a:t>
            </a:r>
            <a:r>
              <a:rPr lang="en-US" dirty="0" smtClean="0"/>
              <a:t> la </a:t>
            </a:r>
            <a:r>
              <a:rPr lang="en-US" dirty="0" err="1" smtClean="0"/>
              <a:t>reprezentarea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endParaRPr dirty="0"/>
          </a:p>
        </p:txBody>
      </p:sp>
      <p:sp>
        <p:nvSpPr>
          <p:cNvPr id="2217" name="Google Shape;2217;p37"/>
          <p:cNvSpPr txBox="1">
            <a:spLocks noGrp="1"/>
          </p:cNvSpPr>
          <p:nvPr>
            <p:ph type="title" idx="6"/>
          </p:nvPr>
        </p:nvSpPr>
        <p:spPr>
          <a:xfrm>
            <a:off x="6351900" y="1832050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Controller</a:t>
            </a:r>
            <a:endParaRPr dirty="0"/>
          </a:p>
        </p:txBody>
      </p:sp>
      <p:sp>
        <p:nvSpPr>
          <p:cNvPr id="2218" name="Google Shape;2218;p37"/>
          <p:cNvSpPr txBox="1">
            <a:spLocks noGrp="1"/>
          </p:cNvSpPr>
          <p:nvPr>
            <p:ph type="title" idx="4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2219" name="Google Shape;2219;p37"/>
          <p:cNvSpPr txBox="1">
            <a:spLocks noGrp="1"/>
          </p:cNvSpPr>
          <p:nvPr>
            <p:ph type="title" idx="7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2220" name="Google Shape;2220;p37"/>
          <p:cNvSpPr txBox="1">
            <a:spLocks noGrp="1"/>
          </p:cNvSpPr>
          <p:nvPr>
            <p:ph type="subTitle" idx="8"/>
          </p:nvPr>
        </p:nvSpPr>
        <p:spPr>
          <a:xfrm>
            <a:off x="63519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Controleaza</a:t>
            </a:r>
            <a:r>
              <a:rPr lang="en-US" dirty="0"/>
              <a:t> </a:t>
            </a:r>
            <a:r>
              <a:rPr lang="en-US" dirty="0" err="1" smtClean="0"/>
              <a:t>functionarea</a:t>
            </a:r>
            <a:r>
              <a:rPr lang="en-US" dirty="0" smtClean="0"/>
              <a:t> </a:t>
            </a:r>
            <a:r>
              <a:rPr lang="en-US" dirty="0" err="1" smtClean="0"/>
              <a:t>calculatorului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2221" name="Google Shape;2221;p37"/>
          <p:cNvSpPr txBox="1">
            <a:spLocks noGrp="1"/>
          </p:cNvSpPr>
          <p:nvPr>
            <p:ph type="title" idx="13"/>
          </p:nvPr>
        </p:nvSpPr>
        <p:spPr>
          <a:xfrm>
            <a:off x="2701432" y="3302030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05.</a:t>
            </a:r>
            <a:endParaRPr dirty="0"/>
          </a:p>
        </p:txBody>
      </p:sp>
      <p:sp>
        <p:nvSpPr>
          <p:cNvPr id="2222" name="Google Shape;2222;p37"/>
          <p:cNvSpPr txBox="1">
            <a:spLocks noGrp="1"/>
          </p:cNvSpPr>
          <p:nvPr>
            <p:ph type="title" idx="16"/>
          </p:nvPr>
        </p:nvSpPr>
        <p:spPr>
          <a:xfrm>
            <a:off x="5609448" y="331588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06.</a:t>
            </a:r>
            <a:endParaRPr dirty="0"/>
          </a:p>
        </p:txBody>
      </p:sp>
      <p:sp>
        <p:nvSpPr>
          <p:cNvPr id="2223" name="Google Shape;2223;p37"/>
          <p:cNvSpPr txBox="1">
            <a:spLocks noGrp="1"/>
          </p:cNvSpPr>
          <p:nvPr>
            <p:ph type="title" idx="19"/>
          </p:nvPr>
        </p:nvSpPr>
        <p:spPr>
          <a:xfrm>
            <a:off x="7760380" y="33089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07.</a:t>
            </a:r>
            <a:endParaRPr dirty="0"/>
          </a:p>
        </p:txBody>
      </p:sp>
      <p:sp>
        <p:nvSpPr>
          <p:cNvPr id="2224" name="Google Shape;2224;p37"/>
          <p:cNvSpPr txBox="1">
            <a:spLocks noGrp="1"/>
          </p:cNvSpPr>
          <p:nvPr>
            <p:ph type="subTitle" idx="20"/>
          </p:nvPr>
        </p:nvSpPr>
        <p:spPr>
          <a:xfrm>
            <a:off x="7127754" y="4262864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Memoreaza</a:t>
            </a:r>
            <a:r>
              <a:rPr lang="en-US" dirty="0" smtClean="0"/>
              <a:t> </a:t>
            </a:r>
            <a:r>
              <a:rPr lang="en-US" dirty="0" err="1" smtClean="0"/>
              <a:t>datele</a:t>
            </a:r>
            <a:r>
              <a:rPr lang="en-US" dirty="0" smtClean="0"/>
              <a:t> </a:t>
            </a:r>
            <a:r>
              <a:rPr lang="en-US" dirty="0" err="1" smtClean="0"/>
              <a:t>calculelor</a:t>
            </a:r>
            <a:endParaRPr dirty="0"/>
          </a:p>
        </p:txBody>
      </p:sp>
      <p:sp>
        <p:nvSpPr>
          <p:cNvPr id="2225" name="Google Shape;2225;p37"/>
          <p:cNvSpPr txBox="1">
            <a:spLocks noGrp="1"/>
          </p:cNvSpPr>
          <p:nvPr>
            <p:ph type="title" idx="21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lt2"/>
                </a:solidFill>
              </a:rPr>
              <a:t>Componente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1" name="Google Shape;2213;p37"/>
          <p:cNvSpPr txBox="1">
            <a:spLocks/>
          </p:cNvSpPr>
          <p:nvPr/>
        </p:nvSpPr>
        <p:spPr>
          <a:xfrm>
            <a:off x="597552" y="3314586"/>
            <a:ext cx="8940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lt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uprum"/>
              <a:buNone/>
              <a:defRPr sz="30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uprum"/>
              <a:buNone/>
              <a:defRPr sz="30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uprum"/>
              <a:buNone/>
              <a:defRPr sz="30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uprum"/>
              <a:buNone/>
              <a:defRPr sz="30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uprum"/>
              <a:buNone/>
              <a:defRPr sz="30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uprum"/>
              <a:buNone/>
              <a:defRPr sz="30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uprum"/>
              <a:buNone/>
              <a:defRPr sz="30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uprum"/>
              <a:buNone/>
              <a:defRPr sz="30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r>
              <a:rPr lang="en" dirty="0" smtClean="0"/>
              <a:t>04.</a:t>
            </a:r>
            <a:endParaRPr lang="en" dirty="0"/>
          </a:p>
        </p:txBody>
      </p:sp>
      <p:sp>
        <p:nvSpPr>
          <p:cNvPr id="23" name="Google Shape;2208;p37"/>
          <p:cNvSpPr txBox="1">
            <a:spLocks/>
          </p:cNvSpPr>
          <p:nvPr/>
        </p:nvSpPr>
        <p:spPr>
          <a:xfrm>
            <a:off x="-69710" y="3681631"/>
            <a:ext cx="2072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fa Slab One"/>
              <a:buNone/>
              <a:defRPr sz="2000" b="0" i="0" u="none" strike="noStrike" cap="none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r>
              <a:rPr lang="en-US" dirty="0" smtClean="0"/>
              <a:t>Mux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505663" y="223338"/>
            <a:ext cx="3505228" cy="794972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01.ALU</a:t>
            </a:r>
            <a:endParaRPr lang="en-US" sz="4000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630" y="928381"/>
            <a:ext cx="2091252" cy="3411390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76410189"/>
              </p:ext>
            </p:extLst>
          </p:nvPr>
        </p:nvGraphicFramePr>
        <p:xfrm>
          <a:off x="261257" y="1291772"/>
          <a:ext cx="5203371" cy="2830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590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42" y="232242"/>
            <a:ext cx="6891015" cy="83455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ALU-</a:t>
            </a:r>
            <a:r>
              <a:rPr lang="en-US" dirty="0" err="1" smtClean="0">
                <a:solidFill>
                  <a:schemeClr val="tx2"/>
                </a:solidFill>
              </a:rPr>
              <a:t>implemntare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testare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0401"/>
            <a:ext cx="9144000" cy="11430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65" y="963001"/>
            <a:ext cx="4177650" cy="29776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200" y="889732"/>
            <a:ext cx="2428498" cy="306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5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743" y="123371"/>
            <a:ext cx="4151086" cy="1139372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02.Concatenator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15506187"/>
              </p:ext>
            </p:extLst>
          </p:nvPr>
        </p:nvGraphicFramePr>
        <p:xfrm>
          <a:off x="130628" y="1010104"/>
          <a:ext cx="5130801" cy="3663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885" y="1146629"/>
            <a:ext cx="2968172" cy="253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3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9" y="0"/>
            <a:ext cx="7396614" cy="1342571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Concatenator-implementare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testare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63" y="1184384"/>
            <a:ext cx="4101237" cy="18499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05" y="3302001"/>
            <a:ext cx="8080475" cy="176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0"/>
            <a:ext cx="4733243" cy="1262743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03.Controller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433" y="730309"/>
            <a:ext cx="3967567" cy="3682882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21445324"/>
              </p:ext>
            </p:extLst>
          </p:nvPr>
        </p:nvGraphicFramePr>
        <p:xfrm>
          <a:off x="239487" y="1059542"/>
          <a:ext cx="4535714" cy="3410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93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712858" cy="1095829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DecInputKey-implementare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63600"/>
            <a:ext cx="6637014" cy="491194"/>
          </a:xfrm>
        </p:spPr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</a:rPr>
              <a:t>Parseaza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fraza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secreta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pentru</a:t>
            </a:r>
            <a:r>
              <a:rPr lang="en-US" dirty="0" smtClean="0">
                <a:solidFill>
                  <a:schemeClr val="bg2"/>
                </a:solidFill>
              </a:rPr>
              <a:t> a active </a:t>
            </a:r>
            <a:r>
              <a:rPr lang="en-US" dirty="0" err="1" smtClean="0">
                <a:solidFill>
                  <a:schemeClr val="bg2"/>
                </a:solidFill>
              </a:rPr>
              <a:t>functionalitatile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calculatorului</a:t>
            </a:r>
            <a:r>
              <a:rPr lang="en-US" dirty="0" smtClean="0">
                <a:solidFill>
                  <a:schemeClr val="bg2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Are la </a:t>
            </a:r>
            <a:r>
              <a:rPr lang="en-US" dirty="0" err="1" smtClean="0">
                <a:solidFill>
                  <a:schemeClr val="bg2"/>
                </a:solidFill>
              </a:rPr>
              <a:t>baza</a:t>
            </a:r>
            <a:r>
              <a:rPr lang="en-US" dirty="0" smtClean="0">
                <a:solidFill>
                  <a:schemeClr val="bg2"/>
                </a:solidFill>
              </a:rPr>
              <a:t> un FSM (finite state machine)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1415413"/>
            <a:ext cx="2619829" cy="37280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572" y="1364344"/>
            <a:ext cx="2365829" cy="37791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885" y="1089260"/>
            <a:ext cx="2184399" cy="405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5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nline Restaurant Business Proposal by Slidesgo">
  <a:themeElements>
    <a:clrScheme name="Simple Light">
      <a:dk1>
        <a:srgbClr val="FFFFFF"/>
      </a:dk1>
      <a:lt1>
        <a:srgbClr val="191919"/>
      </a:lt1>
      <a:dk2>
        <a:srgbClr val="E84987"/>
      </a:dk2>
      <a:lt2>
        <a:srgbClr val="84BDE7"/>
      </a:lt2>
      <a:accent1>
        <a:srgbClr val="F09002"/>
      </a:accent1>
      <a:accent2>
        <a:srgbClr val="D63436"/>
      </a:accent2>
      <a:accent3>
        <a:srgbClr val="9CCC8D"/>
      </a:accent3>
      <a:accent4>
        <a:srgbClr val="F7DA66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374</Words>
  <Application>Microsoft Office PowerPoint</Application>
  <PresentationFormat>On-screen Show (16:9)</PresentationFormat>
  <Paragraphs>86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Assistant</vt:lpstr>
      <vt:lpstr>Cuprum</vt:lpstr>
      <vt:lpstr>Roboto Condensed Light</vt:lpstr>
      <vt:lpstr>Alfa Slab One</vt:lpstr>
      <vt:lpstr>Arial</vt:lpstr>
      <vt:lpstr>Online Restaurant Business Proposal by Slidesgo</vt:lpstr>
      <vt:lpstr>AMD Summer Practice Proiect Calculator Binar</vt:lpstr>
      <vt:lpstr>Cerinta</vt:lpstr>
      <vt:lpstr>Memory</vt:lpstr>
      <vt:lpstr>01.ALU</vt:lpstr>
      <vt:lpstr>ALU-implemntare si testare</vt:lpstr>
      <vt:lpstr>02.Concatenator</vt:lpstr>
      <vt:lpstr>Concatenator-implementare si testare</vt:lpstr>
      <vt:lpstr>03.Controller</vt:lpstr>
      <vt:lpstr>DecInputKey-implementare</vt:lpstr>
      <vt:lpstr>DecInputKey-testare</vt:lpstr>
      <vt:lpstr>Control_RW_Flow-testare si implementare</vt:lpstr>
      <vt:lpstr>Control_RW_Flow – citire din memorie si transfer </vt:lpstr>
      <vt:lpstr>Control_RW_Flow – memorare date</vt:lpstr>
      <vt:lpstr>Control_RW_Flow – transfer de date pe interfata seriala</vt:lpstr>
      <vt:lpstr>04.Mux</vt:lpstr>
      <vt:lpstr>05. FrequencyDivider</vt:lpstr>
      <vt:lpstr>FrequencyDivider-implementare</vt:lpstr>
      <vt:lpstr>FrequencyDivider-testare</vt:lpstr>
      <vt:lpstr>06.Serial Transceiver</vt:lpstr>
      <vt:lpstr>Serial Transceiver-implementare</vt:lpstr>
      <vt:lpstr>Serial Transceiver-testare</vt:lpstr>
      <vt:lpstr>07.Memory</vt:lpstr>
      <vt:lpstr>Memory-implementare</vt:lpstr>
      <vt:lpstr>Memory-testare</vt:lpstr>
      <vt:lpstr>Calculator Binar – modulul TOP</vt:lpstr>
      <vt:lpstr>TOP - implementare</vt:lpstr>
      <vt:lpstr>TOP - testare</vt:lpstr>
      <vt:lpstr>PowerPoint Presentation</vt:lpstr>
      <vt:lpstr>Multumesc pentru atentie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AMD Summer Practice Proiect Calculator Binar</dc:title>
  <cp:lastModifiedBy>RePack by Diakov</cp:lastModifiedBy>
  <cp:revision>30</cp:revision>
  <dcterms:modified xsi:type="dcterms:W3CDTF">2023-07-12T23:46:59Z</dcterms:modified>
</cp:coreProperties>
</file>