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9" r:id="rId4"/>
    <p:sldId id="259" r:id="rId5"/>
    <p:sldId id="260" r:id="rId6"/>
    <p:sldId id="261" r:id="rId7"/>
    <p:sldId id="263" r:id="rId8"/>
    <p:sldId id="264" r:id="rId9"/>
    <p:sldId id="265" r:id="rId10"/>
    <p:sldId id="266" r:id="rId11"/>
    <p:sldId id="270"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notesViewPr>
    <p:cSldViewPr snapToGrid="0">
      <p:cViewPr varScale="1">
        <p:scale>
          <a:sx n="88" d="100"/>
          <a:sy n="88" d="100"/>
        </p:scale>
        <p:origin x="247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DEAAE-DE55-45A3-A4F7-3874E0140D37}" type="doc">
      <dgm:prSet loTypeId="urn:microsoft.com/office/officeart/2009/3/layout/StepUpProcess" loCatId="process" qsTypeId="urn:microsoft.com/office/officeart/2005/8/quickstyle/simple1" qsCatId="simple" csTypeId="urn:microsoft.com/office/officeart/2005/8/colors/colorful1" csCatId="colorful" phldr="1"/>
      <dgm:spPr/>
      <dgm:t>
        <a:bodyPr rtlCol="0"/>
        <a:lstStyle/>
        <a:p>
          <a:pPr rtl="0"/>
          <a:endParaRPr lang="en-US"/>
        </a:p>
      </dgm:t>
    </dgm:pt>
    <dgm:pt modelId="{E4D23657-D1E8-4B22-974B-8DC90813F51B}">
      <dgm:prSet phldrT="[Text]"/>
      <dgm:spPr/>
      <dgm:t>
        <a:bodyPr rtlCol="0"/>
        <a:lstStyle/>
        <a:p>
          <a:pPr rtl="0"/>
          <a:endParaRPr lang="es-ES" dirty="0"/>
        </a:p>
      </dgm:t>
    </dgm:pt>
    <dgm:pt modelId="{89EF0911-2234-42D0-AEF3-7FADAFD12999}" type="parTrans" cxnId="{99F95D8E-A851-4953-A3C5-9BF7753ED9FA}">
      <dgm:prSet/>
      <dgm:spPr/>
      <dgm:t>
        <a:bodyPr rtlCol="0"/>
        <a:lstStyle/>
        <a:p>
          <a:pPr rtl="0"/>
          <a:endParaRPr lang="en-US"/>
        </a:p>
      </dgm:t>
    </dgm:pt>
    <dgm:pt modelId="{529487B0-19AA-4AAC-8F83-CF2C113EB84D}" type="sibTrans" cxnId="{99F95D8E-A851-4953-A3C5-9BF7753ED9FA}">
      <dgm:prSet/>
      <dgm:spPr/>
      <dgm:t>
        <a:bodyPr rtlCol="0"/>
        <a:lstStyle/>
        <a:p>
          <a:pPr rtl="0"/>
          <a:endParaRPr lang="en-US"/>
        </a:p>
      </dgm:t>
    </dgm:pt>
    <dgm:pt modelId="{EF034794-D109-40B6-8FA2-8971C3123AB6}">
      <dgm:prSet phldrT="[Text]"/>
      <dgm:spPr/>
      <dgm:t>
        <a:bodyPr rtlCol="0"/>
        <a:lstStyle/>
        <a:p>
          <a:pPr rtl="0"/>
          <a:r>
            <a:rPr lang="es-ES" noProof="0" dirty="0" smtClean="0"/>
            <a:t>Redundancias Pasivas</a:t>
          </a:r>
          <a:endParaRPr lang="es-ES" dirty="0"/>
        </a:p>
      </dgm:t>
    </dgm:pt>
    <dgm:pt modelId="{64D09C75-3D44-4CEF-9459-5C91DB44A9EA}" type="parTrans" cxnId="{80FF73C0-9BCD-436E-A85B-D6D7D322462C}">
      <dgm:prSet/>
      <dgm:spPr/>
      <dgm:t>
        <a:bodyPr rtlCol="0"/>
        <a:lstStyle/>
        <a:p>
          <a:pPr rtl="0"/>
          <a:endParaRPr lang="en-US"/>
        </a:p>
      </dgm:t>
    </dgm:pt>
    <dgm:pt modelId="{CDDFC891-FC62-4131-A642-2D94388BCCE2}" type="sibTrans" cxnId="{80FF73C0-9BCD-436E-A85B-D6D7D322462C}">
      <dgm:prSet/>
      <dgm:spPr/>
      <dgm:t>
        <a:bodyPr rtlCol="0"/>
        <a:lstStyle/>
        <a:p>
          <a:pPr rtl="0"/>
          <a:endParaRPr lang="en-US"/>
        </a:p>
      </dgm:t>
    </dgm:pt>
    <dgm:pt modelId="{15E11DBD-E9B5-4BCF-A56C-7AAE26CE30DC}">
      <dgm:prSet phldrT="[Text]"/>
      <dgm:spPr/>
      <dgm:t>
        <a:bodyPr rtlCol="0"/>
        <a:lstStyle/>
        <a:p>
          <a:pPr rtl="0"/>
          <a:r>
            <a:rPr lang="es-ES" dirty="0" smtClean="0"/>
            <a:t>Protección </a:t>
          </a:r>
          <a:r>
            <a:rPr lang="es-ES" dirty="0" err="1" smtClean="0"/>
            <a:t>Interruptiva</a:t>
          </a:r>
          <a:r>
            <a:rPr lang="es-ES" dirty="0" smtClean="0"/>
            <a:t>:</a:t>
          </a:r>
          <a:endParaRPr lang="es-ES" dirty="0"/>
        </a:p>
      </dgm:t>
    </dgm:pt>
    <dgm:pt modelId="{B7B43D5B-12E9-44B1-B818-4B50F6AD3C0A}" type="parTrans" cxnId="{5E0737F0-6DE4-4885-BC59-82E10D617E50}">
      <dgm:prSet/>
      <dgm:spPr/>
      <dgm:t>
        <a:bodyPr rtlCol="0"/>
        <a:lstStyle/>
        <a:p>
          <a:pPr rtl="0"/>
          <a:endParaRPr lang="en-US"/>
        </a:p>
      </dgm:t>
    </dgm:pt>
    <dgm:pt modelId="{329BDEDB-415B-4AB3-B964-E819D0C56DBB}" type="sibTrans" cxnId="{5E0737F0-6DE4-4885-BC59-82E10D617E50}">
      <dgm:prSet/>
      <dgm:spPr/>
      <dgm:t>
        <a:bodyPr rtlCol="0"/>
        <a:lstStyle/>
        <a:p>
          <a:pPr rtl="0"/>
          <a:endParaRPr lang="en-US"/>
        </a:p>
      </dgm:t>
    </dgm:pt>
    <dgm:pt modelId="{778AA374-0E17-4AEA-8EB6-0C342D57D8D8}">
      <dgm:prSet phldrT="[Text]"/>
      <dgm:spPr/>
      <dgm:t>
        <a:bodyPr rtlCol="0"/>
        <a:lstStyle/>
        <a:p>
          <a:pPr rtl="0"/>
          <a:r>
            <a:rPr lang="es-ES" dirty="0" smtClean="0"/>
            <a:t>Protección </a:t>
          </a:r>
          <a:r>
            <a:rPr lang="es-ES" dirty="0" err="1" smtClean="0"/>
            <a:t>Contensiva</a:t>
          </a:r>
          <a:endParaRPr lang="es-ES" dirty="0"/>
        </a:p>
      </dgm:t>
    </dgm:pt>
    <dgm:pt modelId="{5E28F01D-9664-415C-A0CD-EBFDAB29426C}" type="parTrans" cxnId="{6F55886F-2AC8-4F4F-B328-821CB3A2117B}">
      <dgm:prSet/>
      <dgm:spPr/>
      <dgm:t>
        <a:bodyPr rtlCol="0"/>
        <a:lstStyle/>
        <a:p>
          <a:pPr rtl="0"/>
          <a:endParaRPr lang="en-US"/>
        </a:p>
      </dgm:t>
    </dgm:pt>
    <dgm:pt modelId="{1A604594-E883-4DA9-8A2A-16DFACE8640A}" type="sibTrans" cxnId="{6F55886F-2AC8-4F4F-B328-821CB3A2117B}">
      <dgm:prSet/>
      <dgm:spPr/>
      <dgm:t>
        <a:bodyPr rtlCol="0"/>
        <a:lstStyle/>
        <a:p>
          <a:pPr rtl="0"/>
          <a:endParaRPr lang="en-US"/>
        </a:p>
      </dgm:t>
    </dgm:pt>
    <dgm:pt modelId="{05F1A7D0-6E45-49DA-80B3-7FF4B8783E58}">
      <dgm:prSet phldrT="[Text]"/>
      <dgm:spPr/>
      <dgm:t>
        <a:bodyPr rtlCol="0"/>
        <a:lstStyle/>
        <a:p>
          <a:pPr rtl="0"/>
          <a:r>
            <a:rPr lang="es-ES" dirty="0" smtClean="0"/>
            <a:t>Protección Indicativa:</a:t>
          </a:r>
          <a:endParaRPr lang="es-ES" dirty="0"/>
        </a:p>
      </dgm:t>
    </dgm:pt>
    <dgm:pt modelId="{3ECE110E-B07E-4F19-B2DF-3E42E99B2E8D}" type="parTrans" cxnId="{33A927E1-3C94-4A92-8DB3-42886008240C}">
      <dgm:prSet/>
      <dgm:spPr/>
      <dgm:t>
        <a:bodyPr rtlCol="0"/>
        <a:lstStyle/>
        <a:p>
          <a:pPr rtl="0"/>
          <a:endParaRPr lang="en-US"/>
        </a:p>
      </dgm:t>
    </dgm:pt>
    <dgm:pt modelId="{47B1D0F3-117D-4CE7-9037-3F5A4995054A}" type="sibTrans" cxnId="{33A927E1-3C94-4A92-8DB3-42886008240C}">
      <dgm:prSet/>
      <dgm:spPr/>
      <dgm:t>
        <a:bodyPr rtlCol="0"/>
        <a:lstStyle/>
        <a:p>
          <a:pPr rtl="0"/>
          <a:endParaRPr lang="en-US"/>
        </a:p>
      </dgm:t>
    </dgm:pt>
    <dgm:pt modelId="{4B8B527E-E9CE-4A3C-8428-0199273C0C70}">
      <dgm:prSet/>
      <dgm:spPr/>
      <dgm:t>
        <a:bodyPr/>
        <a:lstStyle/>
        <a:p>
          <a:r>
            <a:rPr lang="es-ES" dirty="0"/>
            <a:t>Redundancias Pasivas</a:t>
          </a:r>
          <a:endParaRPr lang="es-ES" dirty="0"/>
        </a:p>
      </dgm:t>
    </dgm:pt>
    <dgm:pt modelId="{D01F12BA-5A9B-4A58-A839-96FBFD1A305A}" type="parTrans" cxnId="{1F0215EB-E9DE-4D6F-B864-79B5E6E14421}">
      <dgm:prSet/>
      <dgm:spPr/>
      <dgm:t>
        <a:bodyPr/>
        <a:lstStyle/>
        <a:p>
          <a:endParaRPr lang="es-ES"/>
        </a:p>
      </dgm:t>
    </dgm:pt>
    <dgm:pt modelId="{9860BE61-877C-4C56-A048-AAEC2BE65BAF}" type="sibTrans" cxnId="{1F0215EB-E9DE-4D6F-B864-79B5E6E14421}">
      <dgm:prSet/>
      <dgm:spPr/>
      <dgm:t>
        <a:bodyPr/>
        <a:lstStyle/>
        <a:p>
          <a:endParaRPr lang="es-ES"/>
        </a:p>
      </dgm:t>
    </dgm:pt>
    <dgm:pt modelId="{E7E43392-15CC-49CD-BFF1-9FBA84C4FBCC}">
      <dgm:prSet/>
      <dgm:spPr/>
      <dgm:t>
        <a:bodyPr/>
        <a:lstStyle/>
        <a:p>
          <a:r>
            <a:rPr lang="es-ES"/>
            <a:t>Fallas Simultáneas</a:t>
          </a:r>
          <a:endParaRPr lang="es-ES"/>
        </a:p>
      </dgm:t>
    </dgm:pt>
    <dgm:pt modelId="{285DE218-8D1D-4DCE-AD43-30F69A61613E}" type="parTrans" cxnId="{912F0CA9-5543-4140-B15B-FFAF6BE723BB}">
      <dgm:prSet/>
      <dgm:spPr/>
      <dgm:t>
        <a:bodyPr/>
        <a:lstStyle/>
        <a:p>
          <a:endParaRPr lang="es-ES"/>
        </a:p>
      </dgm:t>
    </dgm:pt>
    <dgm:pt modelId="{67B73DFA-A500-4101-8175-70D0C5F73CE6}" type="sibTrans" cxnId="{912F0CA9-5543-4140-B15B-FFAF6BE723BB}">
      <dgm:prSet/>
      <dgm:spPr/>
      <dgm:t>
        <a:bodyPr/>
        <a:lstStyle/>
        <a:p>
          <a:endParaRPr lang="es-ES"/>
        </a:p>
      </dgm:t>
    </dgm:pt>
    <dgm:pt modelId="{EB3CB291-E23A-4667-A32E-A640A76557A1}" type="pres">
      <dgm:prSet presAssocID="{41DDEAAE-DE55-45A3-A4F7-3874E0140D37}" presName="rootnode" presStyleCnt="0">
        <dgm:presLayoutVars>
          <dgm:chMax/>
          <dgm:chPref/>
          <dgm:dir/>
          <dgm:animLvl val="lvl"/>
        </dgm:presLayoutVars>
      </dgm:prSet>
      <dgm:spPr/>
      <dgm:t>
        <a:bodyPr/>
        <a:lstStyle/>
        <a:p>
          <a:endParaRPr lang="es-ES"/>
        </a:p>
      </dgm:t>
    </dgm:pt>
    <dgm:pt modelId="{01035298-0CF7-4145-8EE2-24DBFEAF33BB}" type="pres">
      <dgm:prSet presAssocID="{E4D23657-D1E8-4B22-974B-8DC90813F51B}" presName="composite" presStyleCnt="0"/>
      <dgm:spPr/>
    </dgm:pt>
    <dgm:pt modelId="{21E1F518-1190-4883-914B-1FB66E6D3A63}" type="pres">
      <dgm:prSet presAssocID="{E4D23657-D1E8-4B22-974B-8DC90813F51B}" presName="LShape" presStyleLbl="alignNode1" presStyleIdx="0" presStyleCnt="13" custLinFactNeighborX="-112" custLinFactNeighborY="-29680"/>
      <dgm:spPr/>
    </dgm:pt>
    <dgm:pt modelId="{80B372F1-8EF3-4532-ACC6-E65E1D63ACA2}" type="pres">
      <dgm:prSet presAssocID="{E4D23657-D1E8-4B22-974B-8DC90813F51B}" presName="ParentText" presStyleLbl="revTx" presStyleIdx="0" presStyleCnt="7">
        <dgm:presLayoutVars>
          <dgm:chMax val="0"/>
          <dgm:chPref val="0"/>
          <dgm:bulletEnabled val="1"/>
        </dgm:presLayoutVars>
      </dgm:prSet>
      <dgm:spPr/>
      <dgm:t>
        <a:bodyPr/>
        <a:lstStyle/>
        <a:p>
          <a:endParaRPr lang="es-ES"/>
        </a:p>
      </dgm:t>
    </dgm:pt>
    <dgm:pt modelId="{B746139E-4627-4CCC-9299-5653D77ED24D}" type="pres">
      <dgm:prSet presAssocID="{E4D23657-D1E8-4B22-974B-8DC90813F51B}" presName="Triangle" presStyleLbl="alignNode1" presStyleIdx="1" presStyleCnt="13" custLinFactNeighborX="36957" custLinFactNeighborY="-61594"/>
      <dgm:spPr/>
    </dgm:pt>
    <dgm:pt modelId="{780BC64D-2F67-498A-99F6-7EB28080D705}" type="pres">
      <dgm:prSet presAssocID="{529487B0-19AA-4AAC-8F83-CF2C113EB84D}" presName="sibTrans" presStyleCnt="0"/>
      <dgm:spPr/>
    </dgm:pt>
    <dgm:pt modelId="{68E230FA-2656-4C78-B827-58AFD214F445}" type="pres">
      <dgm:prSet presAssocID="{529487B0-19AA-4AAC-8F83-CF2C113EB84D}" presName="space" presStyleCnt="0"/>
      <dgm:spPr/>
    </dgm:pt>
    <dgm:pt modelId="{B07824BD-C1CB-4098-8E38-D3E1F721DF31}" type="pres">
      <dgm:prSet presAssocID="{EF034794-D109-40B6-8FA2-8971C3123AB6}" presName="composite" presStyleCnt="0"/>
      <dgm:spPr/>
    </dgm:pt>
    <dgm:pt modelId="{85769F8C-5820-4CB5-B01D-69A648973D8F}" type="pres">
      <dgm:prSet presAssocID="{EF034794-D109-40B6-8FA2-8971C3123AB6}" presName="LShape" presStyleLbl="alignNode1" presStyleIdx="2" presStyleCnt="13"/>
      <dgm:spPr/>
    </dgm:pt>
    <dgm:pt modelId="{18F7A15A-3ED1-4A32-B700-36B8D6BBE441}" type="pres">
      <dgm:prSet presAssocID="{EF034794-D109-40B6-8FA2-8971C3123AB6}" presName="ParentText" presStyleLbl="revTx" presStyleIdx="1" presStyleCnt="7">
        <dgm:presLayoutVars>
          <dgm:chMax val="0"/>
          <dgm:chPref val="0"/>
          <dgm:bulletEnabled val="1"/>
        </dgm:presLayoutVars>
      </dgm:prSet>
      <dgm:spPr/>
      <dgm:t>
        <a:bodyPr/>
        <a:lstStyle/>
        <a:p>
          <a:endParaRPr lang="es-ES"/>
        </a:p>
      </dgm:t>
    </dgm:pt>
    <dgm:pt modelId="{F6F2BEFC-1674-4E8D-98FF-DE4432BB887C}" type="pres">
      <dgm:prSet presAssocID="{EF034794-D109-40B6-8FA2-8971C3123AB6}" presName="Triangle" presStyleLbl="alignNode1" presStyleIdx="3" presStyleCnt="13"/>
      <dgm:spPr/>
    </dgm:pt>
    <dgm:pt modelId="{E26373E0-D095-405B-9F4A-CC7FBB5BEBD2}" type="pres">
      <dgm:prSet presAssocID="{CDDFC891-FC62-4131-A642-2D94388BCCE2}" presName="sibTrans" presStyleCnt="0"/>
      <dgm:spPr/>
    </dgm:pt>
    <dgm:pt modelId="{8B10941C-73F0-477C-9F3D-EB0A4525ACBE}" type="pres">
      <dgm:prSet presAssocID="{CDDFC891-FC62-4131-A642-2D94388BCCE2}" presName="space" presStyleCnt="0"/>
      <dgm:spPr/>
    </dgm:pt>
    <dgm:pt modelId="{DF2F85E9-6BAE-40EA-8F18-DAFCA3EFFB69}" type="pres">
      <dgm:prSet presAssocID="{15E11DBD-E9B5-4BCF-A56C-7AAE26CE30DC}" presName="composite" presStyleCnt="0"/>
      <dgm:spPr/>
    </dgm:pt>
    <dgm:pt modelId="{A5E67CF4-39ED-4CC8-A27F-E45EA5D3AC44}" type="pres">
      <dgm:prSet presAssocID="{15E11DBD-E9B5-4BCF-A56C-7AAE26CE30DC}" presName="LShape" presStyleLbl="alignNode1" presStyleIdx="4" presStyleCnt="13"/>
      <dgm:spPr/>
    </dgm:pt>
    <dgm:pt modelId="{F0124EB5-2136-46F3-B2F4-41A5196C24A0}" type="pres">
      <dgm:prSet presAssocID="{15E11DBD-E9B5-4BCF-A56C-7AAE26CE30DC}" presName="ParentText" presStyleLbl="revTx" presStyleIdx="2" presStyleCnt="7">
        <dgm:presLayoutVars>
          <dgm:chMax val="0"/>
          <dgm:chPref val="0"/>
          <dgm:bulletEnabled val="1"/>
        </dgm:presLayoutVars>
      </dgm:prSet>
      <dgm:spPr/>
      <dgm:t>
        <a:bodyPr/>
        <a:lstStyle/>
        <a:p>
          <a:endParaRPr lang="es-ES"/>
        </a:p>
      </dgm:t>
    </dgm:pt>
    <dgm:pt modelId="{D5E82CFA-3F05-41CB-A66C-3A904CCE06CE}" type="pres">
      <dgm:prSet presAssocID="{15E11DBD-E9B5-4BCF-A56C-7AAE26CE30DC}" presName="Triangle" presStyleLbl="alignNode1" presStyleIdx="5" presStyleCnt="13"/>
      <dgm:spPr/>
    </dgm:pt>
    <dgm:pt modelId="{F5574CB1-AC1C-4773-A4A7-C4CE14EF6374}" type="pres">
      <dgm:prSet presAssocID="{329BDEDB-415B-4AB3-B964-E819D0C56DBB}" presName="sibTrans" presStyleCnt="0"/>
      <dgm:spPr/>
    </dgm:pt>
    <dgm:pt modelId="{14FCF07D-F999-4928-B62C-1135C3080FD1}" type="pres">
      <dgm:prSet presAssocID="{329BDEDB-415B-4AB3-B964-E819D0C56DBB}" presName="space" presStyleCnt="0"/>
      <dgm:spPr/>
    </dgm:pt>
    <dgm:pt modelId="{2489F161-D1CF-4A3D-8E95-6382395DC25B}" type="pres">
      <dgm:prSet presAssocID="{778AA374-0E17-4AEA-8EB6-0C342D57D8D8}" presName="composite" presStyleCnt="0"/>
      <dgm:spPr/>
    </dgm:pt>
    <dgm:pt modelId="{06EAFCDC-2041-4C37-BE64-7627BAA16382}" type="pres">
      <dgm:prSet presAssocID="{778AA374-0E17-4AEA-8EB6-0C342D57D8D8}" presName="LShape" presStyleLbl="alignNode1" presStyleIdx="6" presStyleCnt="13"/>
      <dgm:spPr/>
    </dgm:pt>
    <dgm:pt modelId="{AFC6068B-131B-444D-AF53-A5A2A6DC9AE7}" type="pres">
      <dgm:prSet presAssocID="{778AA374-0E17-4AEA-8EB6-0C342D57D8D8}" presName="ParentText" presStyleLbl="revTx" presStyleIdx="3" presStyleCnt="7">
        <dgm:presLayoutVars>
          <dgm:chMax val="0"/>
          <dgm:chPref val="0"/>
          <dgm:bulletEnabled val="1"/>
        </dgm:presLayoutVars>
      </dgm:prSet>
      <dgm:spPr/>
      <dgm:t>
        <a:bodyPr/>
        <a:lstStyle/>
        <a:p>
          <a:endParaRPr lang="es-ES"/>
        </a:p>
      </dgm:t>
    </dgm:pt>
    <dgm:pt modelId="{F62C0D9F-BF11-4D63-A28B-80FA21343A28}" type="pres">
      <dgm:prSet presAssocID="{778AA374-0E17-4AEA-8EB6-0C342D57D8D8}" presName="Triangle" presStyleLbl="alignNode1" presStyleIdx="7" presStyleCnt="13"/>
      <dgm:spPr/>
    </dgm:pt>
    <dgm:pt modelId="{F5EC4F6A-2B4F-420C-9BEA-A14EFB832731}" type="pres">
      <dgm:prSet presAssocID="{1A604594-E883-4DA9-8A2A-16DFACE8640A}" presName="sibTrans" presStyleCnt="0"/>
      <dgm:spPr/>
    </dgm:pt>
    <dgm:pt modelId="{41DC2B0B-BD37-48C1-BB85-7F75AC60BB5F}" type="pres">
      <dgm:prSet presAssocID="{1A604594-E883-4DA9-8A2A-16DFACE8640A}" presName="space" presStyleCnt="0"/>
      <dgm:spPr/>
    </dgm:pt>
    <dgm:pt modelId="{D2C6C114-9E17-4E64-9FCF-9C4365FE25B7}" type="pres">
      <dgm:prSet presAssocID="{05F1A7D0-6E45-49DA-80B3-7FF4B8783E58}" presName="composite" presStyleCnt="0"/>
      <dgm:spPr/>
    </dgm:pt>
    <dgm:pt modelId="{BA06DEFD-3E20-41CA-8CC7-585BE7A02A00}" type="pres">
      <dgm:prSet presAssocID="{05F1A7D0-6E45-49DA-80B3-7FF4B8783E58}" presName="LShape" presStyleLbl="alignNode1" presStyleIdx="8" presStyleCnt="13"/>
      <dgm:spPr/>
    </dgm:pt>
    <dgm:pt modelId="{D81336A4-814F-45EF-B582-2466B0D2E2A7}" type="pres">
      <dgm:prSet presAssocID="{05F1A7D0-6E45-49DA-80B3-7FF4B8783E58}" presName="ParentText" presStyleLbl="revTx" presStyleIdx="4" presStyleCnt="7">
        <dgm:presLayoutVars>
          <dgm:chMax val="0"/>
          <dgm:chPref val="0"/>
          <dgm:bulletEnabled val="1"/>
        </dgm:presLayoutVars>
      </dgm:prSet>
      <dgm:spPr/>
      <dgm:t>
        <a:bodyPr/>
        <a:lstStyle/>
        <a:p>
          <a:endParaRPr lang="es-ES"/>
        </a:p>
      </dgm:t>
    </dgm:pt>
    <dgm:pt modelId="{A556F632-4290-42CD-B9B8-43D291974D96}" type="pres">
      <dgm:prSet presAssocID="{05F1A7D0-6E45-49DA-80B3-7FF4B8783E58}" presName="Triangle" presStyleLbl="alignNode1" presStyleIdx="9" presStyleCnt="13"/>
      <dgm:spPr/>
    </dgm:pt>
    <dgm:pt modelId="{D941F66C-EA88-43AA-AF30-BA8FB38EEC39}" type="pres">
      <dgm:prSet presAssocID="{47B1D0F3-117D-4CE7-9037-3F5A4995054A}" presName="sibTrans" presStyleCnt="0"/>
      <dgm:spPr/>
    </dgm:pt>
    <dgm:pt modelId="{CC8BC154-9B38-42E4-AA76-6E9DA496DF62}" type="pres">
      <dgm:prSet presAssocID="{47B1D0F3-117D-4CE7-9037-3F5A4995054A}" presName="space" presStyleCnt="0"/>
      <dgm:spPr/>
    </dgm:pt>
    <dgm:pt modelId="{1F301CF5-4328-4451-8A01-165F84747456}" type="pres">
      <dgm:prSet presAssocID="{4B8B527E-E9CE-4A3C-8428-0199273C0C70}" presName="composite" presStyleCnt="0"/>
      <dgm:spPr/>
    </dgm:pt>
    <dgm:pt modelId="{488805B4-8E19-4C67-9EDE-2D9B5399FCA5}" type="pres">
      <dgm:prSet presAssocID="{4B8B527E-E9CE-4A3C-8428-0199273C0C70}" presName="LShape" presStyleLbl="alignNode1" presStyleIdx="10" presStyleCnt="13"/>
      <dgm:spPr/>
    </dgm:pt>
    <dgm:pt modelId="{9BFB56D5-FEA3-4110-BD04-5C70D2AC96E9}" type="pres">
      <dgm:prSet presAssocID="{4B8B527E-E9CE-4A3C-8428-0199273C0C70}" presName="ParentText" presStyleLbl="revTx" presStyleIdx="5" presStyleCnt="7">
        <dgm:presLayoutVars>
          <dgm:chMax val="0"/>
          <dgm:chPref val="0"/>
          <dgm:bulletEnabled val="1"/>
        </dgm:presLayoutVars>
      </dgm:prSet>
      <dgm:spPr/>
    </dgm:pt>
    <dgm:pt modelId="{9D8B6DB7-AFB6-4E6E-BA9C-EDAAA7F4DD89}" type="pres">
      <dgm:prSet presAssocID="{4B8B527E-E9CE-4A3C-8428-0199273C0C70}" presName="Triangle" presStyleLbl="alignNode1" presStyleIdx="11" presStyleCnt="13"/>
      <dgm:spPr/>
    </dgm:pt>
    <dgm:pt modelId="{7102E526-1475-437E-81E0-BE47E5D17015}" type="pres">
      <dgm:prSet presAssocID="{9860BE61-877C-4C56-A048-AAEC2BE65BAF}" presName="sibTrans" presStyleCnt="0"/>
      <dgm:spPr/>
    </dgm:pt>
    <dgm:pt modelId="{19722788-9D99-4AE6-9821-ACF73CA7B29F}" type="pres">
      <dgm:prSet presAssocID="{9860BE61-877C-4C56-A048-AAEC2BE65BAF}" presName="space" presStyleCnt="0"/>
      <dgm:spPr/>
    </dgm:pt>
    <dgm:pt modelId="{16BDECE8-B40C-42EF-B902-D2AA1B9B5ACB}" type="pres">
      <dgm:prSet presAssocID="{E7E43392-15CC-49CD-BFF1-9FBA84C4FBCC}" presName="composite" presStyleCnt="0"/>
      <dgm:spPr/>
    </dgm:pt>
    <dgm:pt modelId="{B22BE177-67D8-42DF-B70E-D00D4A8332C7}" type="pres">
      <dgm:prSet presAssocID="{E7E43392-15CC-49CD-BFF1-9FBA84C4FBCC}" presName="LShape" presStyleLbl="alignNode1" presStyleIdx="12" presStyleCnt="13"/>
      <dgm:spPr/>
    </dgm:pt>
    <dgm:pt modelId="{81217362-1DBA-47CE-8130-7AEBE45DDEB7}" type="pres">
      <dgm:prSet presAssocID="{E7E43392-15CC-49CD-BFF1-9FBA84C4FBCC}" presName="ParentText" presStyleLbl="revTx" presStyleIdx="6" presStyleCnt="7">
        <dgm:presLayoutVars>
          <dgm:chMax val="0"/>
          <dgm:chPref val="0"/>
          <dgm:bulletEnabled val="1"/>
        </dgm:presLayoutVars>
      </dgm:prSet>
      <dgm:spPr/>
    </dgm:pt>
  </dgm:ptLst>
  <dgm:cxnLst>
    <dgm:cxn modelId="{686E8776-31B9-4547-B165-83B2470E83E1}" type="presOf" srcId="{778AA374-0E17-4AEA-8EB6-0C342D57D8D8}" destId="{AFC6068B-131B-444D-AF53-A5A2A6DC9AE7}" srcOrd="0" destOrd="0" presId="urn:microsoft.com/office/officeart/2009/3/layout/StepUpProcess"/>
    <dgm:cxn modelId="{912F0CA9-5543-4140-B15B-FFAF6BE723BB}" srcId="{41DDEAAE-DE55-45A3-A4F7-3874E0140D37}" destId="{E7E43392-15CC-49CD-BFF1-9FBA84C4FBCC}" srcOrd="6" destOrd="0" parTransId="{285DE218-8D1D-4DCE-AD43-30F69A61613E}" sibTransId="{67B73DFA-A500-4101-8175-70D0C5F73CE6}"/>
    <dgm:cxn modelId="{6F55886F-2AC8-4F4F-B328-821CB3A2117B}" srcId="{41DDEAAE-DE55-45A3-A4F7-3874E0140D37}" destId="{778AA374-0E17-4AEA-8EB6-0C342D57D8D8}" srcOrd="3" destOrd="0" parTransId="{5E28F01D-9664-415C-A0CD-EBFDAB29426C}" sibTransId="{1A604594-E883-4DA9-8A2A-16DFACE8640A}"/>
    <dgm:cxn modelId="{144D3C17-9BB9-4853-A637-BAE8CE37705E}" type="presOf" srcId="{EF034794-D109-40B6-8FA2-8971C3123AB6}" destId="{18F7A15A-3ED1-4A32-B700-36B8D6BBE441}" srcOrd="0" destOrd="0" presId="urn:microsoft.com/office/officeart/2009/3/layout/StepUpProcess"/>
    <dgm:cxn modelId="{A98402AF-AFAB-470F-9C97-EF1C509D8499}" type="presOf" srcId="{15E11DBD-E9B5-4BCF-A56C-7AAE26CE30DC}" destId="{F0124EB5-2136-46F3-B2F4-41A5196C24A0}" srcOrd="0" destOrd="0" presId="urn:microsoft.com/office/officeart/2009/3/layout/StepUpProcess"/>
    <dgm:cxn modelId="{1F0215EB-E9DE-4D6F-B864-79B5E6E14421}" srcId="{41DDEAAE-DE55-45A3-A4F7-3874E0140D37}" destId="{4B8B527E-E9CE-4A3C-8428-0199273C0C70}" srcOrd="5" destOrd="0" parTransId="{D01F12BA-5A9B-4A58-A839-96FBFD1A305A}" sibTransId="{9860BE61-877C-4C56-A048-AAEC2BE65BAF}"/>
    <dgm:cxn modelId="{33A927E1-3C94-4A92-8DB3-42886008240C}" srcId="{41DDEAAE-DE55-45A3-A4F7-3874E0140D37}" destId="{05F1A7D0-6E45-49DA-80B3-7FF4B8783E58}" srcOrd="4" destOrd="0" parTransId="{3ECE110E-B07E-4F19-B2DF-3E42E99B2E8D}" sibTransId="{47B1D0F3-117D-4CE7-9037-3F5A4995054A}"/>
    <dgm:cxn modelId="{F82CD2D5-1150-4EDC-9817-B4CD6E1D1F39}" type="presOf" srcId="{E7E43392-15CC-49CD-BFF1-9FBA84C4FBCC}" destId="{81217362-1DBA-47CE-8130-7AEBE45DDEB7}" srcOrd="0" destOrd="0" presId="urn:microsoft.com/office/officeart/2009/3/layout/StepUpProcess"/>
    <dgm:cxn modelId="{80FF73C0-9BCD-436E-A85B-D6D7D322462C}" srcId="{41DDEAAE-DE55-45A3-A4F7-3874E0140D37}" destId="{EF034794-D109-40B6-8FA2-8971C3123AB6}" srcOrd="1" destOrd="0" parTransId="{64D09C75-3D44-4CEF-9459-5C91DB44A9EA}" sibTransId="{CDDFC891-FC62-4131-A642-2D94388BCCE2}"/>
    <dgm:cxn modelId="{B9285067-C906-4FDE-AAAC-9EE99F7669E3}" type="presOf" srcId="{E4D23657-D1E8-4B22-974B-8DC90813F51B}" destId="{80B372F1-8EF3-4532-ACC6-E65E1D63ACA2}" srcOrd="0" destOrd="0" presId="urn:microsoft.com/office/officeart/2009/3/layout/StepUpProcess"/>
    <dgm:cxn modelId="{6178317C-4B4F-4FC5-8AC2-7ABBDA27CE1F}" type="presOf" srcId="{05F1A7D0-6E45-49DA-80B3-7FF4B8783E58}" destId="{D81336A4-814F-45EF-B582-2466B0D2E2A7}" srcOrd="0" destOrd="0" presId="urn:microsoft.com/office/officeart/2009/3/layout/StepUpProcess"/>
    <dgm:cxn modelId="{FC11B3C5-C996-4BDB-90A7-864CD74B6463}" type="presOf" srcId="{4B8B527E-E9CE-4A3C-8428-0199273C0C70}" destId="{9BFB56D5-FEA3-4110-BD04-5C70D2AC96E9}" srcOrd="0" destOrd="0" presId="urn:microsoft.com/office/officeart/2009/3/layout/StepUpProcess"/>
    <dgm:cxn modelId="{5E0737F0-6DE4-4885-BC59-82E10D617E50}" srcId="{41DDEAAE-DE55-45A3-A4F7-3874E0140D37}" destId="{15E11DBD-E9B5-4BCF-A56C-7AAE26CE30DC}" srcOrd="2" destOrd="0" parTransId="{B7B43D5B-12E9-44B1-B818-4B50F6AD3C0A}" sibTransId="{329BDEDB-415B-4AB3-B964-E819D0C56DBB}"/>
    <dgm:cxn modelId="{99F95D8E-A851-4953-A3C5-9BF7753ED9FA}" srcId="{41DDEAAE-DE55-45A3-A4F7-3874E0140D37}" destId="{E4D23657-D1E8-4B22-974B-8DC90813F51B}" srcOrd="0" destOrd="0" parTransId="{89EF0911-2234-42D0-AEF3-7FADAFD12999}" sibTransId="{529487B0-19AA-4AAC-8F83-CF2C113EB84D}"/>
    <dgm:cxn modelId="{2607AFFA-E9F8-4160-9AE4-19F4DB2B71C9}" type="presOf" srcId="{41DDEAAE-DE55-45A3-A4F7-3874E0140D37}" destId="{EB3CB291-E23A-4667-A32E-A640A76557A1}" srcOrd="0" destOrd="0" presId="urn:microsoft.com/office/officeart/2009/3/layout/StepUpProcess"/>
    <dgm:cxn modelId="{D3BFF791-8D8E-4FBF-9F59-1FB887121875}" type="presParOf" srcId="{EB3CB291-E23A-4667-A32E-A640A76557A1}" destId="{01035298-0CF7-4145-8EE2-24DBFEAF33BB}" srcOrd="0" destOrd="0" presId="urn:microsoft.com/office/officeart/2009/3/layout/StepUpProcess"/>
    <dgm:cxn modelId="{AFA2BCAD-2F0B-4C3E-86A6-55A260AD16B0}" type="presParOf" srcId="{01035298-0CF7-4145-8EE2-24DBFEAF33BB}" destId="{21E1F518-1190-4883-914B-1FB66E6D3A63}" srcOrd="0" destOrd="0" presId="urn:microsoft.com/office/officeart/2009/3/layout/StepUpProcess"/>
    <dgm:cxn modelId="{AF2B8620-9DC0-4A87-9014-D45C2D1F8B38}" type="presParOf" srcId="{01035298-0CF7-4145-8EE2-24DBFEAF33BB}" destId="{80B372F1-8EF3-4532-ACC6-E65E1D63ACA2}" srcOrd="1" destOrd="0" presId="urn:microsoft.com/office/officeart/2009/3/layout/StepUpProcess"/>
    <dgm:cxn modelId="{4AA5420E-C2A1-4D24-A1DA-DA9E7976427D}" type="presParOf" srcId="{01035298-0CF7-4145-8EE2-24DBFEAF33BB}" destId="{B746139E-4627-4CCC-9299-5653D77ED24D}" srcOrd="2" destOrd="0" presId="urn:microsoft.com/office/officeart/2009/3/layout/StepUpProcess"/>
    <dgm:cxn modelId="{C3204B2A-D9EE-439E-BA61-A2C860BFF519}" type="presParOf" srcId="{EB3CB291-E23A-4667-A32E-A640A76557A1}" destId="{780BC64D-2F67-498A-99F6-7EB28080D705}" srcOrd="1" destOrd="0" presId="urn:microsoft.com/office/officeart/2009/3/layout/StepUpProcess"/>
    <dgm:cxn modelId="{49AEC91A-7C1D-4222-94BA-4D738F2D6C79}" type="presParOf" srcId="{780BC64D-2F67-498A-99F6-7EB28080D705}" destId="{68E230FA-2656-4C78-B827-58AFD214F445}" srcOrd="0" destOrd="0" presId="urn:microsoft.com/office/officeart/2009/3/layout/StepUpProcess"/>
    <dgm:cxn modelId="{B3ADA2AF-BE62-4C22-84A1-F4C5043918A4}" type="presParOf" srcId="{EB3CB291-E23A-4667-A32E-A640A76557A1}" destId="{B07824BD-C1CB-4098-8E38-D3E1F721DF31}" srcOrd="2" destOrd="0" presId="urn:microsoft.com/office/officeart/2009/3/layout/StepUpProcess"/>
    <dgm:cxn modelId="{D55AC698-F4A8-404D-94F4-78DB0A0637AF}" type="presParOf" srcId="{B07824BD-C1CB-4098-8E38-D3E1F721DF31}" destId="{85769F8C-5820-4CB5-B01D-69A648973D8F}" srcOrd="0" destOrd="0" presId="urn:microsoft.com/office/officeart/2009/3/layout/StepUpProcess"/>
    <dgm:cxn modelId="{6DF3D3A6-F203-4587-9E47-85B7CF8CB3D6}" type="presParOf" srcId="{B07824BD-C1CB-4098-8E38-D3E1F721DF31}" destId="{18F7A15A-3ED1-4A32-B700-36B8D6BBE441}" srcOrd="1" destOrd="0" presId="urn:microsoft.com/office/officeart/2009/3/layout/StepUpProcess"/>
    <dgm:cxn modelId="{B0900791-DD10-486B-8501-E09AD6094101}" type="presParOf" srcId="{B07824BD-C1CB-4098-8E38-D3E1F721DF31}" destId="{F6F2BEFC-1674-4E8D-98FF-DE4432BB887C}" srcOrd="2" destOrd="0" presId="urn:microsoft.com/office/officeart/2009/3/layout/StepUpProcess"/>
    <dgm:cxn modelId="{3EE6A66E-230B-46C6-B833-F1FB7D9677BB}" type="presParOf" srcId="{EB3CB291-E23A-4667-A32E-A640A76557A1}" destId="{E26373E0-D095-405B-9F4A-CC7FBB5BEBD2}" srcOrd="3" destOrd="0" presId="urn:microsoft.com/office/officeart/2009/3/layout/StepUpProcess"/>
    <dgm:cxn modelId="{3C46AB4C-8FD6-4F18-89B0-206793A671D9}" type="presParOf" srcId="{E26373E0-D095-405B-9F4A-CC7FBB5BEBD2}" destId="{8B10941C-73F0-477C-9F3D-EB0A4525ACBE}" srcOrd="0" destOrd="0" presId="urn:microsoft.com/office/officeart/2009/3/layout/StepUpProcess"/>
    <dgm:cxn modelId="{BD02CC66-E7B8-4247-B83C-1E49E3A3190F}" type="presParOf" srcId="{EB3CB291-E23A-4667-A32E-A640A76557A1}" destId="{DF2F85E9-6BAE-40EA-8F18-DAFCA3EFFB69}" srcOrd="4" destOrd="0" presId="urn:microsoft.com/office/officeart/2009/3/layout/StepUpProcess"/>
    <dgm:cxn modelId="{73FD8DEB-3FA4-428D-8D3F-4FFB6F588D0C}" type="presParOf" srcId="{DF2F85E9-6BAE-40EA-8F18-DAFCA3EFFB69}" destId="{A5E67CF4-39ED-4CC8-A27F-E45EA5D3AC44}" srcOrd="0" destOrd="0" presId="urn:microsoft.com/office/officeart/2009/3/layout/StepUpProcess"/>
    <dgm:cxn modelId="{1D96201E-2684-4A2C-ABB0-E762F06034DB}" type="presParOf" srcId="{DF2F85E9-6BAE-40EA-8F18-DAFCA3EFFB69}" destId="{F0124EB5-2136-46F3-B2F4-41A5196C24A0}" srcOrd="1" destOrd="0" presId="urn:microsoft.com/office/officeart/2009/3/layout/StepUpProcess"/>
    <dgm:cxn modelId="{24606857-F5A8-4647-9106-43600BEA9834}" type="presParOf" srcId="{DF2F85E9-6BAE-40EA-8F18-DAFCA3EFFB69}" destId="{D5E82CFA-3F05-41CB-A66C-3A904CCE06CE}" srcOrd="2" destOrd="0" presId="urn:microsoft.com/office/officeart/2009/3/layout/StepUpProcess"/>
    <dgm:cxn modelId="{07D8BB63-7C45-4577-8989-CC9573B5B902}" type="presParOf" srcId="{EB3CB291-E23A-4667-A32E-A640A76557A1}" destId="{F5574CB1-AC1C-4773-A4A7-C4CE14EF6374}" srcOrd="5" destOrd="0" presId="urn:microsoft.com/office/officeart/2009/3/layout/StepUpProcess"/>
    <dgm:cxn modelId="{C4CA2C05-C5A2-47D3-932D-7D1B0EE24BEE}" type="presParOf" srcId="{F5574CB1-AC1C-4773-A4A7-C4CE14EF6374}" destId="{14FCF07D-F999-4928-B62C-1135C3080FD1}" srcOrd="0" destOrd="0" presId="urn:microsoft.com/office/officeart/2009/3/layout/StepUpProcess"/>
    <dgm:cxn modelId="{7F15FDE7-0796-409E-8E14-33BDA45130DC}" type="presParOf" srcId="{EB3CB291-E23A-4667-A32E-A640A76557A1}" destId="{2489F161-D1CF-4A3D-8E95-6382395DC25B}" srcOrd="6" destOrd="0" presId="urn:microsoft.com/office/officeart/2009/3/layout/StepUpProcess"/>
    <dgm:cxn modelId="{A311EB17-7B3B-4E73-8877-7EDCECD2CCA9}" type="presParOf" srcId="{2489F161-D1CF-4A3D-8E95-6382395DC25B}" destId="{06EAFCDC-2041-4C37-BE64-7627BAA16382}" srcOrd="0" destOrd="0" presId="urn:microsoft.com/office/officeart/2009/3/layout/StepUpProcess"/>
    <dgm:cxn modelId="{F054D3EE-12ED-41DF-BC28-75AFF24A2011}" type="presParOf" srcId="{2489F161-D1CF-4A3D-8E95-6382395DC25B}" destId="{AFC6068B-131B-444D-AF53-A5A2A6DC9AE7}" srcOrd="1" destOrd="0" presId="urn:microsoft.com/office/officeart/2009/3/layout/StepUpProcess"/>
    <dgm:cxn modelId="{B3F265FC-C9A3-4AB3-9CED-F7D5EE371186}" type="presParOf" srcId="{2489F161-D1CF-4A3D-8E95-6382395DC25B}" destId="{F62C0D9F-BF11-4D63-A28B-80FA21343A28}" srcOrd="2" destOrd="0" presId="urn:microsoft.com/office/officeart/2009/3/layout/StepUpProcess"/>
    <dgm:cxn modelId="{41FBC4D4-7CE4-4553-BFA6-B9C39AFCA8EF}" type="presParOf" srcId="{EB3CB291-E23A-4667-A32E-A640A76557A1}" destId="{F5EC4F6A-2B4F-420C-9BEA-A14EFB832731}" srcOrd="7" destOrd="0" presId="urn:microsoft.com/office/officeart/2009/3/layout/StepUpProcess"/>
    <dgm:cxn modelId="{604F1BFC-D1C1-4B05-9E80-FEB729EF06F6}" type="presParOf" srcId="{F5EC4F6A-2B4F-420C-9BEA-A14EFB832731}" destId="{41DC2B0B-BD37-48C1-BB85-7F75AC60BB5F}" srcOrd="0" destOrd="0" presId="urn:microsoft.com/office/officeart/2009/3/layout/StepUpProcess"/>
    <dgm:cxn modelId="{C8CE4F5C-2D1E-4F23-B70E-3CA4AB9E86D1}" type="presParOf" srcId="{EB3CB291-E23A-4667-A32E-A640A76557A1}" destId="{D2C6C114-9E17-4E64-9FCF-9C4365FE25B7}" srcOrd="8" destOrd="0" presId="urn:microsoft.com/office/officeart/2009/3/layout/StepUpProcess"/>
    <dgm:cxn modelId="{28DAD026-A7ED-4EA6-BA50-86753202B1A1}" type="presParOf" srcId="{D2C6C114-9E17-4E64-9FCF-9C4365FE25B7}" destId="{BA06DEFD-3E20-41CA-8CC7-585BE7A02A00}" srcOrd="0" destOrd="0" presId="urn:microsoft.com/office/officeart/2009/3/layout/StepUpProcess"/>
    <dgm:cxn modelId="{1A762ABB-221E-44D3-9B21-B2EC055FC66D}" type="presParOf" srcId="{D2C6C114-9E17-4E64-9FCF-9C4365FE25B7}" destId="{D81336A4-814F-45EF-B582-2466B0D2E2A7}" srcOrd="1" destOrd="0" presId="urn:microsoft.com/office/officeart/2009/3/layout/StepUpProcess"/>
    <dgm:cxn modelId="{692B3641-3D87-48C1-A1FE-3EF939F03487}" type="presParOf" srcId="{D2C6C114-9E17-4E64-9FCF-9C4365FE25B7}" destId="{A556F632-4290-42CD-B9B8-43D291974D96}" srcOrd="2" destOrd="0" presId="urn:microsoft.com/office/officeart/2009/3/layout/StepUpProcess"/>
    <dgm:cxn modelId="{2001CCD6-719E-48CE-90D8-91EF025B1385}" type="presParOf" srcId="{EB3CB291-E23A-4667-A32E-A640A76557A1}" destId="{D941F66C-EA88-43AA-AF30-BA8FB38EEC39}" srcOrd="9" destOrd="0" presId="urn:microsoft.com/office/officeart/2009/3/layout/StepUpProcess"/>
    <dgm:cxn modelId="{7073C845-A68F-497B-924A-59FDDE01B601}" type="presParOf" srcId="{D941F66C-EA88-43AA-AF30-BA8FB38EEC39}" destId="{CC8BC154-9B38-42E4-AA76-6E9DA496DF62}" srcOrd="0" destOrd="0" presId="urn:microsoft.com/office/officeart/2009/3/layout/StepUpProcess"/>
    <dgm:cxn modelId="{B915FDF2-C4BE-446D-810D-5432631DEFC1}" type="presParOf" srcId="{EB3CB291-E23A-4667-A32E-A640A76557A1}" destId="{1F301CF5-4328-4451-8A01-165F84747456}" srcOrd="10" destOrd="0" presId="urn:microsoft.com/office/officeart/2009/3/layout/StepUpProcess"/>
    <dgm:cxn modelId="{53A87677-0216-4370-A79B-798CF73007C7}" type="presParOf" srcId="{1F301CF5-4328-4451-8A01-165F84747456}" destId="{488805B4-8E19-4C67-9EDE-2D9B5399FCA5}" srcOrd="0" destOrd="0" presId="urn:microsoft.com/office/officeart/2009/3/layout/StepUpProcess"/>
    <dgm:cxn modelId="{85D4432E-FA59-4BE7-8CF3-177E52BC7B15}" type="presParOf" srcId="{1F301CF5-4328-4451-8A01-165F84747456}" destId="{9BFB56D5-FEA3-4110-BD04-5C70D2AC96E9}" srcOrd="1" destOrd="0" presId="urn:microsoft.com/office/officeart/2009/3/layout/StepUpProcess"/>
    <dgm:cxn modelId="{769E4732-FF84-41B9-B2E9-151243DEBFB5}" type="presParOf" srcId="{1F301CF5-4328-4451-8A01-165F84747456}" destId="{9D8B6DB7-AFB6-4E6E-BA9C-EDAAA7F4DD89}" srcOrd="2" destOrd="0" presId="urn:microsoft.com/office/officeart/2009/3/layout/StepUpProcess"/>
    <dgm:cxn modelId="{4792AD33-39E9-4263-9338-0BB8B6D88AEB}" type="presParOf" srcId="{EB3CB291-E23A-4667-A32E-A640A76557A1}" destId="{7102E526-1475-437E-81E0-BE47E5D17015}" srcOrd="11" destOrd="0" presId="urn:microsoft.com/office/officeart/2009/3/layout/StepUpProcess"/>
    <dgm:cxn modelId="{399C945F-6D88-4D1A-B814-0C00E3E40BF0}" type="presParOf" srcId="{7102E526-1475-437E-81E0-BE47E5D17015}" destId="{19722788-9D99-4AE6-9821-ACF73CA7B29F}" srcOrd="0" destOrd="0" presId="urn:microsoft.com/office/officeart/2009/3/layout/StepUpProcess"/>
    <dgm:cxn modelId="{F755027A-78A6-43BB-8FA2-7019DF32DD92}" type="presParOf" srcId="{EB3CB291-E23A-4667-A32E-A640A76557A1}" destId="{16BDECE8-B40C-42EF-B902-D2AA1B9B5ACB}" srcOrd="12" destOrd="0" presId="urn:microsoft.com/office/officeart/2009/3/layout/StepUpProcess"/>
    <dgm:cxn modelId="{6E41DA42-17C8-4294-80EE-E108C7977D4E}" type="presParOf" srcId="{16BDECE8-B40C-42EF-B902-D2AA1B9B5ACB}" destId="{B22BE177-67D8-42DF-B70E-D00D4A8332C7}" srcOrd="0" destOrd="0" presId="urn:microsoft.com/office/officeart/2009/3/layout/StepUpProcess"/>
    <dgm:cxn modelId="{4F0AABB4-8CB8-4D90-833F-73497504DF36}" type="presParOf" srcId="{16BDECE8-B40C-42EF-B902-D2AA1B9B5ACB}" destId="{81217362-1DBA-47CE-8130-7AEBE45DDEB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F518-1190-4883-914B-1FB66E6D3A63}">
      <dsp:nvSpPr>
        <dsp:cNvPr id="0" name=""/>
        <dsp:cNvSpPr/>
      </dsp:nvSpPr>
      <dsp:spPr>
        <a:xfrm rot="5400000">
          <a:off x="244906" y="2054033"/>
          <a:ext cx="737691" cy="1227501"/>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372F1-8EF3-4532-ACC6-E65E1D63ACA2}">
      <dsp:nvSpPr>
        <dsp:cNvPr id="0" name=""/>
        <dsp:cNvSpPr/>
      </dsp:nvSpPr>
      <dsp:spPr>
        <a:xfrm>
          <a:off x="123142" y="2639738"/>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rtlCol="0" anchor="t" anchorCtr="0">
          <a:noAutofit/>
        </a:bodyPr>
        <a:lstStyle/>
        <a:p>
          <a:pPr lvl="0" algn="l" defTabSz="533400" rtl="0">
            <a:lnSpc>
              <a:spcPct val="90000"/>
            </a:lnSpc>
            <a:spcBef>
              <a:spcPct val="0"/>
            </a:spcBef>
            <a:spcAft>
              <a:spcPct val="35000"/>
            </a:spcAft>
          </a:pPr>
          <a:endParaRPr lang="es-ES" sz="1200" kern="1200" dirty="0"/>
        </a:p>
      </dsp:txBody>
      <dsp:txXfrm>
        <a:off x="123142" y="2639738"/>
        <a:ext cx="1108195" cy="971398"/>
      </dsp:txXfrm>
    </dsp:sp>
    <dsp:sp modelId="{B746139E-4627-4CCC-9299-5653D77ED24D}">
      <dsp:nvSpPr>
        <dsp:cNvPr id="0" name=""/>
        <dsp:cNvSpPr/>
      </dsp:nvSpPr>
      <dsp:spPr>
        <a:xfrm>
          <a:off x="1099519" y="2053821"/>
          <a:ext cx="209093" cy="209093"/>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69F8C-5820-4CB5-B01D-69A648973D8F}">
      <dsp:nvSpPr>
        <dsp:cNvPr id="0" name=""/>
        <dsp:cNvSpPr/>
      </dsp:nvSpPr>
      <dsp:spPr>
        <a:xfrm rot="5400000">
          <a:off x="1602929" y="1937276"/>
          <a:ext cx="737691" cy="1227501"/>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7A15A-3ED1-4A32-B700-36B8D6BBE441}">
      <dsp:nvSpPr>
        <dsp:cNvPr id="0" name=""/>
        <dsp:cNvSpPr/>
      </dsp:nvSpPr>
      <dsp:spPr>
        <a:xfrm>
          <a:off x="1479790" y="2304035"/>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rtlCol="0" anchor="t" anchorCtr="0">
          <a:noAutofit/>
        </a:bodyPr>
        <a:lstStyle/>
        <a:p>
          <a:pPr lvl="0" algn="l" defTabSz="533400" rtl="0">
            <a:lnSpc>
              <a:spcPct val="90000"/>
            </a:lnSpc>
            <a:spcBef>
              <a:spcPct val="0"/>
            </a:spcBef>
            <a:spcAft>
              <a:spcPct val="35000"/>
            </a:spcAft>
          </a:pPr>
          <a:r>
            <a:rPr lang="es-ES" sz="1200" kern="1200" noProof="0" dirty="0" smtClean="0"/>
            <a:t>Redundancias Pasivas</a:t>
          </a:r>
          <a:endParaRPr lang="es-ES" sz="1200" kern="1200" dirty="0"/>
        </a:p>
      </dsp:txBody>
      <dsp:txXfrm>
        <a:off x="1479790" y="2304035"/>
        <a:ext cx="1108195" cy="971398"/>
      </dsp:txXfrm>
    </dsp:sp>
    <dsp:sp modelId="{F6F2BEFC-1674-4E8D-98FF-DE4432BB887C}">
      <dsp:nvSpPr>
        <dsp:cNvPr id="0" name=""/>
        <dsp:cNvSpPr/>
      </dsp:nvSpPr>
      <dsp:spPr>
        <a:xfrm>
          <a:off x="2378892" y="1846906"/>
          <a:ext cx="209093" cy="209093"/>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67CF4-39ED-4CC8-A27F-E45EA5D3AC44}">
      <dsp:nvSpPr>
        <dsp:cNvPr id="0" name=""/>
        <dsp:cNvSpPr/>
      </dsp:nvSpPr>
      <dsp:spPr>
        <a:xfrm rot="5400000">
          <a:off x="2959576" y="1601572"/>
          <a:ext cx="737691" cy="1227501"/>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24EB5-2136-46F3-B2F4-41A5196C24A0}">
      <dsp:nvSpPr>
        <dsp:cNvPr id="0" name=""/>
        <dsp:cNvSpPr/>
      </dsp:nvSpPr>
      <dsp:spPr>
        <a:xfrm>
          <a:off x="2836437" y="1968331"/>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rtlCol="0" anchor="t" anchorCtr="0">
          <a:noAutofit/>
        </a:bodyPr>
        <a:lstStyle/>
        <a:p>
          <a:pPr lvl="0" algn="l" defTabSz="533400" rtl="0">
            <a:lnSpc>
              <a:spcPct val="90000"/>
            </a:lnSpc>
            <a:spcBef>
              <a:spcPct val="0"/>
            </a:spcBef>
            <a:spcAft>
              <a:spcPct val="35000"/>
            </a:spcAft>
          </a:pPr>
          <a:r>
            <a:rPr lang="es-ES" sz="1200" kern="1200" dirty="0" smtClean="0"/>
            <a:t>Protección </a:t>
          </a:r>
          <a:r>
            <a:rPr lang="es-ES" sz="1200" kern="1200" dirty="0" err="1" smtClean="0"/>
            <a:t>Interruptiva</a:t>
          </a:r>
          <a:r>
            <a:rPr lang="es-ES" sz="1200" kern="1200" dirty="0" smtClean="0"/>
            <a:t>:</a:t>
          </a:r>
          <a:endParaRPr lang="es-ES" sz="1200" kern="1200" dirty="0"/>
        </a:p>
      </dsp:txBody>
      <dsp:txXfrm>
        <a:off x="2836437" y="1968331"/>
        <a:ext cx="1108195" cy="971398"/>
      </dsp:txXfrm>
    </dsp:sp>
    <dsp:sp modelId="{D5E82CFA-3F05-41CB-A66C-3A904CCE06CE}">
      <dsp:nvSpPr>
        <dsp:cNvPr id="0" name=""/>
        <dsp:cNvSpPr/>
      </dsp:nvSpPr>
      <dsp:spPr>
        <a:xfrm>
          <a:off x="3735539" y="1511202"/>
          <a:ext cx="209093" cy="209093"/>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AFCDC-2041-4C37-BE64-7627BAA16382}">
      <dsp:nvSpPr>
        <dsp:cNvPr id="0" name=""/>
        <dsp:cNvSpPr/>
      </dsp:nvSpPr>
      <dsp:spPr>
        <a:xfrm rot="5400000">
          <a:off x="4316224" y="1265869"/>
          <a:ext cx="737691" cy="1227501"/>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6068B-131B-444D-AF53-A5A2A6DC9AE7}">
      <dsp:nvSpPr>
        <dsp:cNvPr id="0" name=""/>
        <dsp:cNvSpPr/>
      </dsp:nvSpPr>
      <dsp:spPr>
        <a:xfrm>
          <a:off x="4193085" y="1632627"/>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rtlCol="0" anchor="t" anchorCtr="0">
          <a:noAutofit/>
        </a:bodyPr>
        <a:lstStyle/>
        <a:p>
          <a:pPr lvl="0" algn="l" defTabSz="533400" rtl="0">
            <a:lnSpc>
              <a:spcPct val="90000"/>
            </a:lnSpc>
            <a:spcBef>
              <a:spcPct val="0"/>
            </a:spcBef>
            <a:spcAft>
              <a:spcPct val="35000"/>
            </a:spcAft>
          </a:pPr>
          <a:r>
            <a:rPr lang="es-ES" sz="1200" kern="1200" dirty="0" smtClean="0"/>
            <a:t>Protección </a:t>
          </a:r>
          <a:r>
            <a:rPr lang="es-ES" sz="1200" kern="1200" dirty="0" err="1" smtClean="0"/>
            <a:t>Contensiva</a:t>
          </a:r>
          <a:endParaRPr lang="es-ES" sz="1200" kern="1200" dirty="0"/>
        </a:p>
      </dsp:txBody>
      <dsp:txXfrm>
        <a:off x="4193085" y="1632627"/>
        <a:ext cx="1108195" cy="971398"/>
      </dsp:txXfrm>
    </dsp:sp>
    <dsp:sp modelId="{F62C0D9F-BF11-4D63-A28B-80FA21343A28}">
      <dsp:nvSpPr>
        <dsp:cNvPr id="0" name=""/>
        <dsp:cNvSpPr/>
      </dsp:nvSpPr>
      <dsp:spPr>
        <a:xfrm>
          <a:off x="5092187" y="1175499"/>
          <a:ext cx="209093" cy="209093"/>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6DEFD-3E20-41CA-8CC7-585BE7A02A00}">
      <dsp:nvSpPr>
        <dsp:cNvPr id="0" name=""/>
        <dsp:cNvSpPr/>
      </dsp:nvSpPr>
      <dsp:spPr>
        <a:xfrm rot="5400000">
          <a:off x="5672872" y="930165"/>
          <a:ext cx="737691" cy="1227501"/>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336A4-814F-45EF-B582-2466B0D2E2A7}">
      <dsp:nvSpPr>
        <dsp:cNvPr id="0" name=""/>
        <dsp:cNvSpPr/>
      </dsp:nvSpPr>
      <dsp:spPr>
        <a:xfrm>
          <a:off x="5549733" y="1296923"/>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rtlCol="0" anchor="t" anchorCtr="0">
          <a:noAutofit/>
        </a:bodyPr>
        <a:lstStyle/>
        <a:p>
          <a:pPr lvl="0" algn="l" defTabSz="533400" rtl="0">
            <a:lnSpc>
              <a:spcPct val="90000"/>
            </a:lnSpc>
            <a:spcBef>
              <a:spcPct val="0"/>
            </a:spcBef>
            <a:spcAft>
              <a:spcPct val="35000"/>
            </a:spcAft>
          </a:pPr>
          <a:r>
            <a:rPr lang="es-ES" sz="1200" kern="1200" dirty="0" smtClean="0"/>
            <a:t>Protección Indicativa:</a:t>
          </a:r>
          <a:endParaRPr lang="es-ES" sz="1200" kern="1200" dirty="0"/>
        </a:p>
      </dsp:txBody>
      <dsp:txXfrm>
        <a:off x="5549733" y="1296923"/>
        <a:ext cx="1108195" cy="971398"/>
      </dsp:txXfrm>
    </dsp:sp>
    <dsp:sp modelId="{A556F632-4290-42CD-B9B8-43D291974D96}">
      <dsp:nvSpPr>
        <dsp:cNvPr id="0" name=""/>
        <dsp:cNvSpPr/>
      </dsp:nvSpPr>
      <dsp:spPr>
        <a:xfrm>
          <a:off x="6448834" y="839795"/>
          <a:ext cx="209093" cy="209093"/>
        </a:xfrm>
        <a:prstGeom prst="triangle">
          <a:avLst>
            <a:gd name="adj" fmla="val 10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8805B4-8E19-4C67-9EDE-2D9B5399FCA5}">
      <dsp:nvSpPr>
        <dsp:cNvPr id="0" name=""/>
        <dsp:cNvSpPr/>
      </dsp:nvSpPr>
      <dsp:spPr>
        <a:xfrm rot="5400000">
          <a:off x="7029519" y="594461"/>
          <a:ext cx="737691" cy="1227501"/>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FB56D5-FEA3-4110-BD04-5C70D2AC96E9}">
      <dsp:nvSpPr>
        <dsp:cNvPr id="0" name=""/>
        <dsp:cNvSpPr/>
      </dsp:nvSpPr>
      <dsp:spPr>
        <a:xfrm>
          <a:off x="6906380" y="961219"/>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ES" sz="1200" kern="1200" dirty="0"/>
            <a:t>Redundancias Pasivas</a:t>
          </a:r>
          <a:endParaRPr lang="es-ES" sz="1200" kern="1200" dirty="0"/>
        </a:p>
      </dsp:txBody>
      <dsp:txXfrm>
        <a:off x="6906380" y="961219"/>
        <a:ext cx="1108195" cy="971398"/>
      </dsp:txXfrm>
    </dsp:sp>
    <dsp:sp modelId="{9D8B6DB7-AFB6-4E6E-BA9C-EDAAA7F4DD89}">
      <dsp:nvSpPr>
        <dsp:cNvPr id="0" name=""/>
        <dsp:cNvSpPr/>
      </dsp:nvSpPr>
      <dsp:spPr>
        <a:xfrm>
          <a:off x="7805482" y="504091"/>
          <a:ext cx="209093" cy="209093"/>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BE177-67D8-42DF-B70E-D00D4A8332C7}">
      <dsp:nvSpPr>
        <dsp:cNvPr id="0" name=""/>
        <dsp:cNvSpPr/>
      </dsp:nvSpPr>
      <dsp:spPr>
        <a:xfrm rot="5400000">
          <a:off x="8386167" y="258757"/>
          <a:ext cx="737691" cy="1227501"/>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17362-1DBA-47CE-8130-7AEBE45DDEB7}">
      <dsp:nvSpPr>
        <dsp:cNvPr id="0" name=""/>
        <dsp:cNvSpPr/>
      </dsp:nvSpPr>
      <dsp:spPr>
        <a:xfrm>
          <a:off x="8263028" y="625516"/>
          <a:ext cx="1108195" cy="971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ES" sz="1200" kern="1200"/>
            <a:t>Fallas Simultáneas</a:t>
          </a:r>
          <a:endParaRPr lang="es-ES" sz="1200" kern="1200"/>
        </a:p>
      </dsp:txBody>
      <dsp:txXfrm>
        <a:off x="8263028" y="625516"/>
        <a:ext cx="1108195" cy="97139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74B7448-7A1A-4152-8C43-2B8EA0ACE980}" type="datetime1">
              <a:rPr lang="es-ES" smtClean="0"/>
              <a:t>07/07/2017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73F7AA83-DE31-4E93-AB07-EF7FB05F6670}" type="slidenum">
              <a:rPr lang="es-ES" smtClean="0"/>
              <a:pPr algn="r" rtl="0"/>
              <a:t>‹Nº›</a:t>
            </a:fld>
            <a:endParaRPr lang="es-ES" dirty="0"/>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A84DBA3-0E8D-4848-B1FC-9E9CB5A609E4}" type="datetime1">
              <a:rPr lang="es-ES" noProof="0" smtClean="0"/>
              <a:pPr/>
              <a:t>07/07/2017</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935E2820-AFE1-45FA-949E-17BDB534E1DC}" type="slidenum">
              <a:rPr lang="es-ES" noProof="0" smtClean="0"/>
              <a:pPr/>
              <a:t>‹Nº›</a:t>
            </a:fld>
            <a:endParaRPr lang="es-ES" noProof="0" dirty="0"/>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935E2820-AFE1-45FA-949E-17BDB534E1DC}" type="slidenum">
              <a:rPr lang="es-ES" smtClean="0"/>
              <a:t>1</a:t>
            </a:fld>
            <a:endParaRPr lang="es-ES" dirty="0"/>
          </a:p>
        </p:txBody>
      </p:sp>
    </p:spTree>
    <p:extLst>
      <p:ext uri="{BB962C8B-B14F-4D97-AF65-F5344CB8AC3E}">
        <p14:creationId xmlns:p14="http://schemas.microsoft.com/office/powerpoint/2010/main" val="30699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10</a:t>
            </a:fld>
            <a:endParaRPr lang="es-ES" dirty="0"/>
          </a:p>
        </p:txBody>
      </p:sp>
    </p:spTree>
    <p:extLst>
      <p:ext uri="{BB962C8B-B14F-4D97-AF65-F5344CB8AC3E}">
        <p14:creationId xmlns:p14="http://schemas.microsoft.com/office/powerpoint/2010/main" val="357191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2</a:t>
            </a:fld>
            <a:endParaRPr lang="es-ES" dirty="0"/>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935E2820-AFE1-45FA-949E-17BDB534E1DC}" type="slidenum">
              <a:rPr lang="es-ES" smtClean="0"/>
              <a:t>3</a:t>
            </a:fld>
            <a:endParaRPr lang="es-ES" dirty="0"/>
          </a:p>
        </p:txBody>
      </p:sp>
    </p:spTree>
    <p:extLst>
      <p:ext uri="{BB962C8B-B14F-4D97-AF65-F5344CB8AC3E}">
        <p14:creationId xmlns:p14="http://schemas.microsoft.com/office/powerpoint/2010/main" val="391214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4</a:t>
            </a:fld>
            <a:endParaRPr lang="es-ES" dirty="0"/>
          </a:p>
        </p:txBody>
      </p:sp>
    </p:spTree>
    <p:extLst>
      <p:ext uri="{BB962C8B-B14F-4D97-AF65-F5344CB8AC3E}">
        <p14:creationId xmlns:p14="http://schemas.microsoft.com/office/powerpoint/2010/main" val="360534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5</a:t>
            </a:fld>
            <a:endParaRPr lang="es-ES" dirty="0"/>
          </a:p>
        </p:txBody>
      </p:sp>
    </p:spTree>
    <p:extLst>
      <p:ext uri="{BB962C8B-B14F-4D97-AF65-F5344CB8AC3E}">
        <p14:creationId xmlns:p14="http://schemas.microsoft.com/office/powerpoint/2010/main" val="615424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6</a:t>
            </a:fld>
            <a:endParaRPr lang="es-ES" dirty="0"/>
          </a:p>
        </p:txBody>
      </p:sp>
    </p:spTree>
    <p:extLst>
      <p:ext uri="{BB962C8B-B14F-4D97-AF65-F5344CB8AC3E}">
        <p14:creationId xmlns:p14="http://schemas.microsoft.com/office/powerpoint/2010/main" val="392748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7</a:t>
            </a:fld>
            <a:endParaRPr lang="es-ES" dirty="0"/>
          </a:p>
        </p:txBody>
      </p:sp>
    </p:spTree>
    <p:extLst>
      <p:ext uri="{BB962C8B-B14F-4D97-AF65-F5344CB8AC3E}">
        <p14:creationId xmlns:p14="http://schemas.microsoft.com/office/powerpoint/2010/main" val="89594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8</a:t>
            </a:fld>
            <a:endParaRPr lang="es-ES" dirty="0"/>
          </a:p>
        </p:txBody>
      </p:sp>
    </p:spTree>
    <p:extLst>
      <p:ext uri="{BB962C8B-B14F-4D97-AF65-F5344CB8AC3E}">
        <p14:creationId xmlns:p14="http://schemas.microsoft.com/office/powerpoint/2010/main" val="178234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35E2820-AFE1-45FA-949E-17BDB534E1DC}" type="slidenum">
              <a:rPr lang="es-ES" smtClean="0"/>
              <a:pPr/>
              <a:t>9</a:t>
            </a:fld>
            <a:endParaRPr lang="es-ES" dirty="0"/>
          </a:p>
        </p:txBody>
      </p:sp>
    </p:spTree>
    <p:extLst>
      <p:ext uri="{BB962C8B-B14F-4D97-AF65-F5344CB8AC3E}">
        <p14:creationId xmlns:p14="http://schemas.microsoft.com/office/powerpoint/2010/main" val="222762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3" y="304800"/>
            <a:ext cx="7091361" cy="2793906"/>
          </a:xfrm>
        </p:spPr>
        <p:txBody>
          <a:bodyPr rtlCol="0" anchor="b">
            <a:normAutofit/>
          </a:bodyPr>
          <a:lstStyle>
            <a:lvl1pPr algn="l" rtl="0">
              <a:lnSpc>
                <a:spcPct val="80000"/>
              </a:lnSpc>
              <a:defRPr sz="60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065213" y="3108804"/>
            <a:ext cx="7091361" cy="838200"/>
          </a:xfrm>
        </p:spPr>
        <p:txBody>
          <a:bodyPr rtlCol="0"/>
          <a:lstStyle>
            <a:lvl1pPr marL="0" indent="0" algn="l" rtl="0">
              <a:spcBef>
                <a:spcPts val="0"/>
              </a:spcBef>
              <a:buNone/>
              <a:defRPr sz="2400">
                <a:solidFill>
                  <a:schemeClr val="accent2"/>
                </a:solidFill>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es-ES" noProof="0" smtClean="0"/>
              <a:t>Haga clic para modificar el estilo de subtítulo del patrón</a:t>
            </a:r>
            <a:endParaRPr lang="es-ES" noProof="0" dirty="0"/>
          </a:p>
        </p:txBody>
      </p:sp>
      <p:sp>
        <p:nvSpPr>
          <p:cNvPr id="8" name="Marcador de posición de fecha 7"/>
          <p:cNvSpPr>
            <a:spLocks noGrp="1"/>
          </p:cNvSpPr>
          <p:nvPr>
            <p:ph type="dt" sz="half" idx="10"/>
          </p:nvPr>
        </p:nvSpPr>
        <p:spPr/>
        <p:txBody>
          <a:bodyPr rtlCol="0"/>
          <a:lstStyle>
            <a:lvl1pPr>
              <a:defRPr/>
            </a:lvl1pPr>
          </a:lstStyle>
          <a:p>
            <a:fld id="{C32F3A23-5D3B-4EEB-8401-67C1E1C4E4FD}" type="datetime1">
              <a:rPr lang="es-ES" noProof="0" smtClean="0"/>
              <a:pPr/>
              <a:t>07/07/2017</a:t>
            </a:fld>
            <a:endParaRPr lang="es-ES" noProof="0" dirty="0"/>
          </a:p>
        </p:txBody>
      </p:sp>
      <p:sp>
        <p:nvSpPr>
          <p:cNvPr id="9" name="Marcador de posición de pie de página 8"/>
          <p:cNvSpPr>
            <a:spLocks noGrp="1"/>
          </p:cNvSpPr>
          <p:nvPr>
            <p:ph type="ftr" sz="quarter" idx="11"/>
          </p:nvPr>
        </p:nvSpPr>
        <p:spPr/>
        <p:txBody>
          <a:bodyPr rtlCol="0"/>
          <a:lstStyle/>
          <a:p>
            <a:pPr rtl="0"/>
            <a:endParaRPr lang="es-ES" noProof="0" dirty="0"/>
          </a:p>
        </p:txBody>
      </p:sp>
      <p:sp>
        <p:nvSpPr>
          <p:cNvPr id="10" name="Marcador de posición de número de diapositiva 9"/>
          <p:cNvSpPr>
            <a:spLocks noGrp="1"/>
          </p:cNvSpPr>
          <p:nvPr>
            <p:ph type="sldNum" sz="quarter" idx="12"/>
          </p:nvPr>
        </p:nvSpPr>
        <p:spPr/>
        <p:txBody>
          <a:bodyPr rtlCol="0"/>
          <a:lstStyle/>
          <a:p>
            <a:pPr rtl="0"/>
            <a:fld id="{8FDBFFB2-86D9-4B8F-A59A-553A60B94BBE}" type="slidenum">
              <a:rPr lang="es-ES" noProof="0" smtClean="0"/>
              <a:pPr rtl="0"/>
              <a:t>‹Nº›</a:t>
            </a:fld>
            <a:endParaRPr lang="es-ES" noProof="0" dirty="0"/>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A9052A6-8551-477B-8111-1FB3EA9618C2}" type="datetime1">
              <a:rPr lang="es-ES" noProof="0" smtClean="0"/>
              <a:pPr/>
              <a:t>07/07/2017</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865014" y="304801"/>
            <a:ext cx="1715800" cy="54102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2209800" y="304801"/>
            <a:ext cx="7502814" cy="54102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D2BECAFB-4914-413C-8EDD-C4819D72CDD6}" type="datetime1">
              <a:rPr lang="es-ES" noProof="0" smtClean="0"/>
              <a:pPr/>
              <a:t>07/07/2017</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12994977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6274BC01-8283-4412-A750-9470ADB35F66}" type="datetime1">
              <a:rPr lang="es-ES" noProof="0" smtClean="0"/>
              <a:pPr/>
              <a:t>07/07/2017</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180013" y="1600200"/>
            <a:ext cx="6400801" cy="2486025"/>
          </a:xfrm>
        </p:spPr>
        <p:txBody>
          <a:bodyPr rtlCol="0" anchor="b">
            <a:normAutofit/>
          </a:bodyPr>
          <a:lstStyle>
            <a:lvl1pPr algn="l" rtl="0">
              <a:defRPr sz="520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5180011" y="4105029"/>
            <a:ext cx="6400801" cy="914400"/>
          </a:xfrm>
        </p:spPr>
        <p:txBody>
          <a:bodyPr rtlCol="0">
            <a:normAutofit/>
          </a:bodyPr>
          <a:lstStyle>
            <a:lvl1pPr marL="0" indent="0" algn="l" rtl="0">
              <a:buNone/>
              <a:defRPr sz="2000">
                <a:solidFill>
                  <a:schemeClr val="accent2"/>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defRPr/>
            </a:lvl1pPr>
          </a:lstStyle>
          <a:p>
            <a:fld id="{AFF2D004-E54C-407F-AA91-4A221359DF90}" type="datetime1">
              <a:rPr lang="es-ES" noProof="0" smtClean="0"/>
              <a:pPr/>
              <a:t>07/07/2017</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2208213" y="1600200"/>
            <a:ext cx="4572000" cy="4114800"/>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7008813" y="1600200"/>
            <a:ext cx="4572000" cy="4114800"/>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BDBBCA44-E97A-4819-ABB4-139F749845ED}" type="datetime1">
              <a:rPr lang="es-ES" noProof="0" smtClean="0"/>
              <a:pPr/>
              <a:t>07/07/2017</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22082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2208213" y="2505075"/>
            <a:ext cx="4572000" cy="3337560"/>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70088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7008813" y="2505075"/>
            <a:ext cx="4572000" cy="3337560"/>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A0F8CC6E-A133-489E-9766-03A4B67A1467}" type="datetime1">
              <a:rPr lang="es-ES" noProof="0" smtClean="0"/>
              <a:pPr/>
              <a:t>07/07/2017</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D0E08610-5182-441B-90C7-6A4A9A84C431}" type="datetime1">
              <a:rPr lang="es-ES" noProof="0" smtClean="0"/>
              <a:pPr/>
              <a:t>07/07/2017</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61E41A-78BD-485B-9134-D3B10F21247A}" type="datetime1">
              <a:rPr lang="es-ES" noProof="0" smtClean="0"/>
              <a:pPr/>
              <a:t>07/07/2017</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1293813" y="533400"/>
            <a:ext cx="6858000" cy="48006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defRPr/>
            </a:lvl1pPr>
          </a:lstStyle>
          <a:p>
            <a:fld id="{CF40D475-64E7-4F7A-9EEE-3B47B54E1071}" type="datetime1">
              <a:rPr lang="es-ES" noProof="0" smtClean="0"/>
              <a:pPr/>
              <a:t>07/07/2017</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es-ES" noProof="0" smtClean="0"/>
              <a:t>Haga clic para modificar el estilo de título del patrón</a:t>
            </a:r>
            <a:endParaRPr lang="es-ES" noProof="0" dirty="0"/>
          </a:p>
        </p:txBody>
      </p:sp>
      <p:sp>
        <p:nvSpPr>
          <p:cNvPr id="8" name="Rectángulo redondeado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408112" y="647700"/>
            <a:ext cx="6629400" cy="4572000"/>
          </a:xfrm>
          <a:prstGeom prst="roundRect">
            <a:avLst>
              <a:gd name="adj" fmla="val 3725"/>
            </a:avLst>
          </a:prstGeo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defRPr/>
            </a:lvl1pPr>
          </a:lstStyle>
          <a:p>
            <a:fld id="{F2F2E6CD-E62C-485A-AEE5-F467C10A2B50}" type="datetime1">
              <a:rPr lang="es-ES" noProof="0" smtClean="0"/>
              <a:pPr/>
              <a:t>07/07/2017</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4" name="Marcador de posición de fecha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rtl="0">
              <a:defRPr sz="1100">
                <a:solidFill>
                  <a:schemeClr val="tx2"/>
                </a:solidFill>
              </a:defRPr>
            </a:lvl1pPr>
          </a:lstStyle>
          <a:p>
            <a:fld id="{47B18C25-07DC-4FD2-9915-FADBCF041A6E}" type="datetime1">
              <a:rPr lang="es-ES" noProof="0" smtClean="0"/>
              <a:pPr/>
              <a:t>07/07/2017</a:t>
            </a:fld>
            <a:endParaRPr lang="es-ES" noProof="0" dirty="0"/>
          </a:p>
        </p:txBody>
      </p:sp>
      <p:sp>
        <p:nvSpPr>
          <p:cNvPr id="5" name="Marcador de posición de pie de página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rtl="0">
              <a:defRPr sz="1100">
                <a:solidFill>
                  <a:schemeClr val="tx2"/>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rtl="0">
              <a:defRPr sz="1100" b="1">
                <a:solidFill>
                  <a:srgbClr val="AB3C19"/>
                </a:solidFill>
              </a:defRPr>
            </a:lvl1pPr>
          </a:lstStyle>
          <a:p>
            <a:pPr rtl="0"/>
            <a:fld id="{8FDBFFB2-86D9-4B8F-A59A-553A60B94BBE}" type="slidenum">
              <a:rPr lang="es-ES" noProof="0" smtClean="0"/>
              <a:pPr rtl="0"/>
              <a:t>‹Nº›</a:t>
            </a:fld>
            <a:endParaRPr lang="es-ES" noProof="0" dirty="0"/>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Mantenimient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es.wikipedia.org/wiki/Mantenimiento_correctiv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5213" y="489396"/>
            <a:ext cx="7091361" cy="1926729"/>
          </a:xfrm>
        </p:spPr>
        <p:txBody>
          <a:bodyPr rtlCol="0"/>
          <a:lstStyle/>
          <a:p>
            <a:pPr rtl="0"/>
            <a:r>
              <a:rPr lang="es-ES" dirty="0" smtClean="0"/>
              <a:t>Laboratorio 2</a:t>
            </a:r>
            <a:endParaRPr lang="es-ES" dirty="0"/>
          </a:p>
        </p:txBody>
      </p:sp>
      <p:sp>
        <p:nvSpPr>
          <p:cNvPr id="3" name="Subtítulo 2"/>
          <p:cNvSpPr>
            <a:spLocks noGrp="1"/>
          </p:cNvSpPr>
          <p:nvPr>
            <p:ph type="subTitle" idx="1"/>
          </p:nvPr>
        </p:nvSpPr>
        <p:spPr>
          <a:xfrm>
            <a:off x="1065213" y="3108803"/>
            <a:ext cx="7091361" cy="2338960"/>
          </a:xfrm>
        </p:spPr>
        <p:txBody>
          <a:bodyPr rtlCol="0">
            <a:normAutofit/>
          </a:bodyPr>
          <a:lstStyle/>
          <a:p>
            <a:pPr rtl="0"/>
            <a:r>
              <a:rPr lang="es-ES" dirty="0" smtClean="0"/>
              <a:t>Nombre: </a:t>
            </a:r>
            <a:r>
              <a:rPr lang="es-ES" dirty="0" smtClean="0">
                <a:solidFill>
                  <a:schemeClr val="tx1"/>
                </a:solidFill>
              </a:rPr>
              <a:t>Cristian Daniel </a:t>
            </a:r>
            <a:r>
              <a:rPr lang="es-ES" dirty="0" err="1" smtClean="0">
                <a:solidFill>
                  <a:schemeClr val="tx1"/>
                </a:solidFill>
              </a:rPr>
              <a:t>bororor</a:t>
            </a:r>
            <a:r>
              <a:rPr lang="es-ES" dirty="0" smtClean="0">
                <a:solidFill>
                  <a:schemeClr val="tx1"/>
                </a:solidFill>
              </a:rPr>
              <a:t> </a:t>
            </a:r>
            <a:r>
              <a:rPr lang="es-ES" dirty="0" err="1" smtClean="0">
                <a:solidFill>
                  <a:schemeClr val="tx1"/>
                </a:solidFill>
              </a:rPr>
              <a:t>santizo</a:t>
            </a:r>
            <a:r>
              <a:rPr lang="es-ES" dirty="0" smtClean="0">
                <a:solidFill>
                  <a:schemeClr val="tx1"/>
                </a:solidFill>
              </a:rPr>
              <a:t> </a:t>
            </a:r>
          </a:p>
          <a:p>
            <a:pPr rtl="0"/>
            <a:r>
              <a:rPr lang="es-ES" dirty="0" smtClean="0"/>
              <a:t>Grado: </a:t>
            </a:r>
            <a:r>
              <a:rPr lang="es-ES" dirty="0" smtClean="0">
                <a:solidFill>
                  <a:schemeClr val="tx1"/>
                </a:solidFill>
              </a:rPr>
              <a:t>5to Baco </a:t>
            </a:r>
          </a:p>
          <a:p>
            <a:pPr rtl="0"/>
            <a:r>
              <a:rPr lang="es-ES" dirty="0" smtClean="0"/>
              <a:t>Sección: </a:t>
            </a:r>
            <a:r>
              <a:rPr lang="es-ES" dirty="0" smtClean="0">
                <a:solidFill>
                  <a:schemeClr val="tx1"/>
                </a:solidFill>
              </a:rPr>
              <a:t>B</a:t>
            </a:r>
          </a:p>
          <a:p>
            <a:pPr rtl="0"/>
            <a:r>
              <a:rPr lang="es-ES" dirty="0" smtClean="0"/>
              <a:t>Laboratorio</a:t>
            </a:r>
            <a:r>
              <a:rPr lang="es-ES" dirty="0" smtClean="0">
                <a:solidFill>
                  <a:schemeClr val="tx1"/>
                </a:solidFill>
              </a:rPr>
              <a:t>: 2</a:t>
            </a:r>
          </a:p>
          <a:p>
            <a:pPr rtl="0"/>
            <a:r>
              <a:rPr lang="es-ES" dirty="0" smtClean="0"/>
              <a:t>Clave: </a:t>
            </a:r>
            <a:r>
              <a:rPr lang="es-ES" dirty="0" smtClean="0">
                <a:solidFill>
                  <a:schemeClr val="tx1"/>
                </a:solidFill>
              </a:rPr>
              <a:t>3</a:t>
            </a:r>
          </a:p>
          <a:p>
            <a:pPr rtl="0"/>
            <a:endParaRPr lang="es-ES" dirty="0" smtClean="0"/>
          </a:p>
        </p:txBody>
      </p:sp>
    </p:spTree>
    <p:extLst>
      <p:ext uri="{BB962C8B-B14F-4D97-AF65-F5344CB8AC3E}">
        <p14:creationId xmlns:p14="http://schemas.microsoft.com/office/powerpoint/2010/main" val="35784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2000">
        <p15:prstTrans prst="curtains"/>
      </p:transition>
    </mc:Choice>
    <mc:Fallback>
      <p:transition spd="slow" advTm="2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0100" y="1125656"/>
            <a:ext cx="1030211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chemeClr val="accent4"/>
                </a:solidFill>
                <a:effectLst/>
              </a:rPr>
              <a:t>Imágenes de mantenimiento preventivo</a:t>
            </a:r>
            <a:endParaRPr lang="es-ES" sz="4400" b="1" cap="none" spc="0" dirty="0">
              <a:ln/>
              <a:solidFill>
                <a:schemeClr val="accent4"/>
              </a:solidFill>
              <a:effectLs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837" y="1895097"/>
            <a:ext cx="2324100" cy="1971675"/>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4975" y="1895097"/>
            <a:ext cx="1714500" cy="1714500"/>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3674" y="3866772"/>
            <a:ext cx="2381250" cy="1781175"/>
          </a:xfrm>
          <a:prstGeom prst="rect">
            <a:avLst/>
          </a:prstGeom>
        </p:spPr>
      </p:pic>
    </p:spTree>
    <p:extLst>
      <p:ext uri="{BB962C8B-B14F-4D97-AF65-F5344CB8AC3E}">
        <p14:creationId xmlns:p14="http://schemas.microsoft.com/office/powerpoint/2010/main" val="679647156"/>
      </p:ext>
    </p:extLst>
  </p:cSld>
  <p:clrMapOvr>
    <a:masterClrMapping/>
  </p:clrMapOvr>
  <mc:AlternateContent xmlns:mc="http://schemas.openxmlformats.org/markup-compatibility/2006">
    <mc:Choice xmlns:p14="http://schemas.microsoft.com/office/powerpoint/2010/main" Requires="p14">
      <p:transition spd="slow" p14:dur="800" advTm="2000">
        <p:circle/>
      </p:transition>
    </mc:Choice>
    <mc:Fallback>
      <p:transition spd="slow" advTm="2000">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7980" y="481712"/>
            <a:ext cx="9588779" cy="707886"/>
          </a:xfrm>
          <a:prstGeom prst="rect">
            <a:avLst/>
          </a:prstGeom>
          <a:noFill/>
        </p:spPr>
        <p:txBody>
          <a:bodyPr wrap="none" lIns="91440" tIns="45720" rIns="91440" bIns="45720">
            <a:spAutoFit/>
          </a:bodyPr>
          <a:lstStyle/>
          <a:p>
            <a:pPr algn="ctr"/>
            <a:r>
              <a:rPr lang="es-ES" sz="4000" b="1" cap="none" spc="0" dirty="0" smtClean="0">
                <a:ln w="22225">
                  <a:solidFill>
                    <a:schemeClr val="accent2"/>
                  </a:solidFill>
                  <a:prstDash val="solid"/>
                </a:ln>
                <a:solidFill>
                  <a:schemeClr val="accent2">
                    <a:lumMod val="40000"/>
                    <a:lumOff val="60000"/>
                  </a:schemeClr>
                </a:solidFill>
                <a:effectLst/>
              </a:rPr>
              <a:t>Imágenes del mantenimiento correctivo </a:t>
            </a:r>
            <a:endParaRPr lang="es-ES" sz="4000" b="1" cap="none" spc="0" dirty="0">
              <a:ln w="22225">
                <a:solidFill>
                  <a:schemeClr val="accent2"/>
                </a:solidFill>
                <a:prstDash val="solid"/>
              </a:ln>
              <a:solidFill>
                <a:schemeClr val="accent2">
                  <a:lumMod val="40000"/>
                  <a:lumOff val="60000"/>
                </a:schemeClr>
              </a:solidFill>
              <a:effectLs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383" y="1360465"/>
            <a:ext cx="2200275" cy="2076450"/>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907" y="2262321"/>
            <a:ext cx="2409825" cy="1895475"/>
          </a:xfrm>
          <a:prstGeom prst="rect">
            <a:avLst/>
          </a:prstGeom>
        </p:spPr>
      </p:pic>
    </p:spTree>
    <p:extLst>
      <p:ext uri="{BB962C8B-B14F-4D97-AF65-F5344CB8AC3E}">
        <p14:creationId xmlns:p14="http://schemas.microsoft.com/office/powerpoint/2010/main" val="3403099421"/>
      </p:ext>
    </p:extLst>
  </p:cSld>
  <p:clrMapOvr>
    <a:masterClrMapping/>
  </p:clrMapOvr>
  <mc:AlternateContent xmlns:mc="http://schemas.openxmlformats.org/markup-compatibility/2006">
    <mc:Choice xmlns:p14="http://schemas.microsoft.com/office/powerpoint/2010/main" Requires="p14">
      <p:transition spd="slow" p14:dur="3400" advTm="2000">
        <p14:reveal/>
      </p:transition>
    </mc:Choice>
    <mc:Fallback>
      <p:transition spd="slow"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4000" dirty="0" smtClean="0">
                <a:solidFill>
                  <a:srgbClr val="FF0000"/>
                </a:solidFill>
              </a:rPr>
              <a:t>Mantenimiento deductivo </a:t>
            </a:r>
            <a:endParaRPr lang="es-ES" sz="4000" dirty="0">
              <a:solidFill>
                <a:srgbClr val="FF0000"/>
              </a:solidFill>
            </a:endParaRPr>
          </a:p>
        </p:txBody>
      </p:sp>
      <p:sp>
        <p:nvSpPr>
          <p:cNvPr id="3" name="Marcador de posición de contenido 2"/>
          <p:cNvSpPr>
            <a:spLocks noGrp="1"/>
          </p:cNvSpPr>
          <p:nvPr>
            <p:ph idx="1"/>
          </p:nvPr>
        </p:nvSpPr>
        <p:spPr/>
        <p:txBody>
          <a:bodyPr rtlCol="0"/>
          <a:lstStyle/>
          <a:p>
            <a:pPr marL="45720" indent="0" algn="ctr" rtl="0">
              <a:buNone/>
            </a:pPr>
            <a:r>
              <a:rPr lang="es-ES" dirty="0" smtClean="0">
                <a:solidFill>
                  <a:schemeClr val="accent1"/>
                </a:solidFill>
              </a:rPr>
              <a:t>Que es mantenimiento deductivo</a:t>
            </a:r>
          </a:p>
          <a:p>
            <a:pPr marL="45720" indent="0">
              <a:buNone/>
            </a:pPr>
            <a:r>
              <a:rPr lang="es-ES" dirty="0"/>
              <a:t>s una estrategia alternativa a la hora de reducir la consecuencia negativa, producto de las fallas simultáneas que ocurren en dispositivos de seguridad o dispositivos </a:t>
            </a:r>
            <a:r>
              <a:rPr lang="es-ES" dirty="0" smtClean="0"/>
              <a:t>redundantes.19 </a:t>
            </a:r>
            <a:r>
              <a:rPr lang="es-ES" dirty="0"/>
              <a:t>abr. </a:t>
            </a:r>
            <a:r>
              <a:rPr lang="es-ES" dirty="0" smtClean="0"/>
              <a:t>2012</a:t>
            </a:r>
          </a:p>
          <a:p>
            <a:pPr marL="45720" indent="0">
              <a:buNone/>
            </a:pPr>
            <a:r>
              <a:rPr lang="es-ES" dirty="0" smtClean="0"/>
              <a:t>Se </a:t>
            </a:r>
            <a:r>
              <a:rPr lang="es-ES" dirty="0"/>
              <a:t>considera Mantenimiento </a:t>
            </a:r>
            <a:r>
              <a:rPr lang="es-ES" dirty="0" err="1"/>
              <a:t>Detectivo</a:t>
            </a:r>
            <a:r>
              <a:rPr lang="es-ES" dirty="0"/>
              <a:t> al conjunto de rutinas / tareas cuya finalidad es poner de manifiesto fallos ocultos que ocurren en dispositivos redundantes o de protección, por medio de chequeos regulares de su funcionamiento o de alguna variable de proceso. La metodología RCM lo introduce marcando puntualmente la diferencia con los otros tipos de mantenimiento y dándole un rol importante en el diseño del Plan de Mantenimiento de un activo. </a:t>
            </a:r>
            <a:endParaRPr lang="es-ES" dirty="0"/>
          </a:p>
        </p:txBody>
      </p:sp>
    </p:spTree>
    <p:extLst>
      <p:ext uri="{BB962C8B-B14F-4D97-AF65-F5344CB8AC3E}">
        <p14:creationId xmlns:p14="http://schemas.microsoft.com/office/powerpoint/2010/main" val="2083928899"/>
      </p:ext>
    </p:extLst>
  </p:cSld>
  <p:clrMapOvr>
    <a:masterClrMapping/>
  </p:clrMapOvr>
  <p:transition spd="slow" advTm="200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solidFill>
                  <a:schemeClr val="accent5"/>
                </a:solidFill>
              </a:rPr>
              <a:t>Clasificación de mantenimiento  deductivo </a:t>
            </a:r>
            <a:endParaRPr lang="es-ES" dirty="0">
              <a:solidFill>
                <a:schemeClr val="accent5"/>
              </a:solidFill>
            </a:endParaRPr>
          </a:p>
        </p:txBody>
      </p:sp>
      <p:sp>
        <p:nvSpPr>
          <p:cNvPr id="3" name="Marcador de posición de contenido 2"/>
          <p:cNvSpPr>
            <a:spLocks noGrp="1"/>
          </p:cNvSpPr>
          <p:nvPr>
            <p:ph sz="half" idx="1"/>
          </p:nvPr>
        </p:nvSpPr>
        <p:spPr>
          <a:xfrm>
            <a:off x="2208213" y="1638837"/>
            <a:ext cx="7322153" cy="4114800"/>
          </a:xfrm>
        </p:spPr>
        <p:txBody>
          <a:bodyPr rtlCol="0">
            <a:normAutofit fontScale="70000" lnSpcReduction="20000"/>
          </a:bodyPr>
          <a:lstStyle/>
          <a:p>
            <a:r>
              <a:rPr lang="es-ES" dirty="0"/>
              <a:t>1) Protección </a:t>
            </a:r>
            <a:r>
              <a:rPr lang="es-ES" dirty="0" err="1"/>
              <a:t>Interruptiva</a:t>
            </a:r>
            <a:r>
              <a:rPr lang="es-ES" dirty="0"/>
              <a:t>: Se dice que una protección es </a:t>
            </a:r>
            <a:r>
              <a:rPr lang="es-ES" dirty="0" err="1"/>
              <a:t>interruptiva</a:t>
            </a:r>
            <a:r>
              <a:rPr lang="es-ES" dirty="0"/>
              <a:t>, cuando su función es desafectar, desconectar o detener totalmente al sistema protegido, ante una avería o situación peligrosa de éste último. El disyuntor diferencial en una instalación eléctrica tiene como función primaria cortar el flujo de energía eléctrica cuando existe un pasaje a tierra por encima de cierto valor superior, por ejemplo, 30 </a:t>
            </a:r>
            <a:r>
              <a:rPr lang="es-ES" dirty="0" err="1"/>
              <a:t>mA.</a:t>
            </a:r>
            <a:r>
              <a:rPr lang="es-ES" dirty="0"/>
              <a:t> Cuando, por alguna razón, hay un pasaje excesivo de energía a masa (función protegida), el disyuntor actúa inmediatamente abriendo el circuito e interrumpiendo el flujo de electricidad a todo el sistema. </a:t>
            </a:r>
            <a:endParaRPr lang="es-ES" dirty="0" smtClean="0"/>
          </a:p>
          <a:p>
            <a:r>
              <a:rPr lang="es-ES" dirty="0" smtClean="0"/>
              <a:t>2</a:t>
            </a:r>
            <a:r>
              <a:rPr lang="es-ES" dirty="0"/>
              <a:t>) Protección </a:t>
            </a:r>
            <a:r>
              <a:rPr lang="es-ES" dirty="0" err="1"/>
              <a:t>Contensiva</a:t>
            </a:r>
            <a:r>
              <a:rPr lang="es-ES" dirty="0"/>
              <a:t>: Estos dispositivos reducen o eliminan las consecuencias de los fallos del equipo o función a proteger. Los sistemas de Air-bag en los automóviles, son protecciones </a:t>
            </a:r>
            <a:r>
              <a:rPr lang="es-ES" dirty="0" err="1"/>
              <a:t>contensivas</a:t>
            </a:r>
            <a:r>
              <a:rPr lang="es-ES" dirty="0"/>
              <a:t>. Estos elementos no evitan que ocurra un siniestro, pero actúan como amortiguadores o contenedores de los efectos y sus consecuencias que, de otra manera, podrían tener mucha más gravedad. </a:t>
            </a:r>
            <a:endParaRPr lang="es-ES" dirty="0" smtClean="0"/>
          </a:p>
          <a:p>
            <a:r>
              <a:rPr lang="es-ES" dirty="0" smtClean="0"/>
              <a:t>3</a:t>
            </a:r>
            <a:r>
              <a:rPr lang="es-ES" dirty="0"/>
              <a:t>) Protección Indicativa: Las protecciones indicativas ponen en conocimiento a las personas que se produjo o está por producirse una situación anormal. Las alarmas son protecciones indicativas; cuando los parámetros establecidos para activarlas llegan al valor prefijado, éstas se encargan de “avisar” en forma visual o sonora sobre la ocurrencia de la anomalía. </a:t>
            </a:r>
            <a:endParaRPr lang="es-ES" dirty="0"/>
          </a:p>
        </p:txBody>
      </p:sp>
    </p:spTree>
    <p:extLst>
      <p:ext uri="{BB962C8B-B14F-4D97-AF65-F5344CB8AC3E}">
        <p14:creationId xmlns:p14="http://schemas.microsoft.com/office/powerpoint/2010/main" val="38661690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Paso para el mantenimiento deductivo</a:t>
            </a:r>
            <a:endParaRPr lang="es-ES" dirty="0"/>
          </a:p>
        </p:txBody>
      </p:sp>
      <p:graphicFrame>
        <p:nvGraphicFramePr>
          <p:cNvPr id="15" name="Marcador de posición de contenido 14" descr="Diagrama de procesos de nivel superior en el que se muestran 5 pasos en orden ascendente" title="SmartArt"/>
          <p:cNvGraphicFramePr>
            <a:graphicFrameLocks noGrp="1"/>
          </p:cNvGraphicFramePr>
          <p:nvPr>
            <p:ph idx="1"/>
            <p:extLst>
              <p:ext uri="{D42A27DB-BD31-4B8C-83A1-F6EECF244321}">
                <p14:modId xmlns:p14="http://schemas.microsoft.com/office/powerpoint/2010/main" val="642103302"/>
              </p:ext>
            </p:extLst>
          </p:nvPr>
        </p:nvGraphicFramePr>
        <p:xfrm>
          <a:off x="2208213" y="1600200"/>
          <a:ext cx="9372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2506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000">
        <p15:prstTrans prst="peelOff"/>
      </p:transition>
    </mc:Choice>
    <mc:Fallback>
      <p:transition spd="slow" advTm="2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21669" y="1471411"/>
            <a:ext cx="6400801" cy="2486025"/>
          </a:xfrm>
        </p:spPr>
        <p:txBody>
          <a:bodyPr rtlCol="0"/>
          <a:lstStyle/>
          <a:p>
            <a:pPr rtl="0"/>
            <a:r>
              <a:rPr lang="es-ES" dirty="0" err="1" smtClean="0"/>
              <a:t>Ques</a:t>
            </a:r>
            <a:r>
              <a:rPr lang="es-ES" dirty="0" smtClean="0"/>
              <a:t> mantenimiento </a:t>
            </a:r>
            <a:r>
              <a:rPr lang="es-ES" dirty="0" err="1" smtClean="0"/>
              <a:t>precentivo</a:t>
            </a:r>
            <a:r>
              <a:rPr lang="es-ES" dirty="0" smtClean="0"/>
              <a:t> </a:t>
            </a:r>
            <a:endParaRPr lang="es-ES" dirty="0"/>
          </a:p>
        </p:txBody>
      </p:sp>
      <p:sp>
        <p:nvSpPr>
          <p:cNvPr id="3" name="Marcador de posición de texto 2"/>
          <p:cNvSpPr>
            <a:spLocks noGrp="1"/>
          </p:cNvSpPr>
          <p:nvPr>
            <p:ph type="body" idx="1"/>
          </p:nvPr>
        </p:nvSpPr>
        <p:spPr>
          <a:xfrm>
            <a:off x="5791199" y="3834571"/>
            <a:ext cx="6400801" cy="2450317"/>
          </a:xfrm>
        </p:spPr>
        <p:txBody>
          <a:bodyPr rtlCol="0">
            <a:normAutofit fontScale="55000" lnSpcReduction="20000"/>
          </a:bodyPr>
          <a:lstStyle/>
          <a:p>
            <a:r>
              <a:rPr lang="es-ES" dirty="0"/>
              <a:t>En las operaciones de </a:t>
            </a:r>
            <a:r>
              <a:rPr lang="es-ES" dirty="0">
                <a:hlinkClick r:id="rId3" tooltip="Mantenimiento"/>
              </a:rPr>
              <a:t>mantenimiento</a:t>
            </a:r>
            <a:r>
              <a:rPr lang="es-ES" dirty="0"/>
              <a:t>, el </a:t>
            </a:r>
            <a:r>
              <a:rPr lang="es-ES" b="1" dirty="0"/>
              <a:t>mantenimiento preventivo</a:t>
            </a:r>
            <a:r>
              <a:rPr lang="es-ES"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ES" dirty="0">
                <a:hlinkClick r:id="rId4" tooltip="Mantenimiento correctivo"/>
              </a:rPr>
              <a:t>mantenimiento correctivo</a:t>
            </a:r>
            <a:r>
              <a:rPr lang="es-ES" dirty="0"/>
              <a:t> que repara o pone en condiciones de funcionamiento aquellos que dejaron de funcionar o están dañados.</a:t>
            </a:r>
          </a:p>
          <a:p>
            <a:r>
              <a:rPr lang="es-ES"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ES"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pPr rtl="0"/>
            <a:endParaRPr lang="es-ES" dirty="0"/>
          </a:p>
        </p:txBody>
      </p:sp>
    </p:spTree>
    <p:extLst>
      <p:ext uri="{BB962C8B-B14F-4D97-AF65-F5344CB8AC3E}">
        <p14:creationId xmlns:p14="http://schemas.microsoft.com/office/powerpoint/2010/main" val="4274568479"/>
      </p:ext>
    </p:extLst>
  </p:cSld>
  <p:clrMapOvr>
    <a:masterClrMapping/>
  </p:clrMapOvr>
  <mc:AlternateContent xmlns:mc="http://schemas.openxmlformats.org/markup-compatibility/2006">
    <mc:Choice xmlns:p14="http://schemas.microsoft.com/office/powerpoint/2010/main" Requires="p14">
      <p:transition spd="slow" p14:dur="1400" advTm="2000">
        <p14:ripple/>
      </p:transition>
    </mc:Choice>
    <mc:Fallback>
      <p:transition spd="slow" advTm="2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480463" y="932474"/>
            <a:ext cx="6423489" cy="1323439"/>
          </a:xfrm>
          <a:prstGeom prst="rect">
            <a:avLst/>
          </a:prstGeom>
          <a:noFill/>
        </p:spPr>
        <p:txBody>
          <a:bodyPr wrap="none" lIns="91440" tIns="45720" rIns="91440" bIns="45720">
            <a:spAutoFit/>
          </a:bodyPr>
          <a:lstStyle/>
          <a:p>
            <a:pPr algn="ctr"/>
            <a:r>
              <a:rPr lang="es-ES" sz="4000" b="1" dirty="0" smtClean="0">
                <a:ln w="22225">
                  <a:solidFill>
                    <a:schemeClr val="accent2"/>
                  </a:solidFill>
                  <a:prstDash val="solid"/>
                </a:ln>
                <a:solidFill>
                  <a:schemeClr val="accent2">
                    <a:lumMod val="40000"/>
                    <a:lumOff val="60000"/>
                  </a:schemeClr>
                </a:solidFill>
              </a:rPr>
              <a:t>Pasos para mantenimiento</a:t>
            </a:r>
          </a:p>
          <a:p>
            <a:pPr algn="ctr"/>
            <a:r>
              <a:rPr lang="es-ES" sz="4000" b="1" cap="none" spc="0" dirty="0" smtClean="0">
                <a:ln w="22225">
                  <a:solidFill>
                    <a:schemeClr val="accent2"/>
                  </a:solidFill>
                  <a:prstDash val="solid"/>
                </a:ln>
                <a:solidFill>
                  <a:schemeClr val="accent2">
                    <a:lumMod val="40000"/>
                    <a:lumOff val="60000"/>
                  </a:schemeClr>
                </a:solidFill>
                <a:effectLst/>
              </a:rPr>
              <a:t>preventivo</a:t>
            </a:r>
            <a:endParaRPr lang="es-ES" sz="4000" b="1" cap="none" spc="0" dirty="0">
              <a:ln w="22225">
                <a:solidFill>
                  <a:schemeClr val="accent2"/>
                </a:solidFill>
                <a:prstDash val="solid"/>
              </a:ln>
              <a:solidFill>
                <a:schemeClr val="accent2">
                  <a:lumMod val="40000"/>
                  <a:lumOff val="60000"/>
                </a:schemeClr>
              </a:solidFill>
              <a:effectLst/>
            </a:endParaRPr>
          </a:p>
        </p:txBody>
      </p:sp>
      <p:sp>
        <p:nvSpPr>
          <p:cNvPr id="8" name="Rectángulo 7"/>
          <p:cNvSpPr/>
          <p:nvPr/>
        </p:nvSpPr>
        <p:spPr>
          <a:xfrm>
            <a:off x="2185115" y="2300819"/>
            <a:ext cx="6096000" cy="2308324"/>
          </a:xfrm>
          <a:prstGeom prst="rect">
            <a:avLst/>
          </a:prstGeom>
        </p:spPr>
        <p:txBody>
          <a:bodyPr>
            <a:spAutoFit/>
          </a:bodyPr>
          <a:lstStyle/>
          <a:p>
            <a:r>
              <a:rPr lang="es-ES" dirty="0" smtClean="0"/>
              <a:t>1. El </a:t>
            </a:r>
            <a:r>
              <a:rPr lang="es-ES" dirty="0"/>
              <a:t>mantenimiento preventivo, en siete pasos. ...</a:t>
            </a:r>
          </a:p>
          <a:p>
            <a:r>
              <a:rPr lang="es-ES" dirty="0" smtClean="0"/>
              <a:t>2.Limpieza </a:t>
            </a:r>
            <a:r>
              <a:rPr lang="es-ES" dirty="0"/>
              <a:t>interna del PC: ...</a:t>
            </a:r>
          </a:p>
          <a:p>
            <a:r>
              <a:rPr lang="es-ES" dirty="0" smtClean="0"/>
              <a:t>3.Revisar </a:t>
            </a:r>
            <a:r>
              <a:rPr lang="es-ES" dirty="0"/>
              <a:t>los conectores internos del PC: ...</a:t>
            </a:r>
          </a:p>
          <a:p>
            <a:r>
              <a:rPr lang="es-ES" dirty="0" smtClean="0"/>
              <a:t>4.Limpieza </a:t>
            </a:r>
            <a:r>
              <a:rPr lang="es-ES" dirty="0"/>
              <a:t>del monitor del PC: ...</a:t>
            </a:r>
          </a:p>
          <a:p>
            <a:r>
              <a:rPr lang="es-ES" dirty="0" smtClean="0"/>
              <a:t>5.Atender </a:t>
            </a:r>
            <a:r>
              <a:rPr lang="es-ES" dirty="0"/>
              <a:t>al mouse: ...</a:t>
            </a:r>
          </a:p>
          <a:p>
            <a:r>
              <a:rPr lang="es-ES" dirty="0" smtClean="0"/>
              <a:t>6.La </a:t>
            </a:r>
            <a:r>
              <a:rPr lang="es-ES" dirty="0"/>
              <a:t>disquetera: ...</a:t>
            </a:r>
          </a:p>
          <a:p>
            <a:r>
              <a:rPr lang="es-ES" dirty="0" smtClean="0"/>
              <a:t>7.Los </a:t>
            </a:r>
            <a:r>
              <a:rPr lang="es-ES" dirty="0"/>
              <a:t>CD-ROM, DVD, CD-RW: ...</a:t>
            </a:r>
          </a:p>
          <a:p>
            <a:r>
              <a:rPr lang="es-ES" dirty="0" smtClean="0"/>
              <a:t>8.La </a:t>
            </a:r>
            <a:r>
              <a:rPr lang="es-ES" dirty="0"/>
              <a:t>superficie exterior del PC y sus periféricos:</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7614" y="2743200"/>
            <a:ext cx="2562225" cy="2117299"/>
          </a:xfrm>
          <a:prstGeom prst="rect">
            <a:avLst/>
          </a:prstGeom>
        </p:spPr>
      </p:pic>
      <p:sp>
        <p:nvSpPr>
          <p:cNvPr id="11" name="Marcador de texto 10"/>
          <p:cNvSpPr>
            <a:spLocks noGrp="1"/>
          </p:cNvSpPr>
          <p:nvPr>
            <p:ph type="body" sz="half" idx="2"/>
          </p:nvPr>
        </p:nvSpPr>
        <p:spPr/>
        <p:txBody>
          <a:bodyPr/>
          <a:lstStyle/>
          <a:p>
            <a:endParaRPr lang="es-ES"/>
          </a:p>
        </p:txBody>
      </p:sp>
    </p:spTree>
    <p:extLst>
      <p:ext uri="{BB962C8B-B14F-4D97-AF65-F5344CB8AC3E}">
        <p14:creationId xmlns:p14="http://schemas.microsoft.com/office/powerpoint/2010/main" val="1609149858"/>
      </p:ext>
    </p:extLst>
  </p:cSld>
  <p:clrMapOvr>
    <a:masterClrMapping/>
  </p:clrMapOvr>
  <p:transition spd="slow" advTm="200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4400" dirty="0" smtClean="0"/>
              <a:t>Que es mantenimiento </a:t>
            </a:r>
            <a:r>
              <a:rPr lang="es-ES" sz="4400" dirty="0" err="1" smtClean="0"/>
              <a:t>corretivo</a:t>
            </a:r>
            <a:r>
              <a:rPr lang="es-ES" sz="4400" dirty="0" smtClean="0"/>
              <a:t> </a:t>
            </a:r>
            <a:endParaRPr lang="es-ES" sz="4400" dirty="0"/>
          </a:p>
        </p:txBody>
      </p:sp>
      <p:sp>
        <p:nvSpPr>
          <p:cNvPr id="3" name="Marcador de posición de contenido 2"/>
          <p:cNvSpPr>
            <a:spLocks noGrp="1"/>
          </p:cNvSpPr>
          <p:nvPr>
            <p:ph sz="half" idx="1"/>
          </p:nvPr>
        </p:nvSpPr>
        <p:spPr>
          <a:xfrm>
            <a:off x="2208213" y="1600200"/>
            <a:ext cx="5802446" cy="4114800"/>
          </a:xfrm>
        </p:spPr>
        <p:txBody>
          <a:bodyPr rtlCol="0">
            <a:normAutofit fontScale="85000" lnSpcReduction="10000"/>
          </a:bodyPr>
          <a:lstStyle/>
          <a:p>
            <a:r>
              <a:rPr lang="es-ES" dirty="0"/>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endParaRPr lang="es-ES" dirty="0"/>
          </a:p>
          <a:p>
            <a:r>
              <a:rPr lang="es-ES"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ES" dirty="0"/>
          </a:p>
        </p:txBody>
      </p:sp>
    </p:spTree>
    <p:extLst>
      <p:ext uri="{BB962C8B-B14F-4D97-AF65-F5344CB8AC3E}">
        <p14:creationId xmlns:p14="http://schemas.microsoft.com/office/powerpoint/2010/main" val="170201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000">
        <p15:prstTrans prst="wind"/>
      </p:transition>
    </mc:Choice>
    <mc:Fallback>
      <p:transition spd="slow" advTm="2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contenido 3"/>
          <p:cNvSpPr>
            <a:spLocks noGrp="1"/>
          </p:cNvSpPr>
          <p:nvPr>
            <p:ph sz="half" idx="2"/>
          </p:nvPr>
        </p:nvSpPr>
        <p:spPr>
          <a:xfrm>
            <a:off x="1880316" y="1505216"/>
            <a:ext cx="11101589" cy="5814678"/>
          </a:xfrm>
        </p:spPr>
        <p:txBody>
          <a:bodyPr rtlCol="0">
            <a:noAutofit/>
          </a:bodyPr>
          <a:lstStyle/>
          <a:p>
            <a:r>
              <a:rPr lang="es-ES" sz="1400" dirty="0"/>
              <a:t> Debe contener los pasos y secuencias a seguir para desarrollar el trabajo de forma eficiente.</a:t>
            </a:r>
          </a:p>
          <a:p>
            <a:r>
              <a:rPr lang="es-ES" sz="1400" dirty="0"/>
              <a:t> indican las herramientas especiales, </a:t>
            </a:r>
            <a:r>
              <a:rPr lang="es-ES" sz="1400" dirty="0" smtClean="0"/>
              <a:t>materiales, repuestos, </a:t>
            </a:r>
            <a:r>
              <a:rPr lang="es-ES" sz="1400" dirty="0"/>
              <a:t>medidas de seguridad y la información</a:t>
            </a:r>
          </a:p>
          <a:p>
            <a:r>
              <a:rPr lang="es-ES" sz="1400" dirty="0"/>
              <a:t>técnica que se requiere para desarrollar el trabajo. Se asegura la repetitividad de las tareas de mantenimiento.</a:t>
            </a:r>
          </a:p>
          <a:p>
            <a:r>
              <a:rPr lang="es-ES" sz="1400" dirty="0"/>
              <a:t>1. Instrucciones de trabajo Correctivo.</a:t>
            </a:r>
          </a:p>
          <a:p>
            <a:r>
              <a:rPr lang="es-ES" sz="1400" dirty="0"/>
              <a:t>• Desmontaje de equipo</a:t>
            </a:r>
          </a:p>
          <a:p>
            <a:r>
              <a:rPr lang="es-ES" sz="1400" dirty="0"/>
              <a:t>• Inspección de componentes</a:t>
            </a:r>
          </a:p>
          <a:p>
            <a:r>
              <a:rPr lang="es-ES" sz="1400" dirty="0"/>
              <a:t>• Montaje de equipo</a:t>
            </a:r>
          </a:p>
          <a:p>
            <a:r>
              <a:rPr lang="es-ES" sz="1400" dirty="0"/>
              <a:t>• Arranque y prueba de equipo</a:t>
            </a:r>
          </a:p>
          <a:p>
            <a:r>
              <a:rPr lang="es-ES" sz="1400" dirty="0"/>
              <a:t>2. Implementos de seguridad.</a:t>
            </a:r>
          </a:p>
          <a:p>
            <a:r>
              <a:rPr lang="es-ES" sz="1400" dirty="0"/>
              <a:t>3. Equipo de trabajo</a:t>
            </a:r>
            <a:r>
              <a:rPr lang="es-ES" sz="1400" dirty="0" smtClean="0"/>
              <a:t>.</a:t>
            </a:r>
            <a:endParaRPr lang="es-ES" sz="1400" dirty="0"/>
          </a:p>
        </p:txBody>
      </p:sp>
      <p:sp>
        <p:nvSpPr>
          <p:cNvPr id="7" name="Título 6"/>
          <p:cNvSpPr>
            <a:spLocks noGrp="1"/>
          </p:cNvSpPr>
          <p:nvPr>
            <p:ph type="title"/>
          </p:nvPr>
        </p:nvSpPr>
        <p:spPr/>
        <p:txBody>
          <a:bodyPr>
            <a:normAutofit/>
          </a:bodyPr>
          <a:lstStyle/>
          <a:p>
            <a:r>
              <a:rPr lang="es-ES" sz="3600" dirty="0" smtClean="0">
                <a:solidFill>
                  <a:schemeClr val="accent5"/>
                </a:solidFill>
              </a:rPr>
              <a:t>Pasos para el mantenimiento deductivo </a:t>
            </a:r>
            <a:endParaRPr lang="es-ES" sz="3600" dirty="0">
              <a:solidFill>
                <a:schemeClr val="accent5"/>
              </a:solidFill>
            </a:endParaRPr>
          </a:p>
        </p:txBody>
      </p:sp>
    </p:spTree>
    <p:extLst>
      <p:ext uri="{BB962C8B-B14F-4D97-AF65-F5344CB8AC3E}">
        <p14:creationId xmlns:p14="http://schemas.microsoft.com/office/powerpoint/2010/main" val="955224699"/>
      </p:ext>
    </p:extLst>
  </p:cSld>
  <p:clrMapOvr>
    <a:masterClrMapping/>
  </p:clrMapOvr>
  <mc:AlternateContent xmlns:mc="http://schemas.openxmlformats.org/markup-compatibility/2006">
    <mc:Choice xmlns:p14="http://schemas.microsoft.com/office/powerpoint/2010/main" Requires="p14">
      <p:transition spd="slow" p14:dur="3400" advTm="2000">
        <p14:reveal/>
      </p:transition>
    </mc:Choice>
    <mc:Fallback>
      <p:transition spd="slow" advTm="2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Imágenes del mantenimiento deductivo </a:t>
            </a:r>
            <a:br>
              <a:rPr lang="es-ES" dirty="0" smtClean="0"/>
            </a:br>
            <a:endParaRPr lang="es-ES"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277" y="1382333"/>
            <a:ext cx="2305050" cy="1981200"/>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992" y="1220408"/>
            <a:ext cx="2143125" cy="2143125"/>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7740" y="3820665"/>
            <a:ext cx="2409825" cy="1895475"/>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332" y="3616079"/>
            <a:ext cx="2200275" cy="2076450"/>
          </a:xfrm>
          <a:prstGeom prst="rect">
            <a:avLst/>
          </a:prstGeom>
        </p:spPr>
      </p:pic>
    </p:spTree>
    <p:extLst>
      <p:ext uri="{BB962C8B-B14F-4D97-AF65-F5344CB8AC3E}">
        <p14:creationId xmlns:p14="http://schemas.microsoft.com/office/powerpoint/2010/main" val="3352944001"/>
      </p:ext>
    </p:extLst>
  </p:cSld>
  <p:clrMapOvr>
    <a:masterClrMapping/>
  </p:clrMapOvr>
  <mc:AlternateContent xmlns:mc="http://schemas.openxmlformats.org/markup-compatibility/2006">
    <mc:Choice xmlns:p14="http://schemas.microsoft.com/office/powerpoint/2010/main" Requires="p14">
      <p:transition spd="slow" p14:dur="4400" advTm="2000">
        <p14:honeycomb/>
      </p:transition>
    </mc:Choice>
    <mc:Fallback>
      <p:transition spd="slow" advTm="2000">
        <p:fade/>
      </p:transition>
    </mc:Fallback>
  </mc:AlternateContent>
  <p:timing>
    <p:tnLst>
      <p:par>
        <p:cTn id="1" dur="indefinite" restart="never" nodeType="tmRoot"/>
      </p:par>
    </p:tnLst>
  </p:timing>
</p:sld>
</file>

<file path=ppt/theme/theme1.xml><?xml version="1.0" encoding="utf-8"?>
<a:theme xmlns:a="http://schemas.openxmlformats.org/drawingml/2006/main" name="Niños jugando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273_TF03461883_TF03461883.potx" id="{7E51FD36-221A-40E9-B563-1B1438601F37}" vid="{C48C6374-1D00-407F-A436-D7B12AD3050E}"/>
    </a:ext>
  </a:extLst>
</a:theme>
</file>

<file path=ppt/theme/theme2.xml><?xml version="1.0" encoding="utf-8"?>
<a:theme xmlns:a="http://schemas.openxmlformats.org/drawingml/2006/main" name="Tema de Offic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de presentación para el ámbito educativo de unos niños jugando (ilustración animada, pantalla panorámica)</Template>
  <TotalTime>29</TotalTime>
  <Words>707</Words>
  <Application>Microsoft Office PowerPoint</Application>
  <PresentationFormat>Panorámica</PresentationFormat>
  <Paragraphs>63</Paragraphs>
  <Slides>11</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Euphemia</vt:lpstr>
      <vt:lpstr>Wingdings</vt:lpstr>
      <vt:lpstr>Niños jugando 16x9</vt:lpstr>
      <vt:lpstr>Laboratorio 2</vt:lpstr>
      <vt:lpstr>Mantenimiento deductivo </vt:lpstr>
      <vt:lpstr>Clasificación de mantenimiento  deductivo </vt:lpstr>
      <vt:lpstr>Paso para el mantenimiento deductivo</vt:lpstr>
      <vt:lpstr>Ques mantenimiento precentivo </vt:lpstr>
      <vt:lpstr>Presentación de PowerPoint</vt:lpstr>
      <vt:lpstr>Que es mantenimiento corretivo </vt:lpstr>
      <vt:lpstr>Pasos para el mantenimiento deductivo </vt:lpstr>
      <vt:lpstr>Imágenes del mantenimiento deductivo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2</dc:title>
  <dc:creator>estudiante de Liceo Compu-market</dc:creator>
  <cp:lastModifiedBy>estudiante de Liceo Compu-market</cp:lastModifiedBy>
  <cp:revision>4</cp:revision>
  <dcterms:created xsi:type="dcterms:W3CDTF">2017-07-07T21:10:20Z</dcterms:created>
  <dcterms:modified xsi:type="dcterms:W3CDTF">2017-07-07T21:40:01Z</dcterms:modified>
</cp:coreProperties>
</file>