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29/10/2019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29/10/2019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29/10/2019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29/10/2019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eveloper.spotify.com/documentation/widgets/generate/play-butto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potify.com/console/search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Sección 6 - </a:t>
            </a:r>
            <a:r>
              <a:rPr lang="es-GT" dirty="0" err="1" smtClean="0"/>
              <a:t>SpotiApp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err="1" smtClean="0"/>
              <a:t>Spotify</a:t>
            </a:r>
            <a:r>
              <a:rPr lang="es-GT" dirty="0" smtClean="0"/>
              <a:t> API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 smtClean="0"/>
              <a:t>Maps</a:t>
            </a:r>
            <a:r>
              <a:rPr lang="es-GT" dirty="0" smtClean="0"/>
              <a:t> en observables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GT" sz="1800" dirty="0" smtClean="0"/>
              <a:t>Para filtrar la respuesta de la api dejando solo las propiedades que interesan.</a:t>
            </a:r>
            <a:endParaRPr lang="es-E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965" y="1700808"/>
            <a:ext cx="799147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Pipe </a:t>
            </a:r>
            <a:r>
              <a:rPr lang="es-GT" dirty="0" err="1" smtClean="0"/>
              <a:t>noimage</a:t>
            </a:r>
            <a:endParaRPr lang="es-E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556792"/>
            <a:ext cx="57816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492896"/>
            <a:ext cx="456247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4925" y="2110581"/>
            <a:ext cx="65341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 smtClean="0"/>
              <a:t>Loading</a:t>
            </a:r>
            <a:r>
              <a:rPr lang="es-GT" dirty="0" smtClean="0"/>
              <a:t> </a:t>
            </a:r>
            <a:r>
              <a:rPr lang="es-GT" dirty="0" err="1" smtClean="0"/>
              <a:t>component</a:t>
            </a:r>
            <a:endParaRPr lang="es-E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132856"/>
            <a:ext cx="66770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4221088"/>
            <a:ext cx="44767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764704"/>
            <a:ext cx="53721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5445224"/>
            <a:ext cx="59912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 smtClean="0"/>
              <a:t>Widget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467544" y="6309320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hlinkClick r:id="rId2"/>
              </a:rPr>
              <a:t>https://developer.spotify.com/documentation/widgets/generate/play-button/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5184" y="1600200"/>
            <a:ext cx="753363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300" y="2739231"/>
            <a:ext cx="73914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 smtClean="0"/>
              <a:t>Manejo de errores con un Observable</a:t>
            </a:r>
            <a:endParaRPr lang="es-E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2" y="1991519"/>
            <a:ext cx="79152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8312" y="3158331"/>
            <a:ext cx="56673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Primeros componentes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npm</a:t>
            </a:r>
            <a:r>
              <a:rPr lang="en-US" sz="2400" dirty="0" smtClean="0"/>
              <a:t> add </a:t>
            </a:r>
            <a:r>
              <a:rPr lang="en-US" sz="2400" dirty="0" err="1" smtClean="0"/>
              <a:t>jquery</a:t>
            </a:r>
            <a:r>
              <a:rPr lang="en-US" sz="2400" dirty="0" smtClean="0"/>
              <a:t> --save</a:t>
            </a:r>
            <a:endParaRPr lang="es-ES" sz="2400" dirty="0" smtClean="0"/>
          </a:p>
          <a:p>
            <a:r>
              <a:rPr lang="en-US" sz="2400" dirty="0" err="1" smtClean="0"/>
              <a:t>npm</a:t>
            </a:r>
            <a:r>
              <a:rPr lang="en-US" sz="2400" dirty="0" smtClean="0"/>
              <a:t> add popper.js --save</a:t>
            </a:r>
            <a:endParaRPr lang="es-ES" sz="2400" dirty="0" smtClean="0"/>
          </a:p>
          <a:p>
            <a:r>
              <a:rPr lang="en-US" sz="2400" dirty="0" err="1" smtClean="0"/>
              <a:t>npm</a:t>
            </a:r>
            <a:r>
              <a:rPr lang="en-US" sz="2400" dirty="0" smtClean="0"/>
              <a:t> add bootstrap --save</a:t>
            </a:r>
          </a:p>
          <a:p>
            <a:r>
              <a:rPr lang="en-US" sz="2400" dirty="0" err="1" smtClean="0"/>
              <a:t>ng</a:t>
            </a:r>
            <a:r>
              <a:rPr lang="en-US" sz="2400" dirty="0" smtClean="0"/>
              <a:t> g c components/home --spec=false -is</a:t>
            </a:r>
          </a:p>
          <a:p>
            <a:r>
              <a:rPr lang="en-US" sz="2400" dirty="0" err="1" smtClean="0"/>
              <a:t>ng</a:t>
            </a:r>
            <a:r>
              <a:rPr lang="en-US" sz="2400" dirty="0" smtClean="0"/>
              <a:t> g c components/search --spec=false –is</a:t>
            </a:r>
          </a:p>
          <a:p>
            <a:r>
              <a:rPr lang="en-US" sz="2400" dirty="0" err="1" smtClean="0"/>
              <a:t>ng</a:t>
            </a:r>
            <a:r>
              <a:rPr lang="en-US" sz="2400" dirty="0" smtClean="0"/>
              <a:t> g c components/</a:t>
            </a:r>
            <a:r>
              <a:rPr lang="en-US" sz="2400" dirty="0" err="1" smtClean="0"/>
              <a:t>artista</a:t>
            </a:r>
            <a:r>
              <a:rPr lang="en-US" sz="2400" dirty="0" smtClean="0"/>
              <a:t> --spec=false –is</a:t>
            </a:r>
          </a:p>
          <a:p>
            <a:r>
              <a:rPr lang="en-US" sz="2400" dirty="0" err="1" smtClean="0"/>
              <a:t>ng</a:t>
            </a:r>
            <a:r>
              <a:rPr lang="en-US" sz="2400" dirty="0" smtClean="0"/>
              <a:t> g c components/shared/</a:t>
            </a:r>
            <a:r>
              <a:rPr lang="en-US" sz="2400" dirty="0" err="1" smtClean="0"/>
              <a:t>navbar</a:t>
            </a:r>
            <a:r>
              <a:rPr lang="en-US" sz="2400" dirty="0" smtClean="0"/>
              <a:t> --spec=false –is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Consumir </a:t>
            </a:r>
            <a:r>
              <a:rPr lang="es-GT" dirty="0" err="1" smtClean="0"/>
              <a:t>APIs</a:t>
            </a:r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628800"/>
            <a:ext cx="59245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4365104"/>
            <a:ext cx="31432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124744"/>
            <a:ext cx="6520954" cy="4518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276872"/>
            <a:ext cx="6954216" cy="2247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 smtClean="0"/>
              <a:t>Get</a:t>
            </a:r>
            <a:r>
              <a:rPr lang="es-GT" dirty="0" smtClean="0"/>
              <a:t> </a:t>
            </a:r>
            <a:r>
              <a:rPr lang="es-GT" dirty="0" err="1" smtClean="0"/>
              <a:t>Spotify</a:t>
            </a:r>
            <a:r>
              <a:rPr lang="es-GT" dirty="0" smtClean="0"/>
              <a:t> </a:t>
            </a:r>
            <a:r>
              <a:rPr lang="es-GT" dirty="0" err="1" smtClean="0"/>
              <a:t>token</a:t>
            </a:r>
            <a:endParaRPr lang="es-E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96752"/>
            <a:ext cx="770221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323528" y="5805264"/>
            <a:ext cx="7686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https://accounts.spotify.com/api/token</a:t>
            </a:r>
            <a:endParaRPr lang="en-US" dirty="0" smtClean="0"/>
          </a:p>
          <a:p>
            <a:r>
              <a:rPr lang="en-US" dirty="0" smtClean="0"/>
              <a:t>Client ID 16ab858ae99e4b31a663af95b6ad84c0</a:t>
            </a:r>
          </a:p>
          <a:p>
            <a:r>
              <a:rPr lang="en-US" dirty="0" smtClean="0"/>
              <a:t>Client Secret fc99ea011cd9476ab329473df5b2d1e3 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GT" dirty="0" smtClean="0"/>
              <a:t>Usar el </a:t>
            </a:r>
            <a:r>
              <a:rPr lang="es-GT" dirty="0" err="1" smtClean="0"/>
              <a:t>token</a:t>
            </a:r>
            <a:r>
              <a:rPr lang="es-GT" dirty="0" smtClean="0"/>
              <a:t> anterior:</a:t>
            </a:r>
            <a:endParaRPr lang="es-E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457" y="1600200"/>
            <a:ext cx="769508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Desde angular</a:t>
            </a:r>
            <a:endParaRPr lang="es-E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340768"/>
            <a:ext cx="5934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988840"/>
            <a:ext cx="78867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 smtClean="0"/>
              <a:t>Search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124869"/>
            <a:ext cx="70104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2339752" y="5949280"/>
            <a:ext cx="4563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hlinkClick r:id="rId3"/>
              </a:rPr>
              <a:t>https://developer.spotify.com/console/search/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113</Words>
  <Application>Microsoft Office PowerPoint</Application>
  <PresentationFormat>Presentación en pantalla (4:3)</PresentationFormat>
  <Paragraphs>26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Sección 6 - SpotiApp</vt:lpstr>
      <vt:lpstr>Primeros componentes</vt:lpstr>
      <vt:lpstr>Consumir APIs</vt:lpstr>
      <vt:lpstr>Diapositiva 4</vt:lpstr>
      <vt:lpstr>Diapositiva 5</vt:lpstr>
      <vt:lpstr>Get Spotify token</vt:lpstr>
      <vt:lpstr>Usar el token anterior:</vt:lpstr>
      <vt:lpstr>Desde angular</vt:lpstr>
      <vt:lpstr>Search</vt:lpstr>
      <vt:lpstr>Maps en observables</vt:lpstr>
      <vt:lpstr>Pipe noimage</vt:lpstr>
      <vt:lpstr>Diapositiva 12</vt:lpstr>
      <vt:lpstr>Loading component</vt:lpstr>
      <vt:lpstr>Diapositiva 14</vt:lpstr>
      <vt:lpstr>Widget</vt:lpstr>
      <vt:lpstr>Diapositiva 16</vt:lpstr>
      <vt:lpstr>Manejo de errores con un Observable</vt:lpstr>
      <vt:lpstr>Diapositiva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Sección 6 - SpotiApp</dc:title>
  <dc:creator>Cristian Rafael De Leon Ronquillo</dc:creator>
  <cp:lastModifiedBy>Cristian Rafael De Leon Ronquillo</cp:lastModifiedBy>
  <cp:revision>26</cp:revision>
  <dcterms:created xsi:type="dcterms:W3CDTF">2019-10-28T20:52:25Z</dcterms:created>
  <dcterms:modified xsi:type="dcterms:W3CDTF">2019-10-29T22:56:08Z</dcterms:modified>
</cp:coreProperties>
</file>