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03" autoAdjust="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Sección 3 - Angular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Estructura de directorios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lvl="1"/>
            <a:r>
              <a:rPr lang="es-GT" dirty="0" smtClean="0"/>
              <a:t>Styles.css: global </a:t>
            </a:r>
            <a:r>
              <a:rPr lang="es-GT" dirty="0" err="1" smtClean="0"/>
              <a:t>css</a:t>
            </a:r>
            <a:endParaRPr lang="es-GT" dirty="0" smtClean="0"/>
          </a:p>
          <a:p>
            <a:pPr lvl="1"/>
            <a:r>
              <a:rPr lang="es-GT" dirty="0" err="1" smtClean="0"/>
              <a:t>Test.ts</a:t>
            </a:r>
            <a:endParaRPr lang="es-GT" dirty="0" smtClean="0"/>
          </a:p>
          <a:p>
            <a:pPr lvl="1"/>
            <a:r>
              <a:rPr lang="es-GT" dirty="0" smtClean="0"/>
              <a:t>Tsconfig.*: </a:t>
            </a:r>
            <a:r>
              <a:rPr lang="es-GT" dirty="0" err="1" smtClean="0"/>
              <a:t>configs</a:t>
            </a:r>
            <a:r>
              <a:rPr lang="es-GT" dirty="0" smtClean="0"/>
              <a:t> de 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Crear un componente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88840"/>
            <a:ext cx="5200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581128"/>
            <a:ext cx="63341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Clases que responden por una tarea específica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55308"/>
            <a:ext cx="8229600" cy="141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Directivas estructurales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920081"/>
            <a:ext cx="65722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Ejecutar código online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plnkr.co</a:t>
            </a:r>
          </a:p>
          <a:p>
            <a:r>
              <a:rPr lang="es-GT" dirty="0" smtClean="0"/>
              <a:t>stackblitz.com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Crear nueva </a:t>
            </a:r>
            <a:r>
              <a:rPr lang="es-GT" dirty="0" err="1" smtClean="0"/>
              <a:t>app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6393767" cy="313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Comandos básicos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err="1" smtClean="0"/>
              <a:t>ng</a:t>
            </a:r>
            <a:r>
              <a:rPr lang="es-ES" dirty="0" smtClean="0"/>
              <a:t> new </a:t>
            </a:r>
            <a:r>
              <a:rPr lang="es-ES" dirty="0" smtClean="0"/>
              <a:t>01-hola-mundo</a:t>
            </a:r>
          </a:p>
          <a:p>
            <a:pPr>
              <a:buNone/>
            </a:pPr>
            <a:r>
              <a:rPr lang="es-GT" dirty="0" err="1" smtClean="0"/>
              <a:t>cd</a:t>
            </a:r>
            <a:r>
              <a:rPr lang="es-GT" dirty="0" smtClean="0"/>
              <a:t> 01-hola-mundo</a:t>
            </a:r>
          </a:p>
          <a:p>
            <a:pPr>
              <a:buNone/>
            </a:pP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serve</a:t>
            </a:r>
            <a:r>
              <a:rPr lang="es-ES" dirty="0" smtClean="0"/>
              <a:t> </a:t>
            </a:r>
            <a:r>
              <a:rPr lang="es-ES" dirty="0" smtClean="0"/>
              <a:t>-o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Estructura de directorios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s-GT" dirty="0" smtClean="0"/>
              <a:t>E2e: </a:t>
            </a:r>
            <a:r>
              <a:rPr lang="es-GT" dirty="0" err="1" smtClean="0"/>
              <a:t>end</a:t>
            </a:r>
            <a:r>
              <a:rPr lang="es-GT" dirty="0" smtClean="0"/>
              <a:t> </a:t>
            </a:r>
            <a:r>
              <a:rPr lang="es-GT" dirty="0" err="1" smtClean="0"/>
              <a:t>to</a:t>
            </a:r>
            <a:r>
              <a:rPr lang="es-GT" dirty="0" smtClean="0"/>
              <a:t> </a:t>
            </a:r>
            <a:r>
              <a:rPr lang="es-GT" dirty="0" err="1" smtClean="0"/>
              <a:t>end</a:t>
            </a:r>
            <a:r>
              <a:rPr lang="es-GT" dirty="0" smtClean="0"/>
              <a:t>, para </a:t>
            </a:r>
            <a:r>
              <a:rPr lang="es-GT" dirty="0" err="1" smtClean="0"/>
              <a:t>testing</a:t>
            </a:r>
            <a:endParaRPr lang="es-GT" dirty="0" smtClean="0"/>
          </a:p>
          <a:p>
            <a:r>
              <a:rPr lang="es-GT" dirty="0" err="1" smtClean="0"/>
              <a:t>Node_modules</a:t>
            </a:r>
            <a:r>
              <a:rPr lang="es-GT" dirty="0" smtClean="0"/>
              <a:t>: Módulos de </a:t>
            </a:r>
            <a:r>
              <a:rPr lang="es-GT" dirty="0" err="1" smtClean="0"/>
              <a:t>node</a:t>
            </a:r>
            <a:r>
              <a:rPr lang="es-GT" dirty="0" smtClean="0"/>
              <a:t>, no copiar con el proyecto, se regenera en base a </a:t>
            </a:r>
            <a:r>
              <a:rPr lang="es-GT" dirty="0" err="1" smtClean="0"/>
              <a:t>package.json</a:t>
            </a:r>
            <a:r>
              <a:rPr lang="es-GT" dirty="0" smtClean="0"/>
              <a:t> con: </a:t>
            </a:r>
            <a:r>
              <a:rPr lang="es-GT" dirty="0" err="1" smtClean="0"/>
              <a:t>npm</a:t>
            </a:r>
            <a:r>
              <a:rPr lang="es-GT" dirty="0" smtClean="0"/>
              <a:t> </a:t>
            </a:r>
            <a:r>
              <a:rPr lang="es-GT" dirty="0" err="1" smtClean="0"/>
              <a:t>install</a:t>
            </a:r>
            <a:endParaRPr lang="es-GT" dirty="0" smtClean="0"/>
          </a:p>
          <a:p>
            <a:r>
              <a:rPr lang="es-GT" dirty="0" err="1" smtClean="0"/>
              <a:t>Angular.json</a:t>
            </a:r>
            <a:r>
              <a:rPr lang="es-GT" dirty="0" smtClean="0"/>
              <a:t>: Cómo es la </a:t>
            </a:r>
            <a:r>
              <a:rPr lang="es-GT" dirty="0" err="1" smtClean="0"/>
              <a:t>app</a:t>
            </a:r>
            <a:r>
              <a:rPr lang="es-GT" dirty="0" smtClean="0"/>
              <a:t> y cómo funciona</a:t>
            </a:r>
          </a:p>
          <a:p>
            <a:r>
              <a:rPr lang="es-GT" dirty="0" err="1" smtClean="0"/>
              <a:t>Package-lock.json</a:t>
            </a:r>
            <a:r>
              <a:rPr lang="es-GT" dirty="0" smtClean="0"/>
              <a:t>: log de </a:t>
            </a:r>
            <a:r>
              <a:rPr lang="es-GT" dirty="0" err="1" smtClean="0"/>
              <a:t>packages</a:t>
            </a:r>
            <a:endParaRPr lang="es-GT" dirty="0" smtClean="0"/>
          </a:p>
          <a:p>
            <a:r>
              <a:rPr lang="es-GT" dirty="0" err="1" smtClean="0"/>
              <a:t>Package.json</a:t>
            </a:r>
            <a:r>
              <a:rPr lang="es-GT" dirty="0" smtClean="0"/>
              <a:t>: se crea auto, guarda las dependencia de la </a:t>
            </a:r>
            <a:r>
              <a:rPr lang="es-GT" dirty="0" err="1" smtClean="0"/>
              <a:t>app</a:t>
            </a:r>
            <a:endParaRPr lang="es-GT" dirty="0" smtClean="0"/>
          </a:p>
          <a:p>
            <a:r>
              <a:rPr lang="es-GT" dirty="0" smtClean="0"/>
              <a:t>README.md: explica la </a:t>
            </a:r>
            <a:r>
              <a:rPr lang="es-GT" dirty="0" err="1" smtClean="0"/>
              <a:t>app</a:t>
            </a:r>
            <a:r>
              <a:rPr lang="es-GT" dirty="0" smtClean="0"/>
              <a:t>, para </a:t>
            </a:r>
            <a:r>
              <a:rPr lang="es-GT" dirty="0" err="1" smtClean="0"/>
              <a:t>github</a:t>
            </a:r>
            <a:r>
              <a:rPr lang="es-GT" dirty="0" smtClean="0"/>
              <a:t> o similar</a:t>
            </a:r>
          </a:p>
          <a:p>
            <a:r>
              <a:rPr lang="es-GT" dirty="0" err="1" smtClean="0"/>
              <a:t>Tsconfig.json</a:t>
            </a:r>
            <a:r>
              <a:rPr lang="es-GT" dirty="0" smtClean="0"/>
              <a:t>: </a:t>
            </a:r>
            <a:r>
              <a:rPr lang="es-GT" dirty="0" err="1" smtClean="0"/>
              <a:t>Config</a:t>
            </a:r>
            <a:r>
              <a:rPr lang="es-GT" dirty="0" smtClean="0"/>
              <a:t>. De </a:t>
            </a:r>
            <a:r>
              <a:rPr lang="es-GT" dirty="0" err="1" smtClean="0"/>
              <a:t>TypeScript</a:t>
            </a:r>
            <a:endParaRPr lang="es-GT" dirty="0" smtClean="0"/>
          </a:p>
          <a:p>
            <a:r>
              <a:rPr lang="es-GT" dirty="0" err="1" smtClean="0"/>
              <a:t>Tslint.json</a:t>
            </a:r>
            <a:r>
              <a:rPr lang="es-GT" dirty="0" smtClean="0"/>
              <a:t>: reglas de estilo de TS.</a:t>
            </a:r>
          </a:p>
          <a:p>
            <a:pPr lvl="1"/>
            <a:endParaRPr lang="es-GT" dirty="0" smtClean="0"/>
          </a:p>
          <a:p>
            <a:pPr lvl="1"/>
            <a:endParaRPr lang="es-GT" dirty="0" smtClean="0"/>
          </a:p>
          <a:p>
            <a:endParaRPr lang="es-GT" dirty="0" smtClean="0"/>
          </a:p>
          <a:p>
            <a:endParaRPr lang="es-GT" dirty="0" smtClean="0"/>
          </a:p>
          <a:p>
            <a:endParaRPr lang="es-GT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Estructura de directorios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s-GT" dirty="0" err="1" smtClean="0"/>
              <a:t>Src</a:t>
            </a:r>
            <a:r>
              <a:rPr lang="es-GT" dirty="0" smtClean="0"/>
              <a:t>: aquí está la </a:t>
            </a:r>
            <a:r>
              <a:rPr lang="es-GT" dirty="0" err="1" smtClean="0"/>
              <a:t>app</a:t>
            </a:r>
            <a:r>
              <a:rPr lang="es-GT" dirty="0" smtClean="0"/>
              <a:t> de </a:t>
            </a:r>
            <a:r>
              <a:rPr lang="es-GT" dirty="0" smtClean="0"/>
              <a:t>angular</a:t>
            </a:r>
          </a:p>
          <a:p>
            <a:pPr lvl="1"/>
            <a:r>
              <a:rPr lang="es-GT" dirty="0" smtClean="0"/>
              <a:t>Index.html: etiqueta </a:t>
            </a:r>
            <a:r>
              <a:rPr lang="es-GT" dirty="0" err="1" smtClean="0"/>
              <a:t>app-root</a:t>
            </a:r>
            <a:endParaRPr lang="es-GT" dirty="0" smtClean="0"/>
          </a:p>
          <a:p>
            <a:pPr lvl="1"/>
            <a:r>
              <a:rPr lang="es-GT" dirty="0" err="1" smtClean="0"/>
              <a:t>App</a:t>
            </a:r>
            <a:r>
              <a:rPr lang="es-GT" dirty="0" smtClean="0"/>
              <a:t>: </a:t>
            </a:r>
            <a:r>
              <a:rPr lang="es-GT" dirty="0" err="1" smtClean="0"/>
              <a:t>app</a:t>
            </a:r>
            <a:endParaRPr lang="es-GT" dirty="0" smtClean="0"/>
          </a:p>
          <a:p>
            <a:pPr lvl="2"/>
            <a:r>
              <a:rPr lang="es-GT" dirty="0" err="1" smtClean="0"/>
              <a:t>app.component.css</a:t>
            </a:r>
            <a:endParaRPr lang="es-GT" dirty="0" smtClean="0"/>
          </a:p>
          <a:p>
            <a:pPr lvl="2"/>
            <a:r>
              <a:rPr lang="es-GT" dirty="0" err="1" smtClean="0"/>
              <a:t>a</a:t>
            </a:r>
            <a:r>
              <a:rPr lang="es-GT" dirty="0" err="1" smtClean="0"/>
              <a:t>pp.component.html</a:t>
            </a:r>
            <a:endParaRPr lang="es-GT" dirty="0" smtClean="0"/>
          </a:p>
          <a:p>
            <a:pPr lvl="2"/>
            <a:r>
              <a:rPr lang="es-GT" dirty="0" err="1" smtClean="0"/>
              <a:t>app.component.spec.ts</a:t>
            </a:r>
            <a:r>
              <a:rPr lang="es-GT" dirty="0" smtClean="0"/>
              <a:t>: pruebas</a:t>
            </a:r>
          </a:p>
          <a:p>
            <a:pPr lvl="2"/>
            <a:r>
              <a:rPr lang="es-GT" dirty="0" err="1" smtClean="0"/>
              <a:t>a</a:t>
            </a:r>
            <a:r>
              <a:rPr lang="es-GT" dirty="0" err="1" smtClean="0"/>
              <a:t>pp.component.ts</a:t>
            </a:r>
            <a:endParaRPr lang="es-GT" dirty="0" smtClean="0"/>
          </a:p>
          <a:p>
            <a:pPr lvl="2"/>
            <a:r>
              <a:rPr lang="es-GT" dirty="0" err="1" smtClean="0"/>
              <a:t>app.module.ts</a:t>
            </a:r>
            <a:endParaRPr lang="es-GT" dirty="0" smtClean="0"/>
          </a:p>
          <a:p>
            <a:pPr lvl="1"/>
            <a:r>
              <a:rPr lang="es-GT" dirty="0" err="1" smtClean="0"/>
              <a:t>Assets</a:t>
            </a:r>
            <a:r>
              <a:rPr lang="es-GT" dirty="0" smtClean="0"/>
              <a:t>: archivos del proyecto</a:t>
            </a:r>
          </a:p>
          <a:p>
            <a:pPr lvl="1"/>
            <a:r>
              <a:rPr lang="es-GT" dirty="0" err="1" smtClean="0"/>
              <a:t>Environments</a:t>
            </a:r>
            <a:r>
              <a:rPr lang="es-GT" dirty="0" smtClean="0"/>
              <a:t>: variables de ambiente para </a:t>
            </a:r>
            <a:r>
              <a:rPr lang="es-GT" dirty="0" err="1" smtClean="0"/>
              <a:t>dev</a:t>
            </a:r>
            <a:r>
              <a:rPr lang="es-GT" dirty="0" smtClean="0"/>
              <a:t>, </a:t>
            </a:r>
            <a:r>
              <a:rPr lang="es-GT" dirty="0" err="1" smtClean="0"/>
              <a:t>prod</a:t>
            </a:r>
            <a:r>
              <a:rPr lang="es-GT" dirty="0" smtClean="0"/>
              <a:t>,…</a:t>
            </a:r>
          </a:p>
          <a:p>
            <a:pPr lvl="1"/>
            <a:r>
              <a:rPr lang="es-GT" dirty="0" err="1" smtClean="0"/>
              <a:t>Karma.conf.js</a:t>
            </a:r>
            <a:r>
              <a:rPr lang="es-GT" dirty="0" smtClean="0"/>
              <a:t>: pruebas de Karma</a:t>
            </a:r>
          </a:p>
          <a:p>
            <a:pPr lvl="1"/>
            <a:r>
              <a:rPr lang="es-GT" dirty="0" err="1" smtClean="0"/>
              <a:t>Main.ts</a:t>
            </a:r>
            <a:r>
              <a:rPr lang="es-GT" dirty="0" smtClean="0"/>
              <a:t>: Lo primero que se ejecuta al lanzar la </a:t>
            </a:r>
            <a:r>
              <a:rPr lang="es-GT" dirty="0" err="1" smtClean="0"/>
              <a:t>app</a:t>
            </a:r>
            <a:r>
              <a:rPr lang="es-GT" dirty="0" smtClean="0"/>
              <a:t>, configura los ambientes. Puede correr en varios ambientes por defecto aquí estará preparada para ser web.</a:t>
            </a:r>
          </a:p>
          <a:p>
            <a:pPr lvl="1"/>
            <a:r>
              <a:rPr lang="es-GT" dirty="0" err="1" smtClean="0"/>
              <a:t>Polyfills.ts</a:t>
            </a:r>
            <a:r>
              <a:rPr lang="es-GT" dirty="0" smtClean="0"/>
              <a:t>: Ayudan a la compatibilidad con versiones viejas de navegadores web.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220</Words>
  <Application>Microsoft Office PowerPoint</Application>
  <PresentationFormat>Presentación en pantalla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Sección 3 - Angular</vt:lpstr>
      <vt:lpstr>Componentes</vt:lpstr>
      <vt:lpstr>Diapositiva 3</vt:lpstr>
      <vt:lpstr>Directivas estructurales</vt:lpstr>
      <vt:lpstr>Ejecutar código online</vt:lpstr>
      <vt:lpstr>Crear nueva app</vt:lpstr>
      <vt:lpstr>Comandos básicos</vt:lpstr>
      <vt:lpstr>Estructura de directorios</vt:lpstr>
      <vt:lpstr>Estructura de directorios</vt:lpstr>
      <vt:lpstr>Estructura de directorios</vt:lpstr>
      <vt:lpstr>Crear un componente</vt:lpstr>
    </vt:vector>
  </TitlesOfParts>
  <Company>Registro de Información Catastral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Cristian Rafael De Leon Ronquillo</dc:creator>
  <cp:lastModifiedBy>Cristian Rafael De Leon Ronquillo</cp:lastModifiedBy>
  <cp:revision>58</cp:revision>
  <dcterms:created xsi:type="dcterms:W3CDTF">2019-10-22T18:09:05Z</dcterms:created>
  <dcterms:modified xsi:type="dcterms:W3CDTF">2019-10-24T17:17:08Z</dcterms:modified>
</cp:coreProperties>
</file>