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03" autoAdjust="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8178-3580-4ABC-A315-E376F7469ADA}" type="datetimeFigureOut">
              <a:rPr lang="es-ES" smtClean="0"/>
              <a:pPr/>
              <a:t>23/10/2019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41A5-451E-4FF1-9D44-7C148465128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Angular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658144"/>
            <a:ext cx="7191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724819"/>
            <a:ext cx="69913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</a:t>
            </a:r>
            <a:r>
              <a:rPr lang="es-GT" dirty="0" err="1" smtClean="0"/>
              <a:t>nombre:string</a:t>
            </a:r>
            <a:r>
              <a:rPr lang="es-GT" dirty="0" smtClean="0"/>
              <a:t> = “ABC”;</a:t>
            </a:r>
          </a:p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</a:t>
            </a:r>
            <a:r>
              <a:rPr lang="es-GT" dirty="0" err="1" smtClean="0"/>
              <a:t>numero:number</a:t>
            </a:r>
            <a:r>
              <a:rPr lang="es-GT" dirty="0" smtClean="0"/>
              <a:t> = 123;</a:t>
            </a:r>
          </a:p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</a:t>
            </a:r>
            <a:r>
              <a:rPr lang="es-GT" dirty="0" err="1" smtClean="0"/>
              <a:t>bool:boolean</a:t>
            </a:r>
            <a:r>
              <a:rPr lang="es-GT" dirty="0" smtClean="0"/>
              <a:t> = true;</a:t>
            </a:r>
          </a:p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</a:t>
            </a:r>
            <a:r>
              <a:rPr lang="es-GT" dirty="0" err="1" smtClean="0"/>
              <a:t>hoy:Date</a:t>
            </a:r>
            <a:r>
              <a:rPr lang="es-GT" dirty="0" smtClean="0"/>
              <a:t> = new Date();</a:t>
            </a:r>
          </a:p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</a:t>
            </a:r>
            <a:r>
              <a:rPr lang="es-GT" dirty="0" err="1" smtClean="0"/>
              <a:t>otra:any</a:t>
            </a:r>
            <a:r>
              <a:rPr lang="es-GT" dirty="0" smtClean="0"/>
              <a:t>; // se puede </a:t>
            </a:r>
          </a:p>
          <a:p>
            <a:pPr>
              <a:buNone/>
            </a:pPr>
            <a:r>
              <a:rPr lang="es-GT" dirty="0" smtClean="0"/>
              <a:t>      asignar cualquier </a:t>
            </a:r>
          </a:p>
          <a:p>
            <a:pPr>
              <a:buNone/>
            </a:pPr>
            <a:r>
              <a:rPr lang="es-GT" dirty="0" smtClean="0"/>
              <a:t>      tipo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61048"/>
            <a:ext cx="4572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Literal </a:t>
            </a:r>
            <a:r>
              <a:rPr lang="es-GT" dirty="0" err="1" smtClean="0"/>
              <a:t>template</a:t>
            </a:r>
            <a:r>
              <a:rPr lang="es-GT" dirty="0" smtClean="0"/>
              <a:t>, </a:t>
            </a:r>
            <a:r>
              <a:rPr lang="es-GT" dirty="0" err="1" smtClean="0"/>
              <a:t>multilínea</a:t>
            </a: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` &lt;- </a:t>
            </a:r>
            <a:r>
              <a:rPr lang="es-GT" dirty="0" err="1" smtClean="0"/>
              <a:t>backtick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485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229200"/>
            <a:ext cx="3781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Parámetros obligatorios, por defecto y opcionales</a:t>
            </a:r>
            <a:endParaRPr lang="es-E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943" y="1600200"/>
            <a:ext cx="65121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Arrow</a:t>
            </a:r>
            <a:r>
              <a:rPr lang="es-GT" dirty="0" smtClean="0"/>
              <a:t> </a:t>
            </a:r>
            <a:r>
              <a:rPr lang="es-GT" dirty="0" err="1" smtClean="0"/>
              <a:t>function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32575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51149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068960"/>
            <a:ext cx="4543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es-GT" dirty="0" smtClean="0"/>
              <a:t>Output:</a:t>
            </a:r>
          </a:p>
          <a:p>
            <a:pPr>
              <a:buNone/>
            </a:pPr>
            <a:r>
              <a:rPr lang="es-GT" dirty="0" smtClean="0"/>
              <a:t>Pedro </a:t>
            </a:r>
            <a:r>
              <a:rPr lang="es-GT" dirty="0" err="1" smtClean="0"/>
              <a:t>smash</a:t>
            </a:r>
            <a:r>
              <a:rPr lang="es-GT" dirty="0" smtClean="0"/>
              <a:t>!!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7148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32248"/>
          </a:xfrm>
        </p:spPr>
        <p:txBody>
          <a:bodyPr>
            <a:normAutofit fontScale="92500" lnSpcReduction="20000"/>
          </a:bodyPr>
          <a:lstStyle/>
          <a:p>
            <a:r>
              <a:rPr lang="es-GT" dirty="0" smtClean="0"/>
              <a:t>Output:</a:t>
            </a:r>
          </a:p>
          <a:p>
            <a:pPr>
              <a:buNone/>
            </a:pPr>
            <a:r>
              <a:rPr lang="es-GT" dirty="0" err="1" smtClean="0"/>
              <a:t>Hulk</a:t>
            </a:r>
            <a:r>
              <a:rPr lang="es-GT" dirty="0" smtClean="0"/>
              <a:t> </a:t>
            </a:r>
            <a:r>
              <a:rPr lang="es-GT" dirty="0" err="1" smtClean="0"/>
              <a:t>smash</a:t>
            </a:r>
            <a:r>
              <a:rPr lang="es-GT" dirty="0" smtClean="0"/>
              <a:t>!!</a:t>
            </a:r>
          </a:p>
          <a:p>
            <a:pPr>
              <a:buNone/>
            </a:pPr>
            <a:r>
              <a:rPr lang="es-GT" dirty="0" smtClean="0"/>
              <a:t>El </a:t>
            </a:r>
            <a:r>
              <a:rPr lang="es-GT" dirty="0" err="1" smtClean="0"/>
              <a:t>this</a:t>
            </a:r>
            <a:r>
              <a:rPr lang="es-GT" dirty="0" smtClean="0"/>
              <a:t> no se refiere a </a:t>
            </a:r>
            <a:r>
              <a:rPr lang="es-GT" dirty="0" err="1" smtClean="0"/>
              <a:t>window</a:t>
            </a:r>
            <a:r>
              <a:rPr lang="es-GT" dirty="0" smtClean="0"/>
              <a:t>, por la función de flecha</a:t>
            </a:r>
          </a:p>
          <a:p>
            <a:pPr>
              <a:buNone/>
            </a:pPr>
            <a:r>
              <a:rPr lang="es-GT" dirty="0" smtClean="0"/>
              <a:t>La sintaxis de función flecha se introdujo en ES6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0675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err="1" smtClean="0"/>
              <a:t>Destructuración</a:t>
            </a:r>
            <a:r>
              <a:rPr lang="es-GT" dirty="0" smtClean="0"/>
              <a:t> de objetos y arreglos (ES6)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pPr>
              <a:buNone/>
            </a:pPr>
            <a:r>
              <a:rPr lang="es-GT" dirty="0" err="1" smtClean="0"/>
              <a:t>let</a:t>
            </a:r>
            <a:r>
              <a:rPr lang="es-GT" dirty="0" smtClean="0"/>
              <a:t> {prop1</a:t>
            </a:r>
            <a:r>
              <a:rPr lang="es-GT" dirty="0" smtClean="0">
                <a:solidFill>
                  <a:schemeClr val="bg1">
                    <a:lumMod val="75000"/>
                  </a:schemeClr>
                </a:solidFill>
              </a:rPr>
              <a:t>[:</a:t>
            </a:r>
            <a:r>
              <a:rPr lang="es-GT" dirty="0" smtClean="0"/>
              <a:t>alias1</a:t>
            </a:r>
            <a:r>
              <a:rPr lang="es-GT" dirty="0" smtClean="0">
                <a:solidFill>
                  <a:schemeClr val="bg1">
                    <a:lumMod val="75000"/>
                  </a:schemeClr>
                </a:solidFill>
              </a:rPr>
              <a:t>][</a:t>
            </a:r>
            <a:r>
              <a:rPr lang="es-GT" dirty="0" smtClean="0"/>
              <a:t>, prop2:[alias2]</a:t>
            </a:r>
            <a:r>
              <a:rPr lang="es-GT" dirty="0" smtClean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s-GT" dirty="0" smtClean="0"/>
              <a:t>…) = </a:t>
            </a:r>
            <a:r>
              <a:rPr lang="es-GT" dirty="0" err="1" smtClean="0"/>
              <a:t>objLiteral</a:t>
            </a:r>
            <a:r>
              <a:rPr lang="es-GT" dirty="0" smtClean="0"/>
              <a:t>;</a:t>
            </a:r>
            <a:endParaRPr lang="es-E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43053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Destructuración</a:t>
            </a:r>
            <a:r>
              <a:rPr lang="es-GT" dirty="0" smtClean="0"/>
              <a:t> de arreglos</a:t>
            </a:r>
            <a:endParaRPr lang="es-E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3435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789040"/>
            <a:ext cx="5191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163" y="1600200"/>
            <a:ext cx="80176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ES6 </a:t>
            </a:r>
            <a:r>
              <a:rPr lang="es-GT" dirty="0" err="1" smtClean="0"/>
              <a:t>Promises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Para ejecución de llamadas asíncronas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5829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725" y="4914900"/>
            <a:ext cx="60102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6038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Interfaces 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Error en el siguiente código:</a:t>
            </a:r>
          </a:p>
          <a:p>
            <a:endParaRPr lang="es-GT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36912"/>
            <a:ext cx="52101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GT" dirty="0" smtClean="0"/>
              <a:t>Solución no </a:t>
            </a:r>
          </a:p>
          <a:p>
            <a:pPr>
              <a:buNone/>
            </a:pPr>
            <a:r>
              <a:rPr lang="es-GT" dirty="0" smtClean="0"/>
              <a:t>muy </a:t>
            </a:r>
          </a:p>
          <a:p>
            <a:pPr>
              <a:buNone/>
            </a:pPr>
            <a:r>
              <a:rPr lang="es-GT" dirty="0" smtClean="0"/>
              <a:t>elegante</a:t>
            </a:r>
            <a:endParaRPr lang="es-E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764704"/>
            <a:ext cx="6312974" cy="574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2571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54006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653136"/>
            <a:ext cx="4038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Class</a:t>
            </a:r>
            <a:r>
              <a:rPr lang="es-GT" dirty="0" smtClean="0"/>
              <a:t> en </a:t>
            </a:r>
            <a:r>
              <a:rPr lang="es-GT" dirty="0" err="1" smtClean="0"/>
              <a:t>TypeScript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148035" cy="507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Módulos en TS</a:t>
            </a:r>
            <a:endParaRPr lang="es-E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220119"/>
            <a:ext cx="7086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9296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3"/>
            <a:ext cx="7421594" cy="19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71" y="2708919"/>
            <a:ext cx="8985225" cy="355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Decorator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Un decorador es una función</a:t>
            </a:r>
          </a:p>
          <a:p>
            <a:r>
              <a:rPr lang="es-GT" dirty="0" smtClean="0"/>
              <a:t>Recibe como parámetro el constructor de una clase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852936"/>
            <a:ext cx="4657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Compilar </a:t>
            </a:r>
            <a:r>
              <a:rPr lang="es-GT" dirty="0" err="1" smtClean="0"/>
              <a:t>ts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7" y="1729581"/>
            <a:ext cx="78200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Son un </a:t>
            </a:r>
            <a:r>
              <a:rPr lang="es-GT" dirty="0" err="1" smtClean="0"/>
              <a:t>feature</a:t>
            </a:r>
            <a:r>
              <a:rPr lang="es-GT" dirty="0" smtClean="0"/>
              <a:t> experimental, para evitar </a:t>
            </a:r>
            <a:r>
              <a:rPr lang="es-GT" dirty="0" err="1" smtClean="0"/>
              <a:t>warnings</a:t>
            </a:r>
            <a:r>
              <a:rPr lang="es-GT" dirty="0" smtClean="0"/>
              <a:t> al compilar agregar al </a:t>
            </a:r>
            <a:r>
              <a:rPr lang="es-GT" dirty="0" err="1" smtClean="0"/>
              <a:t>tsconfig</a:t>
            </a:r>
            <a:r>
              <a:rPr lang="es-GT" dirty="0" smtClean="0"/>
              <a:t>: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12976"/>
            <a:ext cx="5168260" cy="313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Watcher</a:t>
            </a:r>
            <a:r>
              <a:rPr lang="es-GT" dirty="0" smtClean="0"/>
              <a:t> </a:t>
            </a:r>
            <a:r>
              <a:rPr lang="es-GT" dirty="0" err="1" smtClean="0"/>
              <a:t>mode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556792"/>
            <a:ext cx="5543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Inicializar proyecto </a:t>
            </a:r>
            <a:r>
              <a:rPr lang="es-GT" dirty="0" err="1" smtClean="0"/>
              <a:t>ts</a:t>
            </a:r>
            <a:r>
              <a:rPr lang="es-GT" dirty="0" smtClean="0"/>
              <a:t/>
            </a:r>
            <a:br>
              <a:rPr lang="es-GT" dirty="0" smtClean="0"/>
            </a:br>
            <a:r>
              <a:rPr lang="es-GT" dirty="0" smtClean="0"/>
              <a:t>Crea el </a:t>
            </a:r>
            <a:r>
              <a:rPr lang="es-GT" dirty="0" err="1" smtClean="0"/>
              <a:t>tsconfig.json</a:t>
            </a:r>
            <a:endParaRPr lang="es-E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3425031"/>
            <a:ext cx="5562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Compilar todo el proyecto:</a:t>
            </a:r>
          </a:p>
          <a:p>
            <a:pPr>
              <a:buNone/>
            </a:pPr>
            <a:r>
              <a:rPr lang="es-GT" dirty="0" err="1" smtClean="0"/>
              <a:t>tsc</a:t>
            </a:r>
            <a:endParaRPr lang="es-GT" dirty="0" smtClean="0"/>
          </a:p>
          <a:p>
            <a:r>
              <a:rPr lang="es-GT" dirty="0" err="1" smtClean="0"/>
              <a:t>let</a:t>
            </a:r>
            <a:r>
              <a:rPr lang="es-GT" dirty="0" smtClean="0"/>
              <a:t> para declarar variables</a:t>
            </a:r>
          </a:p>
          <a:p>
            <a:r>
              <a:rPr lang="es-GT" dirty="0" err="1" smtClean="0"/>
              <a:t>const</a:t>
            </a:r>
            <a:r>
              <a:rPr lang="es-GT" dirty="0" smtClean="0"/>
              <a:t> OPCIONES = “todas”;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934369"/>
            <a:ext cx="65722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829594"/>
            <a:ext cx="61912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2" y="1824831"/>
            <a:ext cx="63912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179</Words>
  <Application>Microsoft Office PowerPoint</Application>
  <PresentationFormat>Presentación en pantalla (4:3)</PresentationFormat>
  <Paragraphs>40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Angular</vt:lpstr>
      <vt:lpstr>Diapositiva 2</vt:lpstr>
      <vt:lpstr>Compilar ts</vt:lpstr>
      <vt:lpstr>Watcher mode</vt:lpstr>
      <vt:lpstr>Inicializar proyecto ts Crea el tsconfig.json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Literal template, multilínea ` &lt;- backtick</vt:lpstr>
      <vt:lpstr>Parámetros obligatorios, por defecto y opcionales</vt:lpstr>
      <vt:lpstr>Arrow function</vt:lpstr>
      <vt:lpstr>Diapositiva 16</vt:lpstr>
      <vt:lpstr>Diapositiva 17</vt:lpstr>
      <vt:lpstr>Destructuración de objetos y arreglos (ES6)</vt:lpstr>
      <vt:lpstr>Destructuración de arreglos</vt:lpstr>
      <vt:lpstr>ES6 Promises</vt:lpstr>
      <vt:lpstr>Diapositiva 21</vt:lpstr>
      <vt:lpstr>Interfaces TS</vt:lpstr>
      <vt:lpstr>Diapositiva 23</vt:lpstr>
      <vt:lpstr>Diapositiva 24</vt:lpstr>
      <vt:lpstr>Class en TypeScript</vt:lpstr>
      <vt:lpstr>Módulos en TS</vt:lpstr>
      <vt:lpstr>Diapositiva 27</vt:lpstr>
      <vt:lpstr>Diapositiva 28</vt:lpstr>
      <vt:lpstr>Decorator</vt:lpstr>
      <vt:lpstr>Diapositiva 30</vt:lpstr>
    </vt:vector>
  </TitlesOfParts>
  <Company>Registro de Información Catastral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Cristian Rafael De Leon Ronquillo</dc:creator>
  <cp:lastModifiedBy>Cristian Rafael De Leon Ronquillo</cp:lastModifiedBy>
  <cp:revision>47</cp:revision>
  <dcterms:created xsi:type="dcterms:W3CDTF">2019-10-22T18:09:05Z</dcterms:created>
  <dcterms:modified xsi:type="dcterms:W3CDTF">2019-10-23T17:30:59Z</dcterms:modified>
</cp:coreProperties>
</file>