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03" autoAdjust="0"/>
  </p:normalViewPr>
  <p:slideViewPr>
    <p:cSldViewPr>
      <p:cViewPr varScale="1">
        <p:scale>
          <a:sx n="83" d="100"/>
          <a:sy n="83" d="100"/>
        </p:scale>
        <p:origin x="-1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8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8178-3580-4ABC-A315-E376F7469ADA}" type="datetimeFigureOut">
              <a:rPr lang="es-ES" smtClean="0"/>
              <a:pPr/>
              <a:t>24/10/2019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41A5-451E-4FF1-9D44-7C14846512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8178-3580-4ABC-A315-E376F7469ADA}" type="datetimeFigureOut">
              <a:rPr lang="es-ES" smtClean="0"/>
              <a:pPr/>
              <a:t>24/10/2019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41A5-451E-4FF1-9D44-7C14846512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8178-3580-4ABC-A315-E376F7469ADA}" type="datetimeFigureOut">
              <a:rPr lang="es-ES" smtClean="0"/>
              <a:pPr/>
              <a:t>24/10/2019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41A5-451E-4FF1-9D44-7C14846512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8178-3580-4ABC-A315-E376F7469ADA}" type="datetimeFigureOut">
              <a:rPr lang="es-ES" smtClean="0"/>
              <a:pPr/>
              <a:t>24/10/2019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41A5-451E-4FF1-9D44-7C14846512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8178-3580-4ABC-A315-E376F7469ADA}" type="datetimeFigureOut">
              <a:rPr lang="es-ES" smtClean="0"/>
              <a:pPr/>
              <a:t>24/10/2019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41A5-451E-4FF1-9D44-7C14846512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8178-3580-4ABC-A315-E376F7469ADA}" type="datetimeFigureOut">
              <a:rPr lang="es-ES" smtClean="0"/>
              <a:pPr/>
              <a:t>24/10/2019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41A5-451E-4FF1-9D44-7C14846512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8178-3580-4ABC-A315-E376F7469ADA}" type="datetimeFigureOut">
              <a:rPr lang="es-ES" smtClean="0"/>
              <a:pPr/>
              <a:t>24/10/2019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41A5-451E-4FF1-9D44-7C14846512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8178-3580-4ABC-A315-E376F7469ADA}" type="datetimeFigureOut">
              <a:rPr lang="es-ES" smtClean="0"/>
              <a:pPr/>
              <a:t>24/10/2019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41A5-451E-4FF1-9D44-7C14846512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8178-3580-4ABC-A315-E376F7469ADA}" type="datetimeFigureOut">
              <a:rPr lang="es-ES" smtClean="0"/>
              <a:pPr/>
              <a:t>24/10/2019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41A5-451E-4FF1-9D44-7C14846512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8178-3580-4ABC-A315-E376F7469ADA}" type="datetimeFigureOut">
              <a:rPr lang="es-ES" smtClean="0"/>
              <a:pPr/>
              <a:t>24/10/2019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41A5-451E-4FF1-9D44-7C14846512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8178-3580-4ABC-A315-E376F7469ADA}" type="datetimeFigureOut">
              <a:rPr lang="es-ES" smtClean="0"/>
              <a:pPr/>
              <a:t>24/10/2019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41A5-451E-4FF1-9D44-7C14846512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48178-3580-4ABC-A315-E376F7469ADA}" type="datetimeFigureOut">
              <a:rPr lang="es-ES" smtClean="0"/>
              <a:pPr/>
              <a:t>24/10/2019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541A5-451E-4FF1-9D44-7C14846512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Sección </a:t>
            </a:r>
            <a:r>
              <a:rPr lang="es-GT" dirty="0" smtClean="0"/>
              <a:t>4 </a:t>
            </a:r>
            <a:r>
              <a:rPr lang="es-GT" dirty="0" smtClean="0"/>
              <a:t>- </a:t>
            </a:r>
            <a:r>
              <a:rPr lang="es-GT" dirty="0" smtClean="0"/>
              <a:t>SPA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Pipes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Transforman la data en el </a:t>
            </a:r>
            <a:r>
              <a:rPr lang="es-GT" dirty="0" err="1" smtClean="0"/>
              <a:t>template</a:t>
            </a:r>
            <a:r>
              <a:rPr lang="es-GT" dirty="0" smtClean="0"/>
              <a:t> de forma visual.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96952"/>
            <a:ext cx="1915269" cy="285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 smtClean="0"/>
              <a:t>@Input: </a:t>
            </a:r>
            <a:r>
              <a:rPr lang="es-GT" dirty="0" err="1" smtClean="0"/>
              <a:t>info</a:t>
            </a:r>
            <a:r>
              <a:rPr lang="es-GT" dirty="0" smtClean="0"/>
              <a:t> de componente </a:t>
            </a:r>
            <a:br>
              <a:rPr lang="es-GT" dirty="0" smtClean="0"/>
            </a:br>
            <a:r>
              <a:rPr lang="es-GT" dirty="0" smtClean="0"/>
              <a:t>padre a hijo</a:t>
            </a:r>
            <a:endParaRPr lang="es-E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628800"/>
            <a:ext cx="536257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4797152"/>
            <a:ext cx="576262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6 Conector recto de flecha"/>
          <p:cNvCxnSpPr/>
          <p:nvPr/>
        </p:nvCxnSpPr>
        <p:spPr>
          <a:xfrm flipH="1" flipV="1">
            <a:off x="3563888" y="3789040"/>
            <a:ext cx="720080" cy="25922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 smtClean="0"/>
              <a:t>@Output Emitir un evento del </a:t>
            </a:r>
            <a:br>
              <a:rPr lang="es-GT" dirty="0" smtClean="0"/>
            </a:br>
            <a:r>
              <a:rPr lang="es-GT" dirty="0" smtClean="0"/>
              <a:t>hijo hacia el padre</a:t>
            </a:r>
            <a:endParaRPr lang="es-E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72816"/>
            <a:ext cx="7157183" cy="495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" y="2386806"/>
            <a:ext cx="78486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Crear el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GT" dirty="0" err="1" smtClean="0"/>
              <a:t>ng</a:t>
            </a:r>
            <a:r>
              <a:rPr lang="es-GT" dirty="0" smtClean="0"/>
              <a:t> new spa</a:t>
            </a:r>
          </a:p>
          <a:p>
            <a:pPr>
              <a:buNone/>
            </a:pPr>
            <a:r>
              <a:rPr lang="es-GT" dirty="0" err="1" smtClean="0"/>
              <a:t>mv</a:t>
            </a:r>
            <a:r>
              <a:rPr lang="es-GT" dirty="0" smtClean="0"/>
              <a:t> ./spa/ ./02-spa</a:t>
            </a:r>
          </a:p>
          <a:p>
            <a:pPr>
              <a:buNone/>
            </a:pPr>
            <a:r>
              <a:rPr lang="es-GT" dirty="0" err="1" smtClean="0"/>
              <a:t>cd</a:t>
            </a:r>
            <a:r>
              <a:rPr lang="es-GT" dirty="0" smtClean="0"/>
              <a:t> </a:t>
            </a:r>
            <a:r>
              <a:rPr lang="es-GT" dirty="0" smtClean="0"/>
              <a:t>./02-spa</a:t>
            </a:r>
            <a:endParaRPr lang="es-GT" dirty="0" smtClean="0"/>
          </a:p>
          <a:p>
            <a:pPr>
              <a:buNone/>
            </a:pPr>
            <a:r>
              <a:rPr lang="es-GT" dirty="0" err="1" smtClean="0"/>
              <a:t>ng</a:t>
            </a:r>
            <a:r>
              <a:rPr lang="es-GT" dirty="0" smtClean="0"/>
              <a:t> </a:t>
            </a:r>
            <a:r>
              <a:rPr lang="es-GT" dirty="0" err="1" smtClean="0"/>
              <a:t>serve</a:t>
            </a:r>
            <a:r>
              <a:rPr lang="es-GT" dirty="0" smtClean="0"/>
              <a:t> -o</a:t>
            </a:r>
          </a:p>
          <a:p>
            <a:pPr>
              <a:buNone/>
            </a:pPr>
            <a:endParaRPr lang="es-GT" dirty="0" smtClean="0"/>
          </a:p>
          <a:p>
            <a:pPr>
              <a:buNone/>
            </a:pPr>
            <a:r>
              <a:rPr lang="es-GT" dirty="0" err="1" smtClean="0"/>
              <a:t>ng</a:t>
            </a:r>
            <a:r>
              <a:rPr lang="es-GT" dirty="0" smtClean="0"/>
              <a:t> g c </a:t>
            </a:r>
            <a:r>
              <a:rPr lang="es-GT" dirty="0" err="1" smtClean="0"/>
              <a:t>components</a:t>
            </a:r>
            <a:r>
              <a:rPr lang="es-GT" dirty="0" smtClean="0"/>
              <a:t>/</a:t>
            </a:r>
            <a:r>
              <a:rPr lang="es-GT" dirty="0" err="1" smtClean="0"/>
              <a:t>shared</a:t>
            </a:r>
            <a:r>
              <a:rPr lang="es-GT" dirty="0" smtClean="0"/>
              <a:t>/</a:t>
            </a:r>
            <a:r>
              <a:rPr lang="es-GT" dirty="0" err="1" smtClean="0"/>
              <a:t>navbar</a:t>
            </a:r>
            <a:endParaRPr lang="es-GT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 smtClean="0"/>
              <a:t>Npm</a:t>
            </a:r>
            <a:r>
              <a:rPr lang="es-GT" dirty="0" smtClean="0"/>
              <a:t> </a:t>
            </a:r>
            <a:r>
              <a:rPr lang="es-GT" dirty="0" err="1" smtClean="0"/>
              <a:t>install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GT" dirty="0" err="1" smtClean="0"/>
              <a:t>npm</a:t>
            </a:r>
            <a:r>
              <a:rPr lang="es-GT" dirty="0" smtClean="0"/>
              <a:t> </a:t>
            </a:r>
            <a:r>
              <a:rPr lang="es-GT" dirty="0" err="1" smtClean="0"/>
              <a:t>install</a:t>
            </a:r>
            <a:r>
              <a:rPr lang="es-GT" dirty="0" smtClean="0"/>
              <a:t> </a:t>
            </a:r>
            <a:r>
              <a:rPr lang="es-GT" dirty="0" err="1" smtClean="0"/>
              <a:t>bootstrap</a:t>
            </a:r>
            <a:r>
              <a:rPr lang="es-GT" dirty="0" smtClean="0"/>
              <a:t> --</a:t>
            </a:r>
            <a:r>
              <a:rPr lang="es-GT" dirty="0" err="1" smtClean="0"/>
              <a:t>save</a:t>
            </a:r>
            <a:endParaRPr lang="es-GT" dirty="0" smtClean="0"/>
          </a:p>
          <a:p>
            <a:pPr>
              <a:buNone/>
            </a:pPr>
            <a:r>
              <a:rPr lang="es-GT" dirty="0" err="1" smtClean="0"/>
              <a:t>npm</a:t>
            </a:r>
            <a:r>
              <a:rPr lang="es-GT" dirty="0" smtClean="0"/>
              <a:t> </a:t>
            </a:r>
            <a:r>
              <a:rPr lang="es-GT" dirty="0" err="1" smtClean="0"/>
              <a:t>install</a:t>
            </a:r>
            <a:r>
              <a:rPr lang="es-GT" dirty="0" smtClean="0"/>
              <a:t> </a:t>
            </a:r>
            <a:r>
              <a:rPr lang="es-GT" dirty="0" err="1" smtClean="0"/>
              <a:t>jquery</a:t>
            </a:r>
            <a:r>
              <a:rPr lang="es-GT" dirty="0" smtClean="0"/>
              <a:t> </a:t>
            </a:r>
            <a:r>
              <a:rPr lang="es-GT" dirty="0" smtClean="0"/>
              <a:t>--</a:t>
            </a:r>
            <a:r>
              <a:rPr lang="es-GT" dirty="0" err="1" smtClean="0"/>
              <a:t>save</a:t>
            </a:r>
            <a:endParaRPr lang="es-GT" dirty="0" smtClean="0"/>
          </a:p>
          <a:p>
            <a:pPr>
              <a:buNone/>
            </a:pPr>
            <a:r>
              <a:rPr lang="es-GT" dirty="0" err="1" smtClean="0"/>
              <a:t>npm</a:t>
            </a:r>
            <a:r>
              <a:rPr lang="es-GT" dirty="0" smtClean="0"/>
              <a:t> </a:t>
            </a:r>
            <a:r>
              <a:rPr lang="es-GT" dirty="0" err="1" smtClean="0"/>
              <a:t>install</a:t>
            </a:r>
            <a:r>
              <a:rPr lang="es-GT" dirty="0" smtClean="0"/>
              <a:t> popper.js --</a:t>
            </a:r>
            <a:r>
              <a:rPr lang="es-GT" dirty="0" err="1" smtClean="0"/>
              <a:t>save</a:t>
            </a:r>
            <a:endParaRPr lang="es-GT" dirty="0" smtClean="0"/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Registrar scripts en </a:t>
            </a:r>
            <a:r>
              <a:rPr lang="es-GT" dirty="0" err="1" smtClean="0"/>
              <a:t>angular.json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32901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GT" dirty="0" smtClean="0"/>
              <a:t>Ya no ha necesidad de agregar las etiquetas link y script manualmente, </a:t>
            </a:r>
            <a:r>
              <a:rPr lang="es-GT" dirty="0" err="1" smtClean="0"/>
              <a:t>req</a:t>
            </a:r>
            <a:r>
              <a:rPr lang="es-GT" dirty="0" smtClean="0"/>
              <a:t>. Reiniciar servidor:</a:t>
            </a:r>
          </a:p>
          <a:p>
            <a:pPr>
              <a:buNone/>
            </a:pPr>
            <a:r>
              <a:rPr lang="es-GT" dirty="0" err="1" smtClean="0"/>
              <a:t>ng</a:t>
            </a:r>
            <a:r>
              <a:rPr lang="es-GT" dirty="0" smtClean="0"/>
              <a:t> </a:t>
            </a:r>
            <a:r>
              <a:rPr lang="es-GT" dirty="0" err="1" smtClean="0"/>
              <a:t>serve</a:t>
            </a:r>
            <a:endParaRPr lang="es-GT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412776"/>
            <a:ext cx="43148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Rutas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Para navegar a componentes (</a:t>
            </a:r>
            <a:r>
              <a:rPr lang="es-GT" dirty="0" err="1" smtClean="0"/>
              <a:t>aka</a:t>
            </a:r>
            <a:r>
              <a:rPr lang="es-GT" dirty="0" smtClean="0"/>
              <a:t> paginas o vistas)</a:t>
            </a:r>
          </a:p>
          <a:p>
            <a:r>
              <a:rPr lang="es-GT" dirty="0" smtClean="0"/>
              <a:t>Crear el archivo: </a:t>
            </a:r>
            <a:r>
              <a:rPr lang="es-GT" dirty="0" err="1" smtClean="0"/>
              <a:t>src</a:t>
            </a:r>
            <a:r>
              <a:rPr lang="es-GT" dirty="0" smtClean="0"/>
              <a:t>/</a:t>
            </a:r>
            <a:r>
              <a:rPr lang="es-GT" dirty="0" err="1" smtClean="0"/>
              <a:t>app</a:t>
            </a:r>
            <a:r>
              <a:rPr lang="es-GT" dirty="0" smtClean="0"/>
              <a:t>/</a:t>
            </a:r>
            <a:r>
              <a:rPr lang="es-GT" dirty="0" err="1" smtClean="0"/>
              <a:t>app.routes.ts</a:t>
            </a:r>
            <a:endParaRPr lang="es-GT" dirty="0" smtClean="0"/>
          </a:p>
          <a:p>
            <a:endParaRPr lang="es-GT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Ruteo con “/” vs “#”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340768"/>
            <a:ext cx="55911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4725144"/>
            <a:ext cx="63722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6093296"/>
            <a:ext cx="1933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 l="13793" b="8294"/>
          <a:stretch>
            <a:fillRect/>
          </a:stretch>
        </p:blipFill>
        <p:spPr bwMode="auto">
          <a:xfrm>
            <a:off x="3707904" y="4077072"/>
            <a:ext cx="18002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 r="41847"/>
          <a:stretch>
            <a:fillRect/>
          </a:stretch>
        </p:blipFill>
        <p:spPr bwMode="auto">
          <a:xfrm>
            <a:off x="323528" y="1700808"/>
            <a:ext cx="2664296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Servicios</a:t>
            </a:r>
            <a:endParaRPr lang="es-E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87175"/>
            <a:ext cx="8229600" cy="35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Servicios</a:t>
            </a:r>
            <a:endParaRPr lang="es-E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991644"/>
            <a:ext cx="77724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88640"/>
            <a:ext cx="6840760" cy="6524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3264</TotalTime>
  <Words>114</Words>
  <Application>Microsoft Office PowerPoint</Application>
  <PresentationFormat>Presentación en pantalla (4:3)</PresentationFormat>
  <Paragraphs>25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Sección 4 - SPA</vt:lpstr>
      <vt:lpstr>Crear el proyecto</vt:lpstr>
      <vt:lpstr>Npm install</vt:lpstr>
      <vt:lpstr>Registrar scripts en angular.json</vt:lpstr>
      <vt:lpstr>Rutas</vt:lpstr>
      <vt:lpstr>Ruteo con “/” vs “#”</vt:lpstr>
      <vt:lpstr>Servicios</vt:lpstr>
      <vt:lpstr>Servicios</vt:lpstr>
      <vt:lpstr>Diapositiva 9</vt:lpstr>
      <vt:lpstr>Pipes</vt:lpstr>
      <vt:lpstr>@Input: info de componente  padre a hijo</vt:lpstr>
      <vt:lpstr>@Output Emitir un evento del  hijo hacia el padre</vt:lpstr>
      <vt:lpstr>Diapositiva 13</vt:lpstr>
    </vt:vector>
  </TitlesOfParts>
  <Company>Registro de Información Catastral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Cristian Rafael De Leon Ronquillo</dc:creator>
  <cp:lastModifiedBy>Cristian Rafael De Leon Ronquillo</cp:lastModifiedBy>
  <cp:revision>205</cp:revision>
  <dcterms:created xsi:type="dcterms:W3CDTF">2019-10-22T18:09:05Z</dcterms:created>
  <dcterms:modified xsi:type="dcterms:W3CDTF">2019-10-25T20:53:10Z</dcterms:modified>
</cp:coreProperties>
</file>