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1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28/10/2019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28/10/2019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28/10/2019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28/10/2019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28/10/2019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28/10/2019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28/10/2019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28/10/2019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28/10/2019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28/10/2019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28/10/2019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28/10/2019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GT" dirty="0" smtClean="0"/>
              <a:t>Lección 5: Pipes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3789040"/>
            <a:ext cx="5800725" cy="220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GT" dirty="0" smtClean="0"/>
              <a:t>Pipe para incluir </a:t>
            </a:r>
            <a:r>
              <a:rPr lang="es-GT" dirty="0" err="1" smtClean="0"/>
              <a:t>iframe</a:t>
            </a:r>
            <a:r>
              <a:rPr lang="es-GT" dirty="0" smtClean="0"/>
              <a:t> (</a:t>
            </a:r>
            <a:r>
              <a:rPr lang="es-GT" dirty="0" err="1" smtClean="0"/>
              <a:t>youtube</a:t>
            </a:r>
            <a:r>
              <a:rPr lang="es-GT" dirty="0" smtClean="0"/>
              <a:t>)</a:t>
            </a:r>
            <a:endParaRPr lang="es-E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844824"/>
            <a:ext cx="655320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 l="8669"/>
          <a:stretch>
            <a:fillRect/>
          </a:stretch>
        </p:blipFill>
        <p:spPr bwMode="auto">
          <a:xfrm>
            <a:off x="251520" y="2996952"/>
            <a:ext cx="875151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59632" y="4149080"/>
            <a:ext cx="6410325" cy="193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1700808"/>
            <a:ext cx="601980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3562" y="2134394"/>
            <a:ext cx="5476875" cy="345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2282031"/>
            <a:ext cx="6705600" cy="316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7762" y="2139156"/>
            <a:ext cx="6848475" cy="344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Cargar local </a:t>
            </a:r>
            <a:r>
              <a:rPr lang="es-GT" dirty="0" err="1" smtClean="0"/>
              <a:t>format</a:t>
            </a:r>
            <a:r>
              <a:rPr lang="es-GT" dirty="0" smtClean="0"/>
              <a:t> ES</a:t>
            </a:r>
            <a:endParaRPr lang="es-E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268760"/>
            <a:ext cx="6480720" cy="5425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Date</a:t>
            </a:r>
            <a:endParaRPr lang="es-E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3429000"/>
            <a:ext cx="7276931" cy="2781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7704" y="1772816"/>
            <a:ext cx="55721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Pipe personalizado</a:t>
            </a:r>
            <a:endParaRPr lang="es-ES" dirty="0"/>
          </a:p>
        </p:txBody>
      </p:sp>
      <p:pic>
        <p:nvPicPr>
          <p:cNvPr id="7173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1556792"/>
            <a:ext cx="6415608" cy="4900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052736"/>
            <a:ext cx="6735073" cy="5073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2780928"/>
            <a:ext cx="7057472" cy="2609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18</Words>
  <Application>Microsoft Office PowerPoint</Application>
  <PresentationFormat>Presentación en pantalla (4:3)</PresentationFormat>
  <Paragraphs>5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Tema de Office</vt:lpstr>
      <vt:lpstr>Lección 5: Pipes</vt:lpstr>
      <vt:lpstr>Diapositiva 2</vt:lpstr>
      <vt:lpstr>Diapositiva 3</vt:lpstr>
      <vt:lpstr>Diapositiva 4</vt:lpstr>
      <vt:lpstr>Cargar local format ES</vt:lpstr>
      <vt:lpstr>Date</vt:lpstr>
      <vt:lpstr>Pipe personalizado</vt:lpstr>
      <vt:lpstr>Diapositiva 8</vt:lpstr>
      <vt:lpstr>Diapositiva 9</vt:lpstr>
      <vt:lpstr>Pipe para incluir iframe (youtube)</vt:lpstr>
      <vt:lpstr>Diapositiva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Cristian Rafael De Leon Ronquillo</dc:creator>
  <cp:lastModifiedBy>Cristian Rafael De Leon Ronquillo</cp:lastModifiedBy>
  <cp:revision>36</cp:revision>
  <dcterms:created xsi:type="dcterms:W3CDTF">2019-10-25T20:53:19Z</dcterms:created>
  <dcterms:modified xsi:type="dcterms:W3CDTF">2019-10-28T21:03:35Z</dcterms:modified>
</cp:coreProperties>
</file>