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05/11/2019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onicframework.com/docs/compon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Sección 7 - IONIC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8287" y="2872581"/>
            <a:ext cx="60674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 Angular web a Mobile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069"/>
          <a:stretch>
            <a:fillRect/>
          </a:stretch>
        </p:blipFill>
        <p:spPr bwMode="auto">
          <a:xfrm>
            <a:off x="1259632" y="1753394"/>
            <a:ext cx="684138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5868144" y="5949280"/>
            <a:ext cx="1714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Apache </a:t>
            </a:r>
            <a:r>
              <a:rPr lang="es-ES" dirty="0" err="1" smtClean="0"/>
              <a:t>Cordova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Ejecuta HTML+CSS+JS en el móvil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7450" y="1739106"/>
            <a:ext cx="42291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Instalación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000" dirty="0" err="1" smtClean="0"/>
              <a:t>npm</a:t>
            </a:r>
            <a:r>
              <a:rPr lang="es-ES" sz="2000" dirty="0" smtClean="0"/>
              <a:t> </a:t>
            </a:r>
            <a:r>
              <a:rPr lang="es-ES" sz="2000" dirty="0" err="1" smtClean="0"/>
              <a:t>install</a:t>
            </a:r>
            <a:r>
              <a:rPr lang="es-ES" sz="2000" dirty="0" smtClean="0"/>
              <a:t> -g </a:t>
            </a:r>
            <a:r>
              <a:rPr lang="es-ES" sz="2000" dirty="0" err="1" smtClean="0"/>
              <a:t>ionic</a:t>
            </a:r>
            <a:endParaRPr lang="es-ES" sz="2000" dirty="0" smtClean="0"/>
          </a:p>
          <a:p>
            <a:pPr>
              <a:buNone/>
            </a:pPr>
            <a:endParaRPr lang="es-GT" sz="2000" dirty="0" smtClean="0"/>
          </a:p>
          <a:p>
            <a:pPr>
              <a:buNone/>
            </a:pPr>
            <a:r>
              <a:rPr lang="es-ES" sz="2000" dirty="0" err="1" smtClean="0"/>
              <a:t>cd</a:t>
            </a:r>
            <a:r>
              <a:rPr lang="es-ES" sz="2000" dirty="0" smtClean="0"/>
              <a:t> C:\</a:t>
            </a:r>
            <a:r>
              <a:rPr lang="es-ES" sz="2000" dirty="0" smtClean="0"/>
              <a:t>Users\crdeleon\source\angular</a:t>
            </a:r>
          </a:p>
          <a:p>
            <a:pPr>
              <a:buNone/>
            </a:pPr>
            <a:r>
              <a:rPr lang="es-ES" sz="2000" dirty="0" err="1" smtClean="0"/>
              <a:t>ionic</a:t>
            </a:r>
            <a:r>
              <a:rPr lang="es-ES" sz="2000" dirty="0" smtClean="0"/>
              <a:t> </a:t>
            </a:r>
            <a:r>
              <a:rPr lang="es-ES" sz="2000" dirty="0" err="1" smtClean="0"/>
              <a:t>start</a:t>
            </a:r>
            <a:r>
              <a:rPr lang="es-ES" sz="2000" dirty="0" smtClean="0"/>
              <a:t> </a:t>
            </a:r>
            <a:r>
              <a:rPr lang="es-ES" sz="2000" dirty="0" err="1" smtClean="0"/>
              <a:t>deseosApp</a:t>
            </a:r>
            <a:r>
              <a:rPr lang="es-ES" sz="2000" dirty="0" smtClean="0"/>
              <a:t> </a:t>
            </a:r>
            <a:r>
              <a:rPr lang="es-ES" sz="2000" dirty="0" err="1" smtClean="0"/>
              <a:t>tabs</a:t>
            </a:r>
            <a:endParaRPr lang="es-ES" sz="2000" dirty="0" smtClean="0"/>
          </a:p>
          <a:p>
            <a:pPr>
              <a:buNone/>
            </a:pPr>
            <a:r>
              <a:rPr lang="es-GT" sz="2000" dirty="0" smtClean="0"/>
              <a:t>				(</a:t>
            </a:r>
            <a:r>
              <a:rPr lang="es-GT" sz="2000" dirty="0" err="1" smtClean="0"/>
              <a:t>template</a:t>
            </a:r>
            <a:r>
              <a:rPr lang="es-GT" sz="2000" dirty="0" smtClean="0"/>
              <a:t>: </a:t>
            </a:r>
            <a:r>
              <a:rPr lang="es-GT" sz="2000" dirty="0" err="1" smtClean="0"/>
              <a:t>blank</a:t>
            </a:r>
            <a:r>
              <a:rPr lang="es-GT" sz="2000" dirty="0" smtClean="0"/>
              <a:t>, </a:t>
            </a:r>
            <a:r>
              <a:rPr lang="es-GT" sz="2000" dirty="0" err="1" smtClean="0"/>
              <a:t>tabs</a:t>
            </a:r>
            <a:r>
              <a:rPr lang="es-GT" sz="2000" dirty="0" smtClean="0"/>
              <a:t>, </a:t>
            </a:r>
            <a:r>
              <a:rPr lang="es-GT" sz="2000" dirty="0" err="1" smtClean="0"/>
              <a:t>sidemenu</a:t>
            </a:r>
            <a:r>
              <a:rPr lang="es-GT" sz="2000" dirty="0" smtClean="0"/>
              <a:t>)</a:t>
            </a:r>
          </a:p>
          <a:p>
            <a:pPr>
              <a:buNone/>
            </a:pPr>
            <a:r>
              <a:rPr lang="es-GT" sz="2000" dirty="0" smtClean="0"/>
              <a:t>Cd </a:t>
            </a:r>
            <a:r>
              <a:rPr lang="es-GT" sz="2000" dirty="0" err="1" smtClean="0"/>
              <a:t>deseosApp</a:t>
            </a:r>
            <a:endParaRPr lang="es-GT" sz="2000" dirty="0" smtClean="0"/>
          </a:p>
          <a:p>
            <a:pPr>
              <a:buNone/>
            </a:pPr>
            <a:r>
              <a:rPr lang="es-GT" sz="2000" dirty="0" err="1" smtClean="0"/>
              <a:t>ionic</a:t>
            </a:r>
            <a:r>
              <a:rPr lang="es-GT" sz="2000" dirty="0" smtClean="0"/>
              <a:t> </a:t>
            </a:r>
            <a:r>
              <a:rPr lang="es-GT" sz="2000" dirty="0" err="1" smtClean="0"/>
              <a:t>serve</a:t>
            </a:r>
            <a:r>
              <a:rPr lang="es-GT" sz="2000" dirty="0" smtClean="0"/>
              <a:t> -o</a:t>
            </a:r>
          </a:p>
          <a:p>
            <a:pPr>
              <a:buNone/>
            </a:pPr>
            <a:endParaRPr lang="es-E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Tools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VS </a:t>
            </a:r>
            <a:r>
              <a:rPr lang="es-GT" dirty="0" err="1" smtClean="0"/>
              <a:t>Code</a:t>
            </a:r>
            <a:r>
              <a:rPr lang="es-GT" dirty="0" smtClean="0"/>
              <a:t> </a:t>
            </a:r>
            <a:r>
              <a:rPr lang="es-GT" dirty="0" err="1" smtClean="0"/>
              <a:t>extensions</a:t>
            </a:r>
            <a:endParaRPr lang="es-GT" dirty="0" smtClean="0"/>
          </a:p>
          <a:p>
            <a:pPr lvl="1"/>
            <a:r>
              <a:rPr lang="es-GT" dirty="0" err="1" smtClean="0"/>
              <a:t>Ionic</a:t>
            </a:r>
            <a:r>
              <a:rPr lang="es-GT" dirty="0" smtClean="0"/>
              <a:t> 4 </a:t>
            </a:r>
            <a:r>
              <a:rPr lang="es-GT" dirty="0" err="1" smtClean="0"/>
              <a:t>Snippets</a:t>
            </a:r>
            <a:endParaRPr lang="es-GT" dirty="0" smtClean="0"/>
          </a:p>
          <a:p>
            <a:pPr lvl="1"/>
            <a:r>
              <a:rPr lang="es-GT" dirty="0" smtClean="0"/>
              <a:t>Auto </a:t>
            </a:r>
            <a:r>
              <a:rPr lang="es-GT" dirty="0" err="1" smtClean="0"/>
              <a:t>Close</a:t>
            </a:r>
            <a:r>
              <a:rPr lang="es-GT" dirty="0" smtClean="0"/>
              <a:t> </a:t>
            </a:r>
            <a:r>
              <a:rPr lang="es-GT" dirty="0" err="1" smtClean="0"/>
              <a:t>Tag</a:t>
            </a:r>
            <a:endParaRPr lang="es-GT" dirty="0" smtClean="0"/>
          </a:p>
          <a:p>
            <a:r>
              <a:rPr lang="es-GT" dirty="0" smtClean="0"/>
              <a:t>En el </a:t>
            </a:r>
            <a:r>
              <a:rPr lang="es-GT" dirty="0" err="1" smtClean="0"/>
              <a:t>smartphone</a:t>
            </a:r>
            <a:r>
              <a:rPr lang="es-GT" dirty="0" smtClean="0"/>
              <a:t> instalar </a:t>
            </a:r>
            <a:r>
              <a:rPr lang="es-GT" dirty="0" err="1" smtClean="0"/>
              <a:t>Ionic</a:t>
            </a:r>
            <a:r>
              <a:rPr lang="es-GT" dirty="0" smtClean="0"/>
              <a:t> </a:t>
            </a:r>
            <a:r>
              <a:rPr lang="es-GT" dirty="0" err="1" smtClean="0"/>
              <a:t>DevApp</a:t>
            </a:r>
            <a:endParaRPr lang="es-GT" dirty="0" smtClean="0"/>
          </a:p>
          <a:p>
            <a:pPr lvl="1"/>
            <a:r>
              <a:rPr lang="es-GT" dirty="0" smtClean="0"/>
              <a:t>Al estar en la misma red, permite probar la </a:t>
            </a:r>
            <a:r>
              <a:rPr lang="es-GT" dirty="0" err="1" smtClean="0"/>
              <a:t>app</a:t>
            </a:r>
            <a:endParaRPr lang="es-GT" dirty="0" smtClean="0"/>
          </a:p>
          <a:p>
            <a:r>
              <a:rPr lang="es-GT" dirty="0" smtClean="0"/>
              <a:t>Ionicons.com</a:t>
            </a:r>
          </a:p>
          <a:p>
            <a:pPr lvl="1"/>
            <a:r>
              <a:rPr lang="es-GT" dirty="0" smtClean="0"/>
              <a:t>Iconos de </a:t>
            </a:r>
            <a:r>
              <a:rPr lang="es-GT" dirty="0" err="1" smtClean="0"/>
              <a:t>ionic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Crear el servicio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ionic</a:t>
            </a:r>
            <a:r>
              <a:rPr lang="es-ES" dirty="0" smtClean="0"/>
              <a:t> g s </a:t>
            </a:r>
            <a:r>
              <a:rPr lang="es-ES" dirty="0" err="1" smtClean="0"/>
              <a:t>services</a:t>
            </a:r>
            <a:r>
              <a:rPr lang="es-ES" dirty="0" smtClean="0"/>
              <a:t>/deseos</a:t>
            </a:r>
            <a:endParaRPr lang="es-E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708920"/>
            <a:ext cx="53911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Components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467544" y="6309320"/>
            <a:ext cx="4614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hlinkClick r:id="rId2"/>
              </a:rPr>
              <a:t>https://ionicframework.com/docs/components</a:t>
            </a:r>
            <a:endParaRPr lang="es-E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0023" y="1600200"/>
            <a:ext cx="61039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Crear page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ionic</a:t>
            </a:r>
            <a:r>
              <a:rPr lang="es-ES" dirty="0" smtClean="0"/>
              <a:t> g page </a:t>
            </a:r>
            <a:r>
              <a:rPr lang="es-ES" dirty="0" err="1" smtClean="0"/>
              <a:t>pages</a:t>
            </a:r>
            <a:r>
              <a:rPr lang="es-ES" dirty="0" smtClean="0"/>
              <a:t>/agregar</a:t>
            </a:r>
          </a:p>
          <a:p>
            <a:r>
              <a:rPr lang="es-GT" dirty="0" smtClean="0"/>
              <a:t>Comentar en </a:t>
            </a:r>
            <a:r>
              <a:rPr lang="es-GT" dirty="0" err="1" smtClean="0"/>
              <a:t>app-routing.module.ts</a:t>
            </a:r>
            <a:endParaRPr lang="es-E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906985"/>
            <a:ext cx="680085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Rutas hijas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Agregar el ruteo en </a:t>
            </a:r>
            <a:r>
              <a:rPr lang="es-GT" dirty="0" err="1" smtClean="0"/>
              <a:t>tabs-routing.module.ts</a:t>
            </a:r>
            <a:endParaRPr lang="es-E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609056"/>
            <a:ext cx="66389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88</Words>
  <Application>Microsoft Office PowerPoint</Application>
  <PresentationFormat>Presentación en pantalla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Sección 7 - IONIC</vt:lpstr>
      <vt:lpstr>De Angular web a Mobile</vt:lpstr>
      <vt:lpstr>Ejecuta HTML+CSS+JS en el móvil</vt:lpstr>
      <vt:lpstr>Instalación</vt:lpstr>
      <vt:lpstr>Tools</vt:lpstr>
      <vt:lpstr>Crear el servicio</vt:lpstr>
      <vt:lpstr>Components</vt:lpstr>
      <vt:lpstr>Crear page</vt:lpstr>
      <vt:lpstr>Rutas hijas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Cristian Rafael De Leon Ronquillo</dc:creator>
  <cp:lastModifiedBy>Cristian Rafael De Leon Ronquillo</cp:lastModifiedBy>
  <cp:revision>20</cp:revision>
  <dcterms:created xsi:type="dcterms:W3CDTF">2019-10-29T22:58:07Z</dcterms:created>
  <dcterms:modified xsi:type="dcterms:W3CDTF">2019-11-05T22:34:08Z</dcterms:modified>
</cp:coreProperties>
</file>