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31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28/02/2020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28/02/2020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28/02/2020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28/02/2020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28/02/2020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28/02/2020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28/02/2020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28/02/2020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28/02/2020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28/02/2020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28/02/2020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28/02/2020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 smtClean="0"/>
              <a:t>Componentes, directivas, …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0749" y="1600200"/>
            <a:ext cx="686250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81212" y="1905794"/>
            <a:ext cx="4981575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Rutas hijas</a:t>
            </a:r>
            <a:endParaRPr lang="es-E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1340768"/>
            <a:ext cx="26574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1772816"/>
            <a:ext cx="22669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3140968"/>
            <a:ext cx="573405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836712"/>
            <a:ext cx="7343775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3861048"/>
            <a:ext cx="473392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0"/>
            <a:ext cx="6280851" cy="436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435572"/>
            <a:ext cx="9308158" cy="2422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6875" y="2643981"/>
            <a:ext cx="581025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7875" y="2710656"/>
            <a:ext cx="504825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1468" y="1600200"/>
            <a:ext cx="760106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661439"/>
            <a:ext cx="8229600" cy="2403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0579" y="1600200"/>
            <a:ext cx="664284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404664"/>
            <a:ext cx="4924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1556792"/>
            <a:ext cx="57340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err="1" smtClean="0"/>
              <a:t>ngStyle</a:t>
            </a:r>
            <a:endParaRPr lang="es-E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2062" y="3101181"/>
            <a:ext cx="661987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err="1" smtClean="0"/>
              <a:t>ngClass</a:t>
            </a:r>
            <a:endParaRPr lang="es-E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0550" y="2439194"/>
            <a:ext cx="796290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492" y="1600200"/>
            <a:ext cx="782101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404664"/>
            <a:ext cx="28956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332656"/>
            <a:ext cx="28384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3414" y="1600200"/>
            <a:ext cx="595717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dirty="0" err="1" smtClean="0"/>
              <a:t>Directives</a:t>
            </a:r>
            <a:endParaRPr lang="es-E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1268760"/>
            <a:ext cx="24193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1916832"/>
            <a:ext cx="4619625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1700808"/>
            <a:ext cx="3705225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43808" y="5301208"/>
            <a:ext cx="375285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err="1" smtClean="0"/>
              <a:t>Hovers</a:t>
            </a:r>
            <a:r>
              <a:rPr lang="es-GT" dirty="0" smtClean="0"/>
              <a:t>:</a:t>
            </a:r>
            <a:endParaRPr lang="es-E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420888"/>
            <a:ext cx="5600700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err="1" smtClean="0"/>
              <a:t>ngSwitch</a:t>
            </a:r>
            <a:endParaRPr lang="es-ES" dirty="0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844824"/>
            <a:ext cx="6404448" cy="314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13</Words>
  <Application>Microsoft Office PowerPoint</Application>
  <PresentationFormat>Presentación en pantalla (4:3)</PresentationFormat>
  <Paragraphs>7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Tema de Office</vt:lpstr>
      <vt:lpstr>Componentes, directivas, …</vt:lpstr>
      <vt:lpstr>Diapositiva 2</vt:lpstr>
      <vt:lpstr>ngStyle</vt:lpstr>
      <vt:lpstr>ngClass</vt:lpstr>
      <vt:lpstr>Diapositiva 5</vt:lpstr>
      <vt:lpstr>Diapositiva 6</vt:lpstr>
      <vt:lpstr>Directives</vt:lpstr>
      <vt:lpstr>Diapositiva 8</vt:lpstr>
      <vt:lpstr>ngSwitch</vt:lpstr>
      <vt:lpstr>Diapositiva 10</vt:lpstr>
      <vt:lpstr>Diapositiva 11</vt:lpstr>
      <vt:lpstr>Rutas hijas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Componentes, directivas, …</dc:title>
  <dc:creator>Cristian Rafael De Leon Ronquillo</dc:creator>
  <cp:lastModifiedBy>Cristian Rafael De Leon Ronquillo</cp:lastModifiedBy>
  <cp:revision>24</cp:revision>
  <dcterms:created xsi:type="dcterms:W3CDTF">2020-02-27T19:50:11Z</dcterms:created>
  <dcterms:modified xsi:type="dcterms:W3CDTF">2020-02-28T23:27:21Z</dcterms:modified>
</cp:coreProperties>
</file>