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Auth0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@auth0/auth0-spa-js –</a:t>
            </a:r>
            <a:r>
              <a:rPr lang="es-ES" dirty="0" err="1" smtClean="0"/>
              <a:t>save</a:t>
            </a:r>
            <a:endParaRPr lang="es-ES" dirty="0" smtClean="0"/>
          </a:p>
          <a:p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r>
              <a:rPr lang="es-ES" dirty="0" smtClean="0"/>
              <a:t>/</a:t>
            </a:r>
            <a:r>
              <a:rPr lang="es-ES" dirty="0" err="1" smtClean="0"/>
              <a:t>auth</a:t>
            </a:r>
            <a:endParaRPr lang="es-ES" dirty="0" smtClean="0"/>
          </a:p>
          <a:p>
            <a:pPr>
              <a:buNone/>
            </a:pPr>
            <a:r>
              <a:rPr lang="es-GT" dirty="0" err="1" smtClean="0"/>
              <a:t>Protect</a:t>
            </a:r>
            <a:r>
              <a:rPr lang="es-GT" dirty="0" smtClean="0"/>
              <a:t> </a:t>
            </a:r>
            <a:r>
              <a:rPr lang="es-GT" dirty="0" err="1" smtClean="0"/>
              <a:t>access</a:t>
            </a:r>
            <a:r>
              <a:rPr lang="es-GT" dirty="0" smtClean="0"/>
              <a:t> </a:t>
            </a:r>
            <a:r>
              <a:rPr lang="es-GT" dirty="0" err="1" smtClean="0"/>
              <a:t>to</a:t>
            </a:r>
            <a:r>
              <a:rPr lang="es-GT" dirty="0" smtClean="0"/>
              <a:t> individual </a:t>
            </a:r>
            <a:r>
              <a:rPr lang="es-GT" dirty="0" err="1" smtClean="0"/>
              <a:t>resources</a:t>
            </a:r>
            <a:r>
              <a:rPr lang="es-GT" dirty="0" smtClean="0"/>
              <a:t>:</a:t>
            </a:r>
            <a:endParaRPr lang="es-ES" dirty="0" smtClean="0"/>
          </a:p>
          <a:p>
            <a:r>
              <a:rPr lang="en-US" dirty="0" err="1" smtClean="0"/>
              <a:t>ng</a:t>
            </a:r>
            <a:r>
              <a:rPr lang="en-US" dirty="0" smtClean="0"/>
              <a:t> generate guard services/auth --</a:t>
            </a:r>
            <a:r>
              <a:rPr lang="en-US" dirty="0" err="1" smtClean="0"/>
              <a:t>skipTests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Guard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7" y="1891506"/>
            <a:ext cx="66389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045" y="1600200"/>
            <a:ext cx="66059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8326"/>
            <a:ext cx="8229600" cy="380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https://github.com/Klerith/angular-auth0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Presentación en pantalla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Auth0</vt:lpstr>
      <vt:lpstr>Diapositiva 2</vt:lpstr>
      <vt:lpstr>Guard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Auth0</dc:title>
  <dc:creator>Cristian Rafael De Leon Ronquillo</dc:creator>
  <cp:lastModifiedBy>Cristian Rafael De Leon Ronquillo</cp:lastModifiedBy>
  <cp:revision>11</cp:revision>
  <dcterms:created xsi:type="dcterms:W3CDTF">2020-03-02T15:26:55Z</dcterms:created>
  <dcterms:modified xsi:type="dcterms:W3CDTF">2020-03-02T19:41:15Z</dcterms:modified>
</cp:coreProperties>
</file>