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Sección 6 - </a:t>
            </a:r>
            <a:r>
              <a:rPr lang="es-GT" dirty="0" err="1" smtClean="0"/>
              <a:t>SpotiApp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err="1" smtClean="0"/>
              <a:t>Spotify</a:t>
            </a:r>
            <a:r>
              <a:rPr lang="es-GT" dirty="0" smtClean="0"/>
              <a:t> API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Primeros 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npm</a:t>
            </a:r>
            <a:r>
              <a:rPr lang="en-US" sz="2400" dirty="0" smtClean="0"/>
              <a:t> add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--save</a:t>
            </a:r>
            <a:endParaRPr lang="es-ES" sz="2400" dirty="0" smtClean="0"/>
          </a:p>
          <a:p>
            <a:r>
              <a:rPr lang="en-US" sz="2400" dirty="0" err="1" smtClean="0"/>
              <a:t>npm</a:t>
            </a:r>
            <a:r>
              <a:rPr lang="en-US" sz="2400" dirty="0" smtClean="0"/>
              <a:t> add </a:t>
            </a:r>
            <a:r>
              <a:rPr lang="en-US" sz="2400" dirty="0" smtClean="0"/>
              <a:t>popper.js </a:t>
            </a:r>
            <a:r>
              <a:rPr lang="en-US" sz="2400" dirty="0" smtClean="0"/>
              <a:t>--save</a:t>
            </a:r>
            <a:endParaRPr lang="es-ES" sz="2400" dirty="0" smtClean="0"/>
          </a:p>
          <a:p>
            <a:r>
              <a:rPr lang="en-US" sz="2400" dirty="0" err="1" smtClean="0"/>
              <a:t>npm</a:t>
            </a:r>
            <a:r>
              <a:rPr lang="en-US" sz="2400" dirty="0" smtClean="0"/>
              <a:t> add </a:t>
            </a:r>
            <a:r>
              <a:rPr lang="en-US" sz="2400" dirty="0" smtClean="0"/>
              <a:t>bootstrap </a:t>
            </a:r>
            <a:r>
              <a:rPr lang="en-US" sz="2400" dirty="0" smtClean="0"/>
              <a:t>--</a:t>
            </a:r>
            <a:r>
              <a:rPr lang="en-US" sz="2400" dirty="0" smtClean="0"/>
              <a:t>save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 smtClean="0"/>
              <a:t>g c </a:t>
            </a:r>
            <a:r>
              <a:rPr lang="en-US" sz="2400" dirty="0" smtClean="0"/>
              <a:t>components/home </a:t>
            </a:r>
            <a:r>
              <a:rPr lang="en-US" sz="2400" dirty="0" smtClean="0"/>
              <a:t>--spec=false -</a:t>
            </a:r>
            <a:r>
              <a:rPr lang="en-US" sz="2400" dirty="0" smtClean="0"/>
              <a:t>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 smtClean="0"/>
              <a:t>g c </a:t>
            </a:r>
            <a:r>
              <a:rPr lang="en-US" sz="2400" dirty="0" smtClean="0"/>
              <a:t>components/search </a:t>
            </a:r>
            <a:r>
              <a:rPr lang="en-US" sz="2400" dirty="0" smtClean="0"/>
              <a:t>--spec=false </a:t>
            </a:r>
            <a:r>
              <a:rPr lang="en-US" sz="2400" dirty="0" smtClean="0"/>
              <a:t>–is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</a:t>
            </a:r>
            <a:r>
              <a:rPr lang="en-US" sz="2400" dirty="0" smtClean="0"/>
              <a:t>components/</a:t>
            </a:r>
            <a:r>
              <a:rPr lang="en-US" sz="2400" dirty="0" err="1" smtClean="0"/>
              <a:t>artista</a:t>
            </a:r>
            <a:r>
              <a:rPr lang="en-US" sz="2400" dirty="0" smtClean="0"/>
              <a:t> </a:t>
            </a:r>
            <a:r>
              <a:rPr lang="en-US" sz="2400" dirty="0" smtClean="0"/>
              <a:t>--spec=false </a:t>
            </a:r>
            <a:r>
              <a:rPr lang="en-US" sz="2400" dirty="0" smtClean="0"/>
              <a:t>–is</a:t>
            </a:r>
          </a:p>
          <a:p>
            <a:r>
              <a:rPr lang="en-US" sz="2400" dirty="0" err="1" smtClean="0"/>
              <a:t>ng</a:t>
            </a:r>
            <a:r>
              <a:rPr lang="en-US" sz="2400" dirty="0" smtClean="0"/>
              <a:t> g c </a:t>
            </a:r>
            <a:r>
              <a:rPr lang="en-US" sz="2400" dirty="0" smtClean="0"/>
              <a:t>components/shared/</a:t>
            </a:r>
            <a:r>
              <a:rPr lang="en-US" sz="2400" dirty="0" err="1" smtClean="0"/>
              <a:t>navbar</a:t>
            </a:r>
            <a:r>
              <a:rPr lang="en-US" sz="2400" dirty="0" smtClean="0"/>
              <a:t> --</a:t>
            </a:r>
            <a:r>
              <a:rPr lang="en-US" sz="2400" dirty="0" smtClean="0"/>
              <a:t>spec=false </a:t>
            </a:r>
            <a:r>
              <a:rPr lang="en-US" sz="2400" dirty="0" smtClean="0"/>
              <a:t>–is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Consumir </a:t>
            </a:r>
            <a:r>
              <a:rPr lang="es-GT" dirty="0" err="1" smtClean="0"/>
              <a:t>APIs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9245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365104"/>
            <a:ext cx="3143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520954" cy="451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954216" cy="224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Get</a:t>
            </a:r>
            <a:r>
              <a:rPr lang="es-GT" dirty="0" smtClean="0"/>
              <a:t> </a:t>
            </a:r>
            <a:r>
              <a:rPr lang="es-GT" dirty="0" err="1" smtClean="0"/>
              <a:t>Spotify</a:t>
            </a:r>
            <a:r>
              <a:rPr lang="es-GT" dirty="0" smtClean="0"/>
              <a:t> </a:t>
            </a:r>
            <a:r>
              <a:rPr lang="es-GT" dirty="0" err="1" smtClean="0"/>
              <a:t>token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7022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23528" y="5805264"/>
            <a:ext cx="76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https://accounts.spotify.com/api/token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smtClean="0"/>
              <a:t>ID 16ab858ae99e4b31a663af95b6ad84c0</a:t>
            </a:r>
          </a:p>
          <a:p>
            <a:r>
              <a:rPr lang="en-US" dirty="0" smtClean="0"/>
              <a:t>Client Secret fc99ea011cd9476ab329473df5b2d1e3 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GT" dirty="0" smtClean="0"/>
              <a:t>Usar el </a:t>
            </a:r>
            <a:r>
              <a:rPr lang="es-GT" dirty="0" err="1" smtClean="0"/>
              <a:t>token</a:t>
            </a:r>
            <a:r>
              <a:rPr lang="es-GT" dirty="0" smtClean="0"/>
              <a:t> anterior: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57" y="1600200"/>
            <a:ext cx="76950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Desde angular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93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8867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76</Words>
  <Application>Microsoft Office PowerPoint</Application>
  <PresentationFormat>Presentación en pantalla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Sección 6 - SpotiApp</vt:lpstr>
      <vt:lpstr>Primeros componentes</vt:lpstr>
      <vt:lpstr>Consumir APIs</vt:lpstr>
      <vt:lpstr>Diapositiva 4</vt:lpstr>
      <vt:lpstr>Diapositiva 5</vt:lpstr>
      <vt:lpstr>Get Spotify token</vt:lpstr>
      <vt:lpstr>Usar el token anterior:</vt:lpstr>
      <vt:lpstr>Desde angular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6 - SpotiApp</dc:title>
  <dc:creator>Cristian Rafael De Leon Ronquillo</dc:creator>
  <cp:lastModifiedBy>Cristian Rafael De Leon Ronquillo</cp:lastModifiedBy>
  <cp:revision>14</cp:revision>
  <dcterms:created xsi:type="dcterms:W3CDTF">2019-10-28T20:52:25Z</dcterms:created>
  <dcterms:modified xsi:type="dcterms:W3CDTF">2019-10-28T22:56:52Z</dcterms:modified>
</cp:coreProperties>
</file>