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27/02/2020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27/02/2020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Componentes, directivas, …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0749" y="1600200"/>
            <a:ext cx="68625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1212" y="1905794"/>
            <a:ext cx="49815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04664"/>
            <a:ext cx="492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556792"/>
            <a:ext cx="57340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ngStyle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062" y="3101181"/>
            <a:ext cx="66198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ngClass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2439194"/>
            <a:ext cx="79629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492" y="1600200"/>
            <a:ext cx="782101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04664"/>
            <a:ext cx="28956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32656"/>
            <a:ext cx="28384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3414" y="1600200"/>
            <a:ext cx="595717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 err="1" smtClean="0"/>
              <a:t>Directives</a:t>
            </a:r>
            <a:endParaRPr lang="es-E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268760"/>
            <a:ext cx="24193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916832"/>
            <a:ext cx="46196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00808"/>
            <a:ext cx="37052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5301208"/>
            <a:ext cx="37528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err="1" smtClean="0"/>
              <a:t>Hovers</a:t>
            </a:r>
            <a:r>
              <a:rPr lang="es-GT" dirty="0" smtClean="0"/>
              <a:t>:</a:t>
            </a: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420888"/>
            <a:ext cx="56007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ngSwitch</a:t>
            </a:r>
            <a:endParaRPr lang="es-E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44824"/>
            <a:ext cx="6404448" cy="314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</Words>
  <Application>Microsoft Office PowerPoint</Application>
  <PresentationFormat>Presentación en pantalla (4:3)</PresentationFormat>
  <Paragraphs>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Componentes, directivas, …</vt:lpstr>
      <vt:lpstr>Diapositiva 2</vt:lpstr>
      <vt:lpstr>ngStyle</vt:lpstr>
      <vt:lpstr>ngClass</vt:lpstr>
      <vt:lpstr>Diapositiva 5</vt:lpstr>
      <vt:lpstr>Diapositiva 6</vt:lpstr>
      <vt:lpstr>Directives</vt:lpstr>
      <vt:lpstr>Diapositiva 8</vt:lpstr>
      <vt:lpstr>ngSwitch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Componentes, directivas, …</dc:title>
  <dc:creator>Cristian Rafael De Leon Ronquillo</dc:creator>
  <cp:lastModifiedBy>Cristian Rafael De Leon Ronquillo</cp:lastModifiedBy>
  <cp:revision>18</cp:revision>
  <dcterms:created xsi:type="dcterms:W3CDTF">2020-02-27T19:50:11Z</dcterms:created>
  <dcterms:modified xsi:type="dcterms:W3CDTF">2020-02-27T22:21:35Z</dcterms:modified>
</cp:coreProperties>
</file>