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a5bbd3d8b1d4be4" /></Relationships>
</file>

<file path=ppt/presentation.xml><?xml version="1.0" encoding="utf-8"?>
<p:presentation xmlns:p="http://schemas.openxmlformats.org/presentationml/2006/main">
  <p:sldIdLst>
    <p:sldId xmlns:r="http://schemas.openxmlformats.org/officeDocument/2006/relationships" id="256" r:id="R0089aa6bf36a44b2"/>
    <p:sldId xmlns:r="http://schemas.openxmlformats.org/officeDocument/2006/relationships" id="257" r:id="R05e43e9a0d654944"/>
    <p:sldId xmlns:r="http://schemas.openxmlformats.org/officeDocument/2006/relationships" id="258" r:id="Rda55535f1c1343c1"/>
    <p:sldId xmlns:r="http://schemas.openxmlformats.org/officeDocument/2006/relationships" id="259" r:id="Rc2fd1aae33984bb7"/>
    <p:sldId xmlns:r="http://schemas.openxmlformats.org/officeDocument/2006/relationships" id="260" r:id="R076e554f270047c4"/>
    <p:sldId xmlns:r="http://schemas.openxmlformats.org/officeDocument/2006/relationships" id="261" r:id="R80f9936391c94924"/>
  </p:sldId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a2988f85fac74ab3" /><Relationship Type="http://schemas.openxmlformats.org/officeDocument/2006/relationships/slide" Target="/ppt/slides/slide1.xml" Id="R0089aa6bf36a44b2" /><Relationship Type="http://schemas.openxmlformats.org/officeDocument/2006/relationships/slide" Target="/ppt/slides/slide2.xml" Id="R05e43e9a0d654944" /><Relationship Type="http://schemas.openxmlformats.org/officeDocument/2006/relationships/slide" Target="/ppt/slides/slide3.xml" Id="Rda55535f1c1343c1" /><Relationship Type="http://schemas.openxmlformats.org/officeDocument/2006/relationships/slide" Target="/ppt/slides/slide4.xml" Id="Rc2fd1aae33984bb7" /><Relationship Type="http://schemas.openxmlformats.org/officeDocument/2006/relationships/slide" Target="/ppt/slides/slide5.xml" Id="R076e554f270047c4" /><Relationship Type="http://schemas.openxmlformats.org/officeDocument/2006/relationships/slide" Target="/ppt/slides/slide6.xml" Id="R80f9936391c94924" /></Relationships>
</file>

<file path=ppt/slideLayouts/slideLayout1.xml><?xml version="1.0" encoding="utf-8"?>
<p:sldLayout xmlns:p="http://schemas.openxmlformats.org/presentationml/2006/main">
  <p:cSld>
    <p:spTree/>
  </p:cSld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be6092b444c4f61" /></Relationships>
</file>

<file path=ppt/slideMasters/slideMaster1.xml><?xml version="1.0" encoding="utf-8"?>
<p:sldMaster xmlns:p="http://schemas.openxmlformats.org/presentationml/2006/main">
  <p:cSld>
    <p:spTree/>
  </p:cSld>
  <p:sldLayoutIdLst>
    <p:sldLayoutId xmlns:r="http://schemas.openxmlformats.org/officeDocument/2006/relationships" id="1" r:id="Rfbe6092b444c4f61"/>
  </p:sldLayoutIdLst>
</p:sldMaster>
</file>

<file path=ppt/slides/slide1.xml><?xml version="1.0" encoding="utf-8"?>
<p:sld xmlns:p="http://schemas.openxmlformats.org/presentationml/2006/main">
  <p:cSld>
    <p:spTree>
      <p:sp>
        <p:nvSpPr>
          <p:cNvPr id="1" name="TextBox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00000" y="200000"/>
            <a:ext cx="6000000" cy="1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sz="4400"/>
              <a:t>Investigación sobre: que diferencia hay entre un teclado mecanico y uno de membrana</a:t>
            </a:r>
          </a:p>
        </p:txBody>
      </p:sp>
    </p:spTree>
  </p:cSld>
</p:sld>
</file>

<file path=ppt/slides/slide2.xml><?xml version="1.0" encoding="utf-8"?>
<p:sld xmlns:p="http://schemas.openxmlformats.org/presentationml/2006/main">
  <p:cSld>
    <p:spTree>
      <p:sp>
        <p:nvSpPr>
          <p:cNvPr id="1" name="TextBox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00000" y="200000"/>
            <a:ext cx="6000000" cy="1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sz="3000"/>
              <a:t>Titulo: Diferencias entre un teclado mecánico y uno de membrana</a:t>
            </a:r>
          </a:p>
        </p:txBody>
      </p:sp>
    </p:spTree>
  </p:cSld>
</p:sld>
</file>

<file path=ppt/slides/slide3.xml><?xml version="1.0" encoding="utf-8"?>
<p:sld xmlns:p="http://schemas.openxmlformats.org/presentationml/2006/main">
  <p:cSld>
    <p:spTree>
      <p:sp>
        <p:nvSpPr>
          <p:cNvPr id="1" name="TextBox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00000" y="200000"/>
            <a:ext cx="6000000" cy="1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sz="3000"/>
              <a:t>La elección del teclado de computadora es fundamental para el rendimiento, comodidad y satisfacción del usuario. Una de las decisiones principales que se deben tomar al comprobar al mercado de los teclados de computadora modernos es la elección entre un teclado mecánico y uno de membrana. Aunque pueden parecer similares, estas dos opciones exhiben significativas diferencias en su diseño, funcionamiento y cualidades.</a:t>
            </a:r>
          </a:p>
        </p:txBody>
      </p:sp>
    </p:spTree>
  </p:cSld>
</p:sld>
</file>

<file path=ppt/slides/slide4.xml><?xml version="1.0" encoding="utf-8"?>
<p:sld xmlns:p="http://schemas.openxmlformats.org/presentationml/2006/main">
  <p:cSld>
    <p:spTree>
      <p:sp>
        <p:nvSpPr>
          <p:cNvPr id="1" name="TextBox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00000" y="200000"/>
            <a:ext cx="6000000" cy="1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sz="3000"/>
              <a:t>Un teclado mecánico es un dispositivo de entrada de computadora que utiliza teclas mecánicas individuales que utilizan mecanismos mecánicos para registrar cada pulsación. Estas teclas generalmente se fabrican con correas mecánicas y alicientes, lo que permite que la acción force and travel (F&amp;T) de la tecla se regle fácilmente para un mejor tacto significativo y una sensación de precisión. Un teclado mecánico es ideal para los usuarios que tienen alta frecuencia de pulsaciones y demandan una alta responsiveness y durabilidad.</a:t>
            </a:r>
          </a:p>
        </p:txBody>
      </p:sp>
    </p:spTree>
  </p:cSld>
</p:sld>
</file>

<file path=ppt/slides/slide5.xml><?xml version="1.0" encoding="utf-8"?>
<p:sld xmlns:p="http://schemas.openxmlformats.org/presentationml/2006/main">
  <p:cSld>
    <p:spTree>
      <p:sp>
        <p:nvSpPr>
          <p:cNvPr id="1" name="TextBox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00000" y="200000"/>
            <a:ext cx="6000000" cy="1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sz="3000"/>
              <a:t>En contraste, un teclado de membrana utiliza una película adhesiva que se capacita y se desc Championships al pulsar uno de sus botones para registrar la pulsación. A diferencia del teclado mecánico, el teclado de membrana es más estrecho y ligeramente más silencioso. Además, el teclado de membrana generalmente es más asequible financieramente en comparación con el teclado mecánico. Sin embargo, el teclado de membrana no proporciona la misma durabilidad y sensación de precisión como el teclado mecánico al debilitarse rápidamente debido al uso diario y a sí misma.</a:t>
            </a:r>
          </a:p>
        </p:txBody>
      </p:sp>
    </p:spTree>
  </p:cSld>
</p:sld>
</file>

<file path=ppt/slides/slide6.xml><?xml version="1.0" encoding="utf-8"?>
<p:sld xmlns:p="http://schemas.openxmlformats.org/presentationml/2006/main">
  <p:cSld>
    <p:spTree>
      <p:sp>
        <p:nvSpPr>
          <p:cNvPr id="1" name="TextBox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00000" y="200000"/>
            <a:ext cx="6000000" cy="1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sz="3000"/>
              <a:t>En resumen, la diferencia fundamental entre un teclado mecánico y uno de membrana es el método que utilizan para registrar las pulsaciones. Mientras que los teclados mecánicos utilizan acertijos mecánicos o ópticos para registrar la pulsación, los teclados de membrana utilizan una película adhesiva que se capacita. Los teclados mecánicos proporcionan una sensación de precisión superior, durabilidad y una respuesta más rápida en comparación con los teclados de membrana, aunque esto puede ser una desventaja en términos de presupuesto.</a:t>
            </a:r>
          </a:p>
        </p:txBody>
      </p:sp>
    </p:spTree>
  </p:cSld>
</p:sld>
</file>