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4BCCA-5035-4FFC-AEB7-E4F1EB54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BE7D80-E1D6-4419-83AC-A6065ED31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F3754D-4566-43AA-8B79-8E4AF532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3194-AC8B-493B-94F9-D8F29AB55D90}" type="datetimeFigureOut">
              <a:rPr lang="es-CL" smtClean="0"/>
              <a:t>04-04-2024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4737AE-F962-4350-8855-31E40614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516732-97C9-4DA1-A7D1-A3E43230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E84A-1AC7-44FA-BA89-1521DEAA6C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85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1A13A-3B73-4D8C-8EA2-D1DB9080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B7E71B-75CE-4810-80B4-D3831B198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B111F0-1B15-4D9D-951E-FEEC27486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3194-AC8B-493B-94F9-D8F29AB55D90}" type="datetimeFigureOut">
              <a:rPr lang="es-CL" smtClean="0"/>
              <a:t>04-04-2024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FF8996-40CD-4A8B-BBBC-4A028833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11D5AF-6484-4D61-A8A4-F3B1E37C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E84A-1AC7-44FA-BA89-1521DEAA6C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117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C05E36-2C62-4BE9-889A-D465E644C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0EDCF3-2144-4F8E-85D2-4B2343F5E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7E7A3D-60DF-41A1-8BDC-D4A4A7F0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3194-AC8B-493B-94F9-D8F29AB55D90}" type="datetimeFigureOut">
              <a:rPr lang="es-CL" smtClean="0"/>
              <a:t>04-04-2024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616803-FCD9-467D-AA5B-8E4B4AF1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7D5F6E-2C6E-45E6-9265-2929F13D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E84A-1AC7-44FA-BA89-1521DEAA6C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941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5D095-9F29-42AE-BE88-361F85E8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C1AB83-272D-4CD0-9B49-D54303EF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DD52E6-7A28-4314-BCF9-B2DE69F3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3194-AC8B-493B-94F9-D8F29AB55D90}" type="datetimeFigureOut">
              <a:rPr lang="es-CL" smtClean="0"/>
              <a:t>04-04-2024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72EF00-B1DD-43AD-A234-5720A644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388ED4-994C-4862-9A4F-9484F97E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E84A-1AC7-44FA-BA89-1521DEAA6C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876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DD242-119A-4858-A871-6C8345088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04FD77-ADE8-4198-8304-38D6FAFDD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B9D750-9360-4700-B970-9BD182E6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3194-AC8B-493B-94F9-D8F29AB55D90}" type="datetimeFigureOut">
              <a:rPr lang="es-CL" smtClean="0"/>
              <a:t>04-04-2024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0D7E90-792A-45B9-ACBF-4BF2088E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72AB54-3907-4844-B14F-DB771A00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E84A-1AC7-44FA-BA89-1521DEAA6C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559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AAED4-D4CF-43CE-B592-FB480CD0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E3422D-7B33-4E14-8C40-C42D1320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E36418-2648-487E-A846-7D26E165F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DFF99D-E41F-44C2-B5CC-15F95935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3194-AC8B-493B-94F9-D8F29AB55D90}" type="datetimeFigureOut">
              <a:rPr lang="es-CL" smtClean="0"/>
              <a:t>04-04-2024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021521-EA1E-410D-BE4F-AF789B03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AF0A7E-D172-4C83-AF34-413AF837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E84A-1AC7-44FA-BA89-1521DEAA6C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253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DF7DC-675B-421D-BAEE-F2E7267F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67ABE3-F72A-4814-9AB0-800DA506C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DA443D-63BD-460B-8E3E-D80910CC1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9C85A3-8F5C-4D48-9E1D-17EF119F0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2EDEBA-F8DE-4FCC-9AA5-DD79A8689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9E65F2-C4B8-4E8E-97F0-518FBC779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3194-AC8B-493B-94F9-D8F29AB55D90}" type="datetimeFigureOut">
              <a:rPr lang="es-CL" smtClean="0"/>
              <a:t>04-04-2024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8AB9F6-6282-4A60-A610-B4940591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1CA098-D1D1-4237-9B69-044B96E8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E84A-1AC7-44FA-BA89-1521DEAA6C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265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D2AC2-AEDF-4584-8AAB-CF91999E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3CA7C5-2577-4F7A-A023-C00ECEF3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3194-AC8B-493B-94F9-D8F29AB55D90}" type="datetimeFigureOut">
              <a:rPr lang="es-CL" smtClean="0"/>
              <a:t>04-04-2024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4E051F-5B35-4044-89CD-7887058B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97D1166-EF76-4A76-9C62-E47A63CE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E84A-1AC7-44FA-BA89-1521DEAA6C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988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6D951B-537F-4963-A91D-44C4AA5B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3194-AC8B-493B-94F9-D8F29AB55D90}" type="datetimeFigureOut">
              <a:rPr lang="es-CL" smtClean="0"/>
              <a:t>04-04-2024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C6A15B-9546-4BD2-A618-B89370DA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82C787-457E-4454-B633-85612B21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E84A-1AC7-44FA-BA89-1521DEAA6C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04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A5777-03B3-4C0C-8202-3DD4E0AC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72EE70-F48B-4854-BDC7-5B5CAAA3C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13D316-5504-45F2-890F-0F8A02E2C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9C8FE5-397F-4FF0-A4D9-C6EC9F00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3194-AC8B-493B-94F9-D8F29AB55D90}" type="datetimeFigureOut">
              <a:rPr lang="es-CL" smtClean="0"/>
              <a:t>04-04-2024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7C7329-0DF5-4A3C-9AA4-9CB38CC7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A4C3E5-A042-49B2-BA43-054A00FB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E84A-1AC7-44FA-BA89-1521DEAA6C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418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774C4-F4F5-4CE5-A811-AD154A84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B0322B-E74E-4B0B-BB4C-B592B8B0A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AF216E-8ADC-4D1F-9CA1-039BEB8C0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2DCC21-3F34-4A69-A006-63AC0660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3194-AC8B-493B-94F9-D8F29AB55D90}" type="datetimeFigureOut">
              <a:rPr lang="es-CL" smtClean="0"/>
              <a:t>04-04-2024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458232-812D-4CEC-AF7F-43C41ECA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01DB5B-B0FC-48EE-A541-1354209A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E84A-1AC7-44FA-BA89-1521DEAA6C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855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CE15E3-CDBE-4D98-8450-18D908DB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48A6CB-092B-4FCC-B02D-A26691775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532F76-4893-496F-B6AF-54E70EB2B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B3194-AC8B-493B-94F9-D8F29AB55D90}" type="datetimeFigureOut">
              <a:rPr lang="es-CL" smtClean="0"/>
              <a:t>04-04-2024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2D6D16-FA98-4464-882D-A9412BD8F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D90FE2-F7A3-4798-8648-70185E18E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7E84A-1AC7-44FA-BA89-1521DEAA6C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434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EB3F844-15FB-4630-B793-B41057DF7C54}"/>
              </a:ext>
            </a:extLst>
          </p:cNvPr>
          <p:cNvSpPr txBox="1"/>
          <p:nvPr/>
        </p:nvSpPr>
        <p:spPr>
          <a:xfrm>
            <a:off x="3049073" y="3247553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0" dirty="0">
                <a:effectLst/>
              </a:rPr>
              <a:t> </a:t>
            </a:r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222C6E2-3B3A-4EE5-939F-A677151A4F0E}"/>
              </a:ext>
            </a:extLst>
          </p:cNvPr>
          <p:cNvSpPr txBox="1"/>
          <p:nvPr/>
        </p:nvSpPr>
        <p:spPr>
          <a:xfrm>
            <a:off x="3049073" y="3247553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0" dirty="0">
                <a:effectLst/>
              </a:rPr>
              <a:t> </a:t>
            </a:r>
            <a:endParaRPr lang="es-CL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604BFD5-4C0E-4A23-8398-D64F15D573A6}"/>
              </a:ext>
            </a:extLst>
          </p:cNvPr>
          <p:cNvSpPr txBox="1"/>
          <p:nvPr/>
        </p:nvSpPr>
        <p:spPr>
          <a:xfrm>
            <a:off x="3049073" y="3247553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0" dirty="0">
                <a:effectLst/>
              </a:rPr>
              <a:t> </a:t>
            </a:r>
            <a:endParaRPr lang="es-CL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76A6B94-37DF-4B40-A9B4-909B0F917E68}"/>
              </a:ext>
            </a:extLst>
          </p:cNvPr>
          <p:cNvSpPr txBox="1"/>
          <p:nvPr/>
        </p:nvSpPr>
        <p:spPr>
          <a:xfrm>
            <a:off x="3049073" y="3247553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0" dirty="0">
                <a:effectLst/>
              </a:rPr>
              <a:t> </a:t>
            </a:r>
            <a:endParaRPr lang="es-CL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4AEB20B-5DED-43CA-A4CF-58F7ED9DD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" y="842601"/>
            <a:ext cx="12136544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0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64378A6-769B-40E6-93DA-7C3DBB02E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0" y="1071233"/>
            <a:ext cx="11498280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863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Giovanni Sepúlveda Caro</dc:creator>
  <cp:lastModifiedBy>Cristian Giovanni Sepúlveda Caro</cp:lastModifiedBy>
  <cp:revision>2</cp:revision>
  <dcterms:created xsi:type="dcterms:W3CDTF">2024-04-04T16:13:54Z</dcterms:created>
  <dcterms:modified xsi:type="dcterms:W3CDTF">2024-04-04T16:16:05Z</dcterms:modified>
</cp:coreProperties>
</file>