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718" r:id="rId5"/>
  </p:sldMasterIdLst>
  <p:notesMasterIdLst>
    <p:notesMasterId r:id="rId35"/>
  </p:notesMasterIdLst>
  <p:sldIdLst>
    <p:sldId id="306" r:id="rId6"/>
    <p:sldId id="308" r:id="rId7"/>
    <p:sldId id="352" r:id="rId8"/>
    <p:sldId id="329" r:id="rId9"/>
    <p:sldId id="365" r:id="rId10"/>
    <p:sldId id="346" r:id="rId11"/>
    <p:sldId id="295" r:id="rId12"/>
    <p:sldId id="334" r:id="rId13"/>
    <p:sldId id="335" r:id="rId14"/>
    <p:sldId id="336" r:id="rId15"/>
    <p:sldId id="337" r:id="rId16"/>
    <p:sldId id="315" r:id="rId17"/>
    <p:sldId id="377" r:id="rId18"/>
    <p:sldId id="317" r:id="rId19"/>
    <p:sldId id="319" r:id="rId20"/>
    <p:sldId id="320" r:id="rId21"/>
    <p:sldId id="322" r:id="rId22"/>
    <p:sldId id="324" r:id="rId23"/>
    <p:sldId id="325" r:id="rId24"/>
    <p:sldId id="347" r:id="rId25"/>
    <p:sldId id="353" r:id="rId26"/>
    <p:sldId id="327" r:id="rId27"/>
    <p:sldId id="339" r:id="rId28"/>
    <p:sldId id="348" r:id="rId29"/>
    <p:sldId id="341" r:id="rId30"/>
    <p:sldId id="343" r:id="rId31"/>
    <p:sldId id="355" r:id="rId32"/>
    <p:sldId id="314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182AD-60DC-4450-BB47-19974BE4D717}" v="1515" dt="2023-11-28T16:20:43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ina Durance" userId="79830abfc7f3d952" providerId="LiveId" clId="{491182AD-60DC-4450-BB47-19974BE4D717}"/>
    <pc:docChg chg="undo redo custSel addSld delSld modSld sldOrd">
      <pc:chgData name="Katrina Durance" userId="79830abfc7f3d952" providerId="LiveId" clId="{491182AD-60DC-4450-BB47-19974BE4D717}" dt="2023-11-28T17:40:51.799" v="13491" actId="20577"/>
      <pc:docMkLst>
        <pc:docMk/>
      </pc:docMkLst>
      <pc:sldChg chg="addSp delSp modSp add del mod ord modClrScheme chgLayout">
        <pc:chgData name="Katrina Durance" userId="79830abfc7f3d952" providerId="LiveId" clId="{491182AD-60DC-4450-BB47-19974BE4D717}" dt="2023-11-22T00:41:53.672" v="1995" actId="2696"/>
        <pc:sldMkLst>
          <pc:docMk/>
          <pc:sldMk cId="783914445" sldId="294"/>
        </pc:sldMkLst>
        <pc:spChg chg="del mod">
          <ac:chgData name="Katrina Durance" userId="79830abfc7f3d952" providerId="LiveId" clId="{491182AD-60DC-4450-BB47-19974BE4D717}" dt="2023-11-21T17:11:43.463" v="1321" actId="931"/>
          <ac:spMkLst>
            <pc:docMk/>
            <pc:sldMk cId="783914445" sldId="294"/>
            <ac:spMk id="3" creationId="{18D35D15-792C-5AE8-0176-CE2EEDB11788}"/>
          </ac:spMkLst>
        </pc:spChg>
        <pc:spChg chg="add mod">
          <ac:chgData name="Katrina Durance" userId="79830abfc7f3d952" providerId="LiveId" clId="{491182AD-60DC-4450-BB47-19974BE4D717}" dt="2023-11-22T00:41:21.739" v="1988" actId="21"/>
          <ac:spMkLst>
            <pc:docMk/>
            <pc:sldMk cId="783914445" sldId="294"/>
            <ac:spMk id="3" creationId="{5EE3576E-79F5-4232-AB2C-91F22AAB1620}"/>
          </ac:spMkLst>
        </pc:spChg>
        <pc:spChg chg="mod">
          <ac:chgData name="Katrina Durance" userId="79830abfc7f3d952" providerId="LiveId" clId="{491182AD-60DC-4450-BB47-19974BE4D717}" dt="2023-11-21T17:12:21.579" v="1326" actId="26606"/>
          <ac:spMkLst>
            <pc:docMk/>
            <pc:sldMk cId="783914445" sldId="294"/>
            <ac:spMk id="4" creationId="{55E27C7C-4B68-4BBC-BF36-8959D8493E4A}"/>
          </ac:spMkLst>
        </pc:spChg>
        <pc:spChg chg="mod ord">
          <ac:chgData name="Katrina Durance" userId="79830abfc7f3d952" providerId="LiveId" clId="{491182AD-60DC-4450-BB47-19974BE4D717}" dt="2023-11-21T17:12:21.579" v="1326" actId="26606"/>
          <ac:spMkLst>
            <pc:docMk/>
            <pc:sldMk cId="783914445" sldId="294"/>
            <ac:spMk id="9" creationId="{4FC290B8-BF94-4636-BFAB-9FD67F4AAC6D}"/>
          </ac:spMkLst>
        </pc:spChg>
        <pc:spChg chg="add del mod">
          <ac:chgData name="Katrina Durance" userId="79830abfc7f3d952" providerId="LiveId" clId="{491182AD-60DC-4450-BB47-19974BE4D717}" dt="2023-11-21T17:12:21.579" v="1325" actId="26606"/>
          <ac:spMkLst>
            <pc:docMk/>
            <pc:sldMk cId="783914445" sldId="294"/>
            <ac:spMk id="14" creationId="{68887707-8F54-2813-CBFA-472D79F8ACB6}"/>
          </ac:spMkLst>
        </pc:spChg>
        <pc:picChg chg="add del mod">
          <ac:chgData name="Katrina Durance" userId="79830abfc7f3d952" providerId="LiveId" clId="{491182AD-60DC-4450-BB47-19974BE4D717}" dt="2023-11-22T00:41:21.739" v="1988" actId="21"/>
          <ac:picMkLst>
            <pc:docMk/>
            <pc:sldMk cId="783914445" sldId="294"/>
            <ac:picMk id="5" creationId="{2D10F37D-2C5F-101B-AD31-0BCEBCB2B8BF}"/>
          </ac:picMkLst>
        </pc:picChg>
      </pc:sldChg>
      <pc:sldChg chg="modSp mod modAnim modNotesTx">
        <pc:chgData name="Katrina Durance" userId="79830abfc7f3d952" providerId="LiveId" clId="{491182AD-60DC-4450-BB47-19974BE4D717}" dt="2023-11-27T04:43:09.067" v="10209"/>
        <pc:sldMkLst>
          <pc:docMk/>
          <pc:sldMk cId="277827655" sldId="295"/>
        </pc:sldMkLst>
        <pc:spChg chg="mod">
          <ac:chgData name="Katrina Durance" userId="79830abfc7f3d952" providerId="LiveId" clId="{491182AD-60DC-4450-BB47-19974BE4D717}" dt="2023-11-26T23:26:32.515" v="5830" actId="20577"/>
          <ac:spMkLst>
            <pc:docMk/>
            <pc:sldMk cId="277827655" sldId="295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2T16:06:47.922" v="3846" actId="207"/>
          <ac:spMkLst>
            <pc:docMk/>
            <pc:sldMk cId="277827655" sldId="295"/>
            <ac:spMk id="4" creationId="{55E27C7C-4B68-4BBC-BF36-8959D8493E4A}"/>
          </ac:spMkLst>
        </pc:spChg>
      </pc:sldChg>
      <pc:sldChg chg="del">
        <pc:chgData name="Katrina Durance" userId="79830abfc7f3d952" providerId="LiveId" clId="{491182AD-60DC-4450-BB47-19974BE4D717}" dt="2023-11-22T15:27:17.542" v="3324" actId="2696"/>
        <pc:sldMkLst>
          <pc:docMk/>
          <pc:sldMk cId="3159288639" sldId="303"/>
        </pc:sldMkLst>
      </pc:sldChg>
      <pc:sldChg chg="del">
        <pc:chgData name="Katrina Durance" userId="79830abfc7f3d952" providerId="LiveId" clId="{491182AD-60DC-4450-BB47-19974BE4D717}" dt="2023-11-22T15:27:17.542" v="3324" actId="2696"/>
        <pc:sldMkLst>
          <pc:docMk/>
          <pc:sldMk cId="3124766000" sldId="304"/>
        </pc:sldMkLst>
      </pc:sldChg>
      <pc:sldChg chg="del">
        <pc:chgData name="Katrina Durance" userId="79830abfc7f3d952" providerId="LiveId" clId="{491182AD-60DC-4450-BB47-19974BE4D717}" dt="2023-11-22T15:27:17.542" v="3324" actId="2696"/>
        <pc:sldMkLst>
          <pc:docMk/>
          <pc:sldMk cId="1403455250" sldId="305"/>
        </pc:sldMkLst>
      </pc:sldChg>
      <pc:sldChg chg="addSp delSp modSp mod">
        <pc:chgData name="Katrina Durance" userId="79830abfc7f3d952" providerId="LiveId" clId="{491182AD-60DC-4450-BB47-19974BE4D717}" dt="2023-11-27T04:35:01.299" v="10086" actId="20577"/>
        <pc:sldMkLst>
          <pc:docMk/>
          <pc:sldMk cId="114769864" sldId="306"/>
        </pc:sldMkLst>
        <pc:spChg chg="mod">
          <ac:chgData name="Katrina Durance" userId="79830abfc7f3d952" providerId="LiveId" clId="{491182AD-60DC-4450-BB47-19974BE4D717}" dt="2023-11-27T04:35:01.299" v="10086" actId="20577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Katrina Durance" userId="79830abfc7f3d952" providerId="LiveId" clId="{491182AD-60DC-4450-BB47-19974BE4D717}" dt="2023-11-22T00:23:51.537" v="1923" actId="20577"/>
          <ac:spMkLst>
            <pc:docMk/>
            <pc:sldMk cId="114769864" sldId="306"/>
            <ac:spMk id="3" creationId="{A5F14073-9F68-4B7E-A576-26899D58C7A9}"/>
          </ac:spMkLst>
        </pc:spChg>
        <pc:picChg chg="add del mod">
          <ac:chgData name="Katrina Durance" userId="79830abfc7f3d952" providerId="LiveId" clId="{491182AD-60DC-4450-BB47-19974BE4D717}" dt="2023-11-22T00:23:40.717" v="1922" actId="21"/>
          <ac:picMkLst>
            <pc:docMk/>
            <pc:sldMk cId="114769864" sldId="306"/>
            <ac:picMk id="5" creationId="{1B7D5A70-268B-4302-696C-2E4013D3EDEE}"/>
          </ac:picMkLst>
        </pc:picChg>
        <pc:picChg chg="add mod">
          <ac:chgData name="Katrina Durance" userId="79830abfc7f3d952" providerId="LiveId" clId="{491182AD-60DC-4450-BB47-19974BE4D717}" dt="2023-11-22T15:23:10.010" v="3303" actId="1076"/>
          <ac:picMkLst>
            <pc:docMk/>
            <pc:sldMk cId="114769864" sldId="306"/>
            <ac:picMk id="7" creationId="{84CC94E2-9D14-D345-4E79-599985D16C5A}"/>
          </ac:picMkLst>
        </pc:picChg>
        <pc:picChg chg="add del mod">
          <ac:chgData name="Katrina Durance" userId="79830abfc7f3d952" providerId="LiveId" clId="{491182AD-60DC-4450-BB47-19974BE4D717}" dt="2023-11-22T15:23:55.179" v="3309" actId="478"/>
          <ac:picMkLst>
            <pc:docMk/>
            <pc:sldMk cId="114769864" sldId="306"/>
            <ac:picMk id="9" creationId="{A5D1D339-C92F-DECF-B0D6-404649C3477D}"/>
          </ac:picMkLst>
        </pc:picChg>
        <pc:picChg chg="add del mod">
          <ac:chgData name="Katrina Durance" userId="79830abfc7f3d952" providerId="LiveId" clId="{491182AD-60DC-4450-BB47-19974BE4D717}" dt="2023-11-22T15:24:59.851" v="3318" actId="478"/>
          <ac:picMkLst>
            <pc:docMk/>
            <pc:sldMk cId="114769864" sldId="306"/>
            <ac:picMk id="11" creationId="{60311615-0000-6196-1843-13493FE4BF71}"/>
          </ac:picMkLst>
        </pc:picChg>
        <pc:picChg chg="add del mod">
          <ac:chgData name="Katrina Durance" userId="79830abfc7f3d952" providerId="LiveId" clId="{491182AD-60DC-4450-BB47-19974BE4D717}" dt="2023-11-22T15:24:57.484" v="3317" actId="478"/>
          <ac:picMkLst>
            <pc:docMk/>
            <pc:sldMk cId="114769864" sldId="306"/>
            <ac:picMk id="13" creationId="{6A5BD185-BF60-CBFF-59D2-78E718A417BB}"/>
          </ac:picMkLst>
        </pc:picChg>
        <pc:picChg chg="add del mod">
          <ac:chgData name="Katrina Durance" userId="79830abfc7f3d952" providerId="LiveId" clId="{491182AD-60DC-4450-BB47-19974BE4D717}" dt="2023-11-22T15:25:19.886" v="3322" actId="478"/>
          <ac:picMkLst>
            <pc:docMk/>
            <pc:sldMk cId="114769864" sldId="306"/>
            <ac:picMk id="15" creationId="{140074B0-5290-770B-3E80-076C7A215D9A}"/>
          </ac:picMkLst>
        </pc:picChg>
      </pc:sldChg>
      <pc:sldChg chg="modSp mod ord modAnim modNotesTx">
        <pc:chgData name="Katrina Durance" userId="79830abfc7f3d952" providerId="LiveId" clId="{491182AD-60DC-4450-BB47-19974BE4D717}" dt="2023-11-27T04:35:52.575" v="10094" actId="255"/>
        <pc:sldMkLst>
          <pc:docMk/>
          <pc:sldMk cId="365334912" sldId="308"/>
        </pc:sldMkLst>
        <pc:spChg chg="mod">
          <ac:chgData name="Katrina Durance" userId="79830abfc7f3d952" providerId="LiveId" clId="{491182AD-60DC-4450-BB47-19974BE4D717}" dt="2023-11-27T04:35:52.575" v="10094" actId="255"/>
          <ac:spMkLst>
            <pc:docMk/>
            <pc:sldMk cId="365334912" sldId="308"/>
            <ac:spMk id="3" creationId="{0115FF41-AFA4-4D25-AB42-AB034F4B4FEC}"/>
          </ac:spMkLst>
        </pc:spChg>
        <pc:spChg chg="mod">
          <ac:chgData name="Katrina Durance" userId="79830abfc7f3d952" providerId="LiveId" clId="{491182AD-60DC-4450-BB47-19974BE4D717}" dt="2023-11-27T03:05:09.005" v="7556" actId="20577"/>
          <ac:spMkLst>
            <pc:docMk/>
            <pc:sldMk cId="365334912" sldId="308"/>
            <ac:spMk id="4" creationId="{B0881FA9-F3B0-4912-B0E1-352094195C30}"/>
          </ac:spMkLst>
        </pc:spChg>
        <pc:picChg chg="mod">
          <ac:chgData name="Katrina Durance" userId="79830abfc7f3d952" providerId="LiveId" clId="{491182AD-60DC-4450-BB47-19974BE4D717}" dt="2023-11-21T22:47:44.019" v="1714" actId="14826"/>
          <ac:picMkLst>
            <pc:docMk/>
            <pc:sldMk cId="365334912" sldId="308"/>
            <ac:picMk id="8" creationId="{B53D1AAB-32B2-4F04-828F-AB1C758AF004}"/>
          </ac:picMkLst>
        </pc:picChg>
      </pc:sldChg>
      <pc:sldChg chg="addSp delSp modSp mod ord">
        <pc:chgData name="Katrina Durance" userId="79830abfc7f3d952" providerId="LiveId" clId="{491182AD-60DC-4450-BB47-19974BE4D717}" dt="2023-11-28T01:48:53.066" v="13141" actId="14100"/>
        <pc:sldMkLst>
          <pc:docMk/>
          <pc:sldMk cId="2227882511" sldId="309"/>
        </pc:sldMkLst>
        <pc:spChg chg="mod">
          <ac:chgData name="Katrina Durance" userId="79830abfc7f3d952" providerId="LiveId" clId="{491182AD-60DC-4450-BB47-19974BE4D717}" dt="2023-11-28T01:48:53.066" v="13141" actId="14100"/>
          <ac:spMkLst>
            <pc:docMk/>
            <pc:sldMk cId="2227882511" sldId="309"/>
            <ac:spMk id="2" creationId="{C5F2FB0B-15EC-453B-BC9B-69AD35DDCEA3}"/>
          </ac:spMkLst>
        </pc:spChg>
        <pc:spChg chg="mod">
          <ac:chgData name="Katrina Durance" userId="79830abfc7f3d952" providerId="LiveId" clId="{491182AD-60DC-4450-BB47-19974BE4D717}" dt="2023-11-22T15:33:41.242" v="3565" actId="20577"/>
          <ac:spMkLst>
            <pc:docMk/>
            <pc:sldMk cId="2227882511" sldId="309"/>
            <ac:spMk id="3" creationId="{05408798-0DB3-46BF-880E-7BB904D700F6}"/>
          </ac:spMkLst>
        </pc:spChg>
        <pc:picChg chg="add mod">
          <ac:chgData name="Katrina Durance" userId="79830abfc7f3d952" providerId="LiveId" clId="{491182AD-60DC-4450-BB47-19974BE4D717}" dt="2023-11-22T15:34:11.196" v="3570" actId="1076"/>
          <ac:picMkLst>
            <pc:docMk/>
            <pc:sldMk cId="2227882511" sldId="309"/>
            <ac:picMk id="4" creationId="{EA234248-0538-5E51-E7D0-3EB366C5EF67}"/>
          </ac:picMkLst>
        </pc:picChg>
        <pc:picChg chg="add del mod">
          <ac:chgData name="Katrina Durance" userId="79830abfc7f3d952" providerId="LiveId" clId="{491182AD-60DC-4450-BB47-19974BE4D717}" dt="2023-11-22T00:29:41.612" v="1946" actId="478"/>
          <ac:picMkLst>
            <pc:docMk/>
            <pc:sldMk cId="2227882511" sldId="309"/>
            <ac:picMk id="6" creationId="{E01E5C7F-5A2E-465F-07BE-0748DE635D95}"/>
          </ac:picMkLst>
        </pc:picChg>
        <pc:picChg chg="add del mod">
          <ac:chgData name="Katrina Durance" userId="79830abfc7f3d952" providerId="LiveId" clId="{491182AD-60DC-4450-BB47-19974BE4D717}" dt="2023-11-22T00:30:16.942" v="1950" actId="22"/>
          <ac:picMkLst>
            <pc:docMk/>
            <pc:sldMk cId="2227882511" sldId="309"/>
            <ac:picMk id="8" creationId="{92D516B3-1870-5605-A915-C328C43D7533}"/>
          </ac:picMkLst>
        </pc:picChg>
        <pc:picChg chg="add mod">
          <ac:chgData name="Katrina Durance" userId="79830abfc7f3d952" providerId="LiveId" clId="{491182AD-60DC-4450-BB47-19974BE4D717}" dt="2023-11-22T15:34:15.426" v="3571" actId="1076"/>
          <ac:picMkLst>
            <pc:docMk/>
            <pc:sldMk cId="2227882511" sldId="309"/>
            <ac:picMk id="10" creationId="{6923DE2E-1058-017F-6F15-7220814DE8FB}"/>
          </ac:picMkLst>
        </pc:picChg>
      </pc:sldChg>
      <pc:sldChg chg="del">
        <pc:chgData name="Katrina Durance" userId="79830abfc7f3d952" providerId="LiveId" clId="{491182AD-60DC-4450-BB47-19974BE4D717}" dt="2023-11-22T15:27:17.542" v="3324" actId="2696"/>
        <pc:sldMkLst>
          <pc:docMk/>
          <pc:sldMk cId="3561473475" sldId="310"/>
        </pc:sldMkLst>
      </pc:sldChg>
      <pc:sldChg chg="del">
        <pc:chgData name="Katrina Durance" userId="79830abfc7f3d952" providerId="LiveId" clId="{491182AD-60DC-4450-BB47-19974BE4D717}" dt="2023-11-22T15:27:17.542" v="3324" actId="2696"/>
        <pc:sldMkLst>
          <pc:docMk/>
          <pc:sldMk cId="3584772686" sldId="311"/>
        </pc:sldMkLst>
      </pc:sldChg>
      <pc:sldChg chg="del">
        <pc:chgData name="Katrina Durance" userId="79830abfc7f3d952" providerId="LiveId" clId="{491182AD-60DC-4450-BB47-19974BE4D717}" dt="2023-11-22T15:27:17.542" v="3324" actId="2696"/>
        <pc:sldMkLst>
          <pc:docMk/>
          <pc:sldMk cId="927313156" sldId="312"/>
        </pc:sldMkLst>
      </pc:sldChg>
      <pc:sldChg chg="addSp delSp modSp del mod">
        <pc:chgData name="Katrina Durance" userId="79830abfc7f3d952" providerId="LiveId" clId="{491182AD-60DC-4450-BB47-19974BE4D717}" dt="2023-11-22T15:27:17.542" v="3324" actId="2696"/>
        <pc:sldMkLst>
          <pc:docMk/>
          <pc:sldMk cId="2270028676" sldId="313"/>
        </pc:sldMkLst>
        <pc:spChg chg="add mod">
          <ac:chgData name="Katrina Durance" userId="79830abfc7f3d952" providerId="LiveId" clId="{491182AD-60DC-4450-BB47-19974BE4D717}" dt="2023-11-21T16:13:50.025" v="1144" actId="21"/>
          <ac:spMkLst>
            <pc:docMk/>
            <pc:sldMk cId="2270028676" sldId="313"/>
            <ac:spMk id="4" creationId="{F2E8353D-09E8-3BC0-3E20-BB66ABA87636}"/>
          </ac:spMkLst>
        </pc:spChg>
        <pc:graphicFrameChg chg="del mod">
          <ac:chgData name="Katrina Durance" userId="79830abfc7f3d952" providerId="LiveId" clId="{491182AD-60DC-4450-BB47-19974BE4D717}" dt="2023-11-21T16:13:50.025" v="1144" actId="21"/>
          <ac:graphicFrameMkLst>
            <pc:docMk/>
            <pc:sldMk cId="2270028676" sldId="313"/>
            <ac:graphicFrameMk id="7" creationId="{03C6056F-38E4-47B4-87B7-F1F7D129B648}"/>
          </ac:graphicFrameMkLst>
        </pc:graphicFrameChg>
      </pc:sldChg>
      <pc:sldChg chg="addSp delSp modSp mod ord modAnim modNotesTx">
        <pc:chgData name="Katrina Durance" userId="79830abfc7f3d952" providerId="LiveId" clId="{491182AD-60DC-4450-BB47-19974BE4D717}" dt="2023-11-28T16:20:43.894" v="13456"/>
        <pc:sldMkLst>
          <pc:docMk/>
          <pc:sldMk cId="3459375963" sldId="314"/>
        </pc:sldMkLst>
        <pc:spChg chg="del mod">
          <ac:chgData name="Katrina Durance" userId="79830abfc7f3d952" providerId="LiveId" clId="{491182AD-60DC-4450-BB47-19974BE4D717}" dt="2023-11-21T15:33:33.903" v="1099" actId="478"/>
          <ac:spMkLst>
            <pc:docMk/>
            <pc:sldMk cId="3459375963" sldId="314"/>
            <ac:spMk id="2" creationId="{70BDFD8F-72CF-5963-0F89-B11E852F42F6}"/>
          </ac:spMkLst>
        </pc:spChg>
        <pc:spChg chg="mod">
          <ac:chgData name="Katrina Durance" userId="79830abfc7f3d952" providerId="LiveId" clId="{491182AD-60DC-4450-BB47-19974BE4D717}" dt="2023-11-27T18:08:54.342" v="12553" actId="20577"/>
          <ac:spMkLst>
            <pc:docMk/>
            <pc:sldMk cId="3459375963" sldId="314"/>
            <ac:spMk id="3" creationId="{0246ECC1-2C79-B775-199D-23ED61B02687}"/>
          </ac:spMkLst>
        </pc:spChg>
        <pc:spChg chg="add mod">
          <ac:chgData name="Katrina Durance" userId="79830abfc7f3d952" providerId="LiveId" clId="{491182AD-60DC-4450-BB47-19974BE4D717}" dt="2023-11-21T15:37:37.484" v="1129" actId="1076"/>
          <ac:spMkLst>
            <pc:docMk/>
            <pc:sldMk cId="3459375963" sldId="314"/>
            <ac:spMk id="4" creationId="{7F27D3DB-2D8B-2401-331A-B4200D718436}"/>
          </ac:spMkLst>
        </pc:spChg>
        <pc:spChg chg="add del mod">
          <ac:chgData name="Katrina Durance" userId="79830abfc7f3d952" providerId="LiveId" clId="{491182AD-60DC-4450-BB47-19974BE4D717}" dt="2023-11-21T15:33:39.770" v="1100" actId="478"/>
          <ac:spMkLst>
            <pc:docMk/>
            <pc:sldMk cId="3459375963" sldId="314"/>
            <ac:spMk id="6" creationId="{04991070-C8F8-9DD4-9E03-BE07495D18EF}"/>
          </ac:spMkLst>
        </pc:spChg>
        <pc:cxnChg chg="add mod">
          <ac:chgData name="Katrina Durance" userId="79830abfc7f3d952" providerId="LiveId" clId="{491182AD-60DC-4450-BB47-19974BE4D717}" dt="2023-11-21T15:37:30.371" v="1127" actId="1076"/>
          <ac:cxnSpMkLst>
            <pc:docMk/>
            <pc:sldMk cId="3459375963" sldId="314"/>
            <ac:cxnSpMk id="8" creationId="{DED589C7-4FAA-BCFE-63C2-AED3D2F02217}"/>
          </ac:cxnSpMkLst>
        </pc:cxnChg>
        <pc:cxnChg chg="add mod">
          <ac:chgData name="Katrina Durance" userId="79830abfc7f3d952" providerId="LiveId" clId="{491182AD-60DC-4450-BB47-19974BE4D717}" dt="2023-11-21T15:37:09.750" v="1125" actId="208"/>
          <ac:cxnSpMkLst>
            <pc:docMk/>
            <pc:sldMk cId="3459375963" sldId="314"/>
            <ac:cxnSpMk id="11" creationId="{4ADE7148-59C0-E2CD-B49A-E5261703A366}"/>
          </ac:cxnSpMkLst>
        </pc:cxnChg>
        <pc:cxnChg chg="add mod">
          <ac:chgData name="Katrina Durance" userId="79830abfc7f3d952" providerId="LiveId" clId="{491182AD-60DC-4450-BB47-19974BE4D717}" dt="2023-11-21T17:02:25.621" v="1293" actId="1076"/>
          <ac:cxnSpMkLst>
            <pc:docMk/>
            <pc:sldMk cId="3459375963" sldId="314"/>
            <ac:cxnSpMk id="12" creationId="{3A4D1FF3-DE96-A601-1106-A795913662ED}"/>
          </ac:cxnSpMkLst>
        </pc:cxnChg>
        <pc:cxnChg chg="add mod">
          <ac:chgData name="Katrina Durance" userId="79830abfc7f3d952" providerId="LiveId" clId="{491182AD-60DC-4450-BB47-19974BE4D717}" dt="2023-11-21T15:36:27.294" v="1122" actId="1076"/>
          <ac:cxnSpMkLst>
            <pc:docMk/>
            <pc:sldMk cId="3459375963" sldId="314"/>
            <ac:cxnSpMk id="13" creationId="{8DAEADE4-B66E-F146-B40C-D21BBF5843DA}"/>
          </ac:cxnSpMkLst>
        </pc:cxnChg>
        <pc:cxnChg chg="add del mod">
          <ac:chgData name="Katrina Durance" userId="79830abfc7f3d952" providerId="LiveId" clId="{491182AD-60DC-4450-BB47-19974BE4D717}" dt="2023-11-21T15:36:34.444" v="1124" actId="478"/>
          <ac:cxnSpMkLst>
            <pc:docMk/>
            <pc:sldMk cId="3459375963" sldId="314"/>
            <ac:cxnSpMk id="14" creationId="{6C082C7F-3BC7-5349-AFCC-919C6D83990F}"/>
          </ac:cxnSpMkLst>
        </pc:cxnChg>
      </pc:sldChg>
      <pc:sldChg chg="addSp modSp mod modAnim modNotesTx">
        <pc:chgData name="Katrina Durance" userId="79830abfc7f3d952" providerId="LiveId" clId="{491182AD-60DC-4450-BB47-19974BE4D717}" dt="2023-11-28T01:46:59.004" v="13139" actId="20577"/>
        <pc:sldMkLst>
          <pc:docMk/>
          <pc:sldMk cId="404379798" sldId="315"/>
        </pc:sldMkLst>
        <pc:spChg chg="mod">
          <ac:chgData name="Katrina Durance" userId="79830abfc7f3d952" providerId="LiveId" clId="{491182AD-60DC-4450-BB47-19974BE4D717}" dt="2023-11-27T16:42:35.441" v="12198" actId="5793"/>
          <ac:spMkLst>
            <pc:docMk/>
            <pc:sldMk cId="404379798" sldId="315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7T04:50:12.602" v="10317" actId="20577"/>
          <ac:spMkLst>
            <pc:docMk/>
            <pc:sldMk cId="404379798" sldId="315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7T16:39:52.570" v="12182" actId="1076"/>
          <ac:picMkLst>
            <pc:docMk/>
            <pc:sldMk cId="404379798" sldId="315"/>
            <ac:picMk id="5" creationId="{CCE5EE61-E42C-D6FB-3530-03D3B5E969F3}"/>
          </ac:picMkLst>
        </pc:picChg>
      </pc:sldChg>
      <pc:sldChg chg="addSp modSp mod modAnim modNotesTx">
        <pc:chgData name="Katrina Durance" userId="79830abfc7f3d952" providerId="LiveId" clId="{491182AD-60DC-4450-BB47-19974BE4D717}" dt="2023-11-28T16:15:25.759" v="13398" actId="20577"/>
        <pc:sldMkLst>
          <pc:docMk/>
          <pc:sldMk cId="2697684369" sldId="317"/>
        </pc:sldMkLst>
        <pc:spChg chg="mod">
          <ac:chgData name="Katrina Durance" userId="79830abfc7f3d952" providerId="LiveId" clId="{491182AD-60DC-4450-BB47-19974BE4D717}" dt="2023-11-27T17:10:53.467" v="12223" actId="20577"/>
          <ac:spMkLst>
            <pc:docMk/>
            <pc:sldMk cId="2697684369" sldId="317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2T16:04:09.750" v="3839" actId="207"/>
          <ac:spMkLst>
            <pc:docMk/>
            <pc:sldMk cId="2697684369" sldId="317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2T00:41:53.204" v="1994" actId="1076"/>
          <ac:picMkLst>
            <pc:docMk/>
            <pc:sldMk cId="2697684369" sldId="317"/>
            <ac:picMk id="2" creationId="{3781610C-2F43-C652-5584-F6AB45313BFB}"/>
          </ac:picMkLst>
        </pc:picChg>
      </pc:sldChg>
      <pc:sldChg chg="addSp modSp mod modAnim modNotesTx">
        <pc:chgData name="Katrina Durance" userId="79830abfc7f3d952" providerId="LiveId" clId="{491182AD-60DC-4450-BB47-19974BE4D717}" dt="2023-11-28T16:19:45.090" v="13452" actId="20577"/>
        <pc:sldMkLst>
          <pc:docMk/>
          <pc:sldMk cId="3571675701" sldId="319"/>
        </pc:sldMkLst>
        <pc:spChg chg="mod">
          <ac:chgData name="Katrina Durance" userId="79830abfc7f3d952" providerId="LiveId" clId="{491182AD-60DC-4450-BB47-19974BE4D717}" dt="2023-11-22T16:03:57.760" v="3836" actId="207"/>
          <ac:spMkLst>
            <pc:docMk/>
            <pc:sldMk cId="3571675701" sldId="319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6T22:48:19.989" v="4581" actId="20577"/>
          <ac:spMkLst>
            <pc:docMk/>
            <pc:sldMk cId="3571675701" sldId="319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2T14:52:17.147" v="3287" actId="1440"/>
          <ac:picMkLst>
            <pc:docMk/>
            <pc:sldMk cId="3571675701" sldId="319"/>
            <ac:picMk id="5" creationId="{04BFF9E6-8C3D-B9C1-ACAD-F858C8F29740}"/>
          </ac:picMkLst>
        </pc:picChg>
      </pc:sldChg>
      <pc:sldChg chg="addSp modSp mod modAnim modNotesTx">
        <pc:chgData name="Katrina Durance" userId="79830abfc7f3d952" providerId="LiveId" clId="{491182AD-60DC-4450-BB47-19974BE4D717}" dt="2023-11-28T02:47:54.326" v="13162" actId="27636"/>
        <pc:sldMkLst>
          <pc:docMk/>
          <pc:sldMk cId="651281577" sldId="320"/>
        </pc:sldMkLst>
        <pc:spChg chg="mod">
          <ac:chgData name="Katrina Durance" userId="79830abfc7f3d952" providerId="LiveId" clId="{491182AD-60DC-4450-BB47-19974BE4D717}" dt="2023-11-28T02:47:54.326" v="13162" actId="27636"/>
          <ac:spMkLst>
            <pc:docMk/>
            <pc:sldMk cId="651281577" sldId="320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8T02:46:38.077" v="13149" actId="20577"/>
          <ac:spMkLst>
            <pc:docMk/>
            <pc:sldMk cId="651281577" sldId="320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8T02:46:28.687" v="13142" actId="1076"/>
          <ac:picMkLst>
            <pc:docMk/>
            <pc:sldMk cId="651281577" sldId="320"/>
            <ac:picMk id="5" creationId="{E89390AF-7A91-C696-7004-C8AF4E5C00C6}"/>
          </ac:picMkLst>
        </pc:picChg>
      </pc:sldChg>
      <pc:sldChg chg="modSp del mod modAnim">
        <pc:chgData name="Katrina Durance" userId="79830abfc7f3d952" providerId="LiveId" clId="{491182AD-60DC-4450-BB47-19974BE4D717}" dt="2023-11-27T15:54:05.899" v="11065" actId="2696"/>
        <pc:sldMkLst>
          <pc:docMk/>
          <pc:sldMk cId="3523847475" sldId="321"/>
        </pc:sldMkLst>
        <pc:spChg chg="mod">
          <ac:chgData name="Katrina Durance" userId="79830abfc7f3d952" providerId="LiveId" clId="{491182AD-60DC-4450-BB47-19974BE4D717}" dt="2023-11-27T15:53:55.211" v="11064" actId="20577"/>
          <ac:spMkLst>
            <pc:docMk/>
            <pc:sldMk cId="3523847475" sldId="321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2T15:56:57.635" v="3794" actId="207"/>
          <ac:spMkLst>
            <pc:docMk/>
            <pc:sldMk cId="3523847475" sldId="321"/>
            <ac:spMk id="4" creationId="{55E27C7C-4B68-4BBC-BF36-8959D8493E4A}"/>
          </ac:spMkLst>
        </pc:spChg>
      </pc:sldChg>
      <pc:sldChg chg="addSp modSp mod modAnim modNotesTx">
        <pc:chgData name="Katrina Durance" userId="79830abfc7f3d952" providerId="LiveId" clId="{491182AD-60DC-4450-BB47-19974BE4D717}" dt="2023-11-28T05:36:39.242" v="13397" actId="20577"/>
        <pc:sldMkLst>
          <pc:docMk/>
          <pc:sldMk cId="4096212782" sldId="322"/>
        </pc:sldMkLst>
        <pc:spChg chg="mod">
          <ac:chgData name="Katrina Durance" userId="79830abfc7f3d952" providerId="LiveId" clId="{491182AD-60DC-4450-BB47-19974BE4D717}" dt="2023-11-28T03:12:22.710" v="13172" actId="20577"/>
          <ac:spMkLst>
            <pc:docMk/>
            <pc:sldMk cId="4096212782" sldId="322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8T03:12:16.590" v="13165" actId="20577"/>
          <ac:spMkLst>
            <pc:docMk/>
            <pc:sldMk cId="4096212782" sldId="322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2T15:57:45.680" v="3800" actId="14100"/>
          <ac:picMkLst>
            <pc:docMk/>
            <pc:sldMk cId="4096212782" sldId="322"/>
            <ac:picMk id="5" creationId="{668E06C1-3954-0445-EF8C-AF6554CFFEFB}"/>
          </ac:picMkLst>
        </pc:picChg>
      </pc:sldChg>
      <pc:sldChg chg="modSp del mod ord">
        <pc:chgData name="Katrina Durance" userId="79830abfc7f3d952" providerId="LiveId" clId="{491182AD-60DC-4450-BB47-19974BE4D717}" dt="2023-11-22T15:27:36.427" v="3327" actId="2696"/>
        <pc:sldMkLst>
          <pc:docMk/>
          <pc:sldMk cId="2482186400" sldId="323"/>
        </pc:sldMkLst>
        <pc:spChg chg="mod">
          <ac:chgData name="Katrina Durance" userId="79830abfc7f3d952" providerId="LiveId" clId="{491182AD-60DC-4450-BB47-19974BE4D717}" dt="2023-11-21T15:14:18.556" v="967" actId="20577"/>
          <ac:spMkLst>
            <pc:docMk/>
            <pc:sldMk cId="2482186400" sldId="323"/>
            <ac:spMk id="8" creationId="{AEEDFC2F-FF0A-4EC9-A0BB-0AA2B1E6BA4A}"/>
          </ac:spMkLst>
        </pc:spChg>
        <pc:spChg chg="mod">
          <ac:chgData name="Katrina Durance" userId="79830abfc7f3d952" providerId="LiveId" clId="{491182AD-60DC-4450-BB47-19974BE4D717}" dt="2023-11-21T15:14:07.691" v="949" actId="20577"/>
          <ac:spMkLst>
            <pc:docMk/>
            <pc:sldMk cId="2482186400" sldId="323"/>
            <ac:spMk id="9" creationId="{6DCF8D89-56D9-4E2B-9838-07DFB6E9D2BB}"/>
          </ac:spMkLst>
        </pc:spChg>
      </pc:sldChg>
      <pc:sldChg chg="addSp modSp mod modAnim modNotesTx">
        <pc:chgData name="Katrina Durance" userId="79830abfc7f3d952" providerId="LiveId" clId="{491182AD-60DC-4450-BB47-19974BE4D717}" dt="2023-11-28T03:51:08.565" v="13281" actId="20577"/>
        <pc:sldMkLst>
          <pc:docMk/>
          <pc:sldMk cId="3753128005" sldId="324"/>
        </pc:sldMkLst>
        <pc:spChg chg="mod">
          <ac:chgData name="Katrina Durance" userId="79830abfc7f3d952" providerId="LiveId" clId="{491182AD-60DC-4450-BB47-19974BE4D717}" dt="2023-11-28T03:51:01.269" v="13278" actId="20577"/>
          <ac:spMkLst>
            <pc:docMk/>
            <pc:sldMk cId="3753128005" sldId="324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7T15:34:22.243" v="11018" actId="14100"/>
          <ac:spMkLst>
            <pc:docMk/>
            <pc:sldMk cId="3753128005" sldId="324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7T16:20:46.672" v="12037" actId="14861"/>
          <ac:picMkLst>
            <pc:docMk/>
            <pc:sldMk cId="3753128005" sldId="324"/>
            <ac:picMk id="5" creationId="{C5A059E7-5D94-5BB3-1104-91B511F0242A}"/>
          </ac:picMkLst>
        </pc:picChg>
      </pc:sldChg>
      <pc:sldChg chg="modSp mod ord modAnim modNotesTx">
        <pc:chgData name="Katrina Durance" userId="79830abfc7f3d952" providerId="LiveId" clId="{491182AD-60DC-4450-BB47-19974BE4D717}" dt="2023-11-28T17:40:51.799" v="13491" actId="20577"/>
        <pc:sldMkLst>
          <pc:docMk/>
          <pc:sldMk cId="2892550793" sldId="325"/>
        </pc:sldMkLst>
        <pc:spChg chg="mod">
          <ac:chgData name="Katrina Durance" userId="79830abfc7f3d952" providerId="LiveId" clId="{491182AD-60DC-4450-BB47-19974BE4D717}" dt="2023-11-28T03:46:35.989" v="13259" actId="20577"/>
          <ac:spMkLst>
            <pc:docMk/>
            <pc:sldMk cId="2892550793" sldId="325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2T15:56:49.309" v="3792" actId="207"/>
          <ac:spMkLst>
            <pc:docMk/>
            <pc:sldMk cId="2892550793" sldId="325"/>
            <ac:spMk id="4" creationId="{55E27C7C-4B68-4BBC-BF36-8959D8493E4A}"/>
          </ac:spMkLst>
        </pc:spChg>
      </pc:sldChg>
      <pc:sldChg chg="del">
        <pc:chgData name="Katrina Durance" userId="79830abfc7f3d952" providerId="LiveId" clId="{491182AD-60DC-4450-BB47-19974BE4D717}" dt="2023-11-19T21:56:03.123" v="3" actId="2696"/>
        <pc:sldMkLst>
          <pc:docMk/>
          <pc:sldMk cId="1019634712" sldId="326"/>
        </pc:sldMkLst>
      </pc:sldChg>
      <pc:sldChg chg="addSp delSp modSp mod modNotesTx">
        <pc:chgData name="Katrina Durance" userId="79830abfc7f3d952" providerId="LiveId" clId="{491182AD-60DC-4450-BB47-19974BE4D717}" dt="2023-11-28T04:34:22.090" v="13283" actId="20577"/>
        <pc:sldMkLst>
          <pc:docMk/>
          <pc:sldMk cId="3490353117" sldId="327"/>
        </pc:sldMkLst>
        <pc:spChg chg="del mod">
          <ac:chgData name="Katrina Durance" userId="79830abfc7f3d952" providerId="LiveId" clId="{491182AD-60DC-4450-BB47-19974BE4D717}" dt="2023-11-22T01:41:45.933" v="2920" actId="931"/>
          <ac:spMkLst>
            <pc:docMk/>
            <pc:sldMk cId="3490353117" sldId="327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8T04:34:22.090" v="13283" actId="20577"/>
          <ac:spMkLst>
            <pc:docMk/>
            <pc:sldMk cId="3490353117" sldId="327"/>
            <ac:spMk id="4" creationId="{55E27C7C-4B68-4BBC-BF36-8959D8493E4A}"/>
          </ac:spMkLst>
        </pc:spChg>
        <pc:spChg chg="add del mod">
          <ac:chgData name="Katrina Durance" userId="79830abfc7f3d952" providerId="LiveId" clId="{491182AD-60DC-4450-BB47-19974BE4D717}" dt="2023-11-22T01:45:26.003" v="2945" actId="478"/>
          <ac:spMkLst>
            <pc:docMk/>
            <pc:sldMk cId="3490353117" sldId="327"/>
            <ac:spMk id="6" creationId="{DE94C63A-473C-F81B-7F66-24008905C2D7}"/>
          </ac:spMkLst>
        </pc:spChg>
        <pc:spChg chg="add del mod">
          <ac:chgData name="Katrina Durance" userId="79830abfc7f3d952" providerId="LiveId" clId="{491182AD-60DC-4450-BB47-19974BE4D717}" dt="2023-11-22T01:45:28.760" v="2948" actId="478"/>
          <ac:spMkLst>
            <pc:docMk/>
            <pc:sldMk cId="3490353117" sldId="327"/>
            <ac:spMk id="8" creationId="{98B0306B-B841-F231-641E-BE27EF238545}"/>
          </ac:spMkLst>
        </pc:spChg>
        <pc:spChg chg="add del mod">
          <ac:chgData name="Katrina Durance" userId="79830abfc7f3d952" providerId="LiveId" clId="{491182AD-60DC-4450-BB47-19974BE4D717}" dt="2023-11-22T01:45:26.010" v="2947"/>
          <ac:spMkLst>
            <pc:docMk/>
            <pc:sldMk cId="3490353117" sldId="327"/>
            <ac:spMk id="9" creationId="{308A60B3-44C2-0FB2-5D16-496F37757389}"/>
          </ac:spMkLst>
        </pc:spChg>
        <pc:spChg chg="add mod">
          <ac:chgData name="Katrina Durance" userId="79830abfc7f3d952" providerId="LiveId" clId="{491182AD-60DC-4450-BB47-19974BE4D717}" dt="2023-11-22T01:46:35.926" v="2960" actId="1076"/>
          <ac:spMkLst>
            <pc:docMk/>
            <pc:sldMk cId="3490353117" sldId="327"/>
            <ac:spMk id="10" creationId="{2CE802F0-FE4E-8B85-4B21-3115C1CA0078}"/>
          </ac:spMkLst>
        </pc:spChg>
        <pc:picChg chg="add mod">
          <ac:chgData name="Katrina Durance" userId="79830abfc7f3d952" providerId="LiveId" clId="{491182AD-60DC-4450-BB47-19974BE4D717}" dt="2023-11-22T15:01:52.755" v="3296" actId="1440"/>
          <ac:picMkLst>
            <pc:docMk/>
            <pc:sldMk cId="3490353117" sldId="327"/>
            <ac:picMk id="5" creationId="{1F3482FC-6D36-64EC-A8C4-E02E42B2C0DB}"/>
          </ac:picMkLst>
        </pc:picChg>
      </pc:sldChg>
      <pc:sldChg chg="add del">
        <pc:chgData name="Katrina Durance" userId="79830abfc7f3d952" providerId="LiveId" clId="{491182AD-60DC-4450-BB47-19974BE4D717}" dt="2023-11-19T21:56:17.497" v="4" actId="2696"/>
        <pc:sldMkLst>
          <pc:docMk/>
          <pc:sldMk cId="939448665" sldId="328"/>
        </pc:sldMkLst>
      </pc:sldChg>
      <pc:sldChg chg="addSp delSp modSp mod ord modAnim">
        <pc:chgData name="Katrina Durance" userId="79830abfc7f3d952" providerId="LiveId" clId="{491182AD-60DC-4450-BB47-19974BE4D717}" dt="2023-11-27T16:25:40.632" v="12057" actId="20577"/>
        <pc:sldMkLst>
          <pc:docMk/>
          <pc:sldMk cId="68934846" sldId="329"/>
        </pc:sldMkLst>
        <pc:spChg chg="mod">
          <ac:chgData name="Katrina Durance" userId="79830abfc7f3d952" providerId="LiveId" clId="{491182AD-60DC-4450-BB47-19974BE4D717}" dt="2023-11-22T16:06:57.158" v="3849" actId="1076"/>
          <ac:spMkLst>
            <pc:docMk/>
            <pc:sldMk cId="68934846" sldId="329"/>
            <ac:spMk id="3" creationId="{17CE29AD-3E29-EB2E-6F8B-FA2E4C66885A}"/>
          </ac:spMkLst>
        </pc:spChg>
        <pc:spChg chg="del">
          <ac:chgData name="Katrina Durance" userId="79830abfc7f3d952" providerId="LiveId" clId="{491182AD-60DC-4450-BB47-19974BE4D717}" dt="2023-11-21T15:32:25.984" v="1091" actId="21"/>
          <ac:spMkLst>
            <pc:docMk/>
            <pc:sldMk cId="68934846" sldId="329"/>
            <ac:spMk id="4" creationId="{55E27C7C-4B68-4BBC-BF36-8959D8493E4A}"/>
          </ac:spMkLst>
        </pc:spChg>
        <pc:spChg chg="add mod">
          <ac:chgData name="Katrina Durance" userId="79830abfc7f3d952" providerId="LiveId" clId="{491182AD-60DC-4450-BB47-19974BE4D717}" dt="2023-11-27T03:47:00.620" v="8445" actId="20577"/>
          <ac:spMkLst>
            <pc:docMk/>
            <pc:sldMk cId="68934846" sldId="329"/>
            <ac:spMk id="4" creationId="{6A649B35-18AA-0EF0-9D20-67731BEE4EA3}"/>
          </ac:spMkLst>
        </pc:spChg>
        <pc:spChg chg="add mod">
          <ac:chgData name="Katrina Durance" userId="79830abfc7f3d952" providerId="LiveId" clId="{491182AD-60DC-4450-BB47-19974BE4D717}" dt="2023-11-27T16:25:40.632" v="12057" actId="20577"/>
          <ac:spMkLst>
            <pc:docMk/>
            <pc:sldMk cId="68934846" sldId="329"/>
            <ac:spMk id="5" creationId="{346E871E-3885-D49B-DE5F-73882645BEF9}"/>
          </ac:spMkLst>
        </pc:spChg>
        <pc:cxnChg chg="add del mod">
          <ac:chgData name="Katrina Durance" userId="79830abfc7f3d952" providerId="LiveId" clId="{491182AD-60DC-4450-BB47-19974BE4D717}" dt="2023-11-27T03:47:03.509" v="8446" actId="478"/>
          <ac:cxnSpMkLst>
            <pc:docMk/>
            <pc:sldMk cId="68934846" sldId="329"/>
            <ac:cxnSpMk id="2" creationId="{E9714D1C-BFA3-023C-F6DD-196AE0161F03}"/>
          </ac:cxnSpMkLst>
        </pc:cxnChg>
        <pc:cxnChg chg="add mod">
          <ac:chgData name="Katrina Durance" userId="79830abfc7f3d952" providerId="LiveId" clId="{491182AD-60DC-4450-BB47-19974BE4D717}" dt="2023-11-27T02:36:23.416" v="6764" actId="1076"/>
          <ac:cxnSpMkLst>
            <pc:docMk/>
            <pc:sldMk cId="68934846" sldId="329"/>
            <ac:cxnSpMk id="8" creationId="{E97CEFF4-3BCC-0C31-0708-EBC2D4A55725}"/>
          </ac:cxnSpMkLst>
        </pc:cxnChg>
      </pc:sldChg>
      <pc:sldChg chg="modSp del mod ord">
        <pc:chgData name="Katrina Durance" userId="79830abfc7f3d952" providerId="LiveId" clId="{491182AD-60DC-4450-BB47-19974BE4D717}" dt="2023-11-22T15:25:47.985" v="3323" actId="2696"/>
        <pc:sldMkLst>
          <pc:docMk/>
          <pc:sldMk cId="150295999" sldId="330"/>
        </pc:sldMkLst>
        <pc:spChg chg="mod">
          <ac:chgData name="Katrina Durance" userId="79830abfc7f3d952" providerId="LiveId" clId="{491182AD-60DC-4450-BB47-19974BE4D717}" dt="2023-11-21T17:03:16.835" v="1295" actId="1076"/>
          <ac:spMkLst>
            <pc:docMk/>
            <pc:sldMk cId="150295999" sldId="330"/>
            <ac:spMk id="2" creationId="{CAA692EC-B076-F769-BC31-181DF4EA7B9C}"/>
          </ac:spMkLst>
        </pc:spChg>
      </pc:sldChg>
      <pc:sldChg chg="modSp add del mod">
        <pc:chgData name="Katrina Durance" userId="79830abfc7f3d952" providerId="LiveId" clId="{491182AD-60DC-4450-BB47-19974BE4D717}" dt="2023-11-22T15:27:17.542" v="3324" actId="2696"/>
        <pc:sldMkLst>
          <pc:docMk/>
          <pc:sldMk cId="1034599137" sldId="331"/>
        </pc:sldMkLst>
        <pc:spChg chg="mod">
          <ac:chgData name="Katrina Durance" userId="79830abfc7f3d952" providerId="LiveId" clId="{491182AD-60DC-4450-BB47-19974BE4D717}" dt="2023-11-19T22:05:21.956" v="16" actId="20577"/>
          <ac:spMkLst>
            <pc:docMk/>
            <pc:sldMk cId="1034599137" sldId="331"/>
            <ac:spMk id="2" creationId="{CAA692EC-B076-F769-BC31-181DF4EA7B9C}"/>
          </ac:spMkLst>
        </pc:spChg>
      </pc:sldChg>
      <pc:sldChg chg="add del">
        <pc:chgData name="Katrina Durance" userId="79830abfc7f3d952" providerId="LiveId" clId="{491182AD-60DC-4450-BB47-19974BE4D717}" dt="2023-11-19T21:56:03.123" v="3" actId="2696"/>
        <pc:sldMkLst>
          <pc:docMk/>
          <pc:sldMk cId="1051950347" sldId="331"/>
        </pc:sldMkLst>
      </pc:sldChg>
      <pc:sldChg chg="delSp modSp new add del mod ord">
        <pc:chgData name="Katrina Durance" userId="79830abfc7f3d952" providerId="LiveId" clId="{491182AD-60DC-4450-BB47-19974BE4D717}" dt="2023-11-22T15:27:17.542" v="3324" actId="2696"/>
        <pc:sldMkLst>
          <pc:docMk/>
          <pc:sldMk cId="286612241" sldId="332"/>
        </pc:sldMkLst>
        <pc:spChg chg="del">
          <ac:chgData name="Katrina Durance" userId="79830abfc7f3d952" providerId="LiveId" clId="{491182AD-60DC-4450-BB47-19974BE4D717}" dt="2023-11-20T20:27:49.009" v="306" actId="478"/>
          <ac:spMkLst>
            <pc:docMk/>
            <pc:sldMk cId="286612241" sldId="332"/>
            <ac:spMk id="2" creationId="{EF620828-9509-4659-74BF-E5BA4F1CE8AC}"/>
          </ac:spMkLst>
        </pc:spChg>
        <pc:spChg chg="mod">
          <ac:chgData name="Katrina Durance" userId="79830abfc7f3d952" providerId="LiveId" clId="{491182AD-60DC-4450-BB47-19974BE4D717}" dt="2023-11-21T17:28:06.234" v="1434" actId="20577"/>
          <ac:spMkLst>
            <pc:docMk/>
            <pc:sldMk cId="286612241" sldId="332"/>
            <ac:spMk id="3" creationId="{37BF3DBC-AEF8-0C22-5145-CAC24EA638D8}"/>
          </ac:spMkLst>
        </pc:spChg>
        <pc:spChg chg="mod">
          <ac:chgData name="Katrina Durance" userId="79830abfc7f3d952" providerId="LiveId" clId="{491182AD-60DC-4450-BB47-19974BE4D717}" dt="2023-11-21T17:27:37.986" v="1428" actId="20577"/>
          <ac:spMkLst>
            <pc:docMk/>
            <pc:sldMk cId="286612241" sldId="332"/>
            <ac:spMk id="4" creationId="{C8EB8FB5-F31E-69FE-4CF8-FAB9F8CE8DC1}"/>
          </ac:spMkLst>
        </pc:spChg>
        <pc:spChg chg="del">
          <ac:chgData name="Katrina Durance" userId="79830abfc7f3d952" providerId="LiveId" clId="{491182AD-60DC-4450-BB47-19974BE4D717}" dt="2023-11-20T20:27:44.537" v="305" actId="478"/>
          <ac:spMkLst>
            <pc:docMk/>
            <pc:sldMk cId="286612241" sldId="332"/>
            <ac:spMk id="5" creationId="{C8057736-2E46-59B8-D14A-F8351980995A}"/>
          </ac:spMkLst>
        </pc:spChg>
      </pc:sldChg>
      <pc:sldChg chg="addSp delSp modSp add del mod ord">
        <pc:chgData name="Katrina Durance" userId="79830abfc7f3d952" providerId="LiveId" clId="{491182AD-60DC-4450-BB47-19974BE4D717}" dt="2023-11-21T22:53:52.247" v="1726" actId="2696"/>
        <pc:sldMkLst>
          <pc:docMk/>
          <pc:sldMk cId="770597662" sldId="333"/>
        </pc:sldMkLst>
        <pc:spChg chg="mod">
          <ac:chgData name="Katrina Durance" userId="79830abfc7f3d952" providerId="LiveId" clId="{491182AD-60DC-4450-BB47-19974BE4D717}" dt="2023-11-21T22:48:11.154" v="1720" actId="21"/>
          <ac:spMkLst>
            <pc:docMk/>
            <pc:sldMk cId="770597662" sldId="333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1T22:47:56.990" v="1716" actId="27636"/>
          <ac:spMkLst>
            <pc:docMk/>
            <pc:sldMk cId="770597662" sldId="333"/>
            <ac:spMk id="4" creationId="{55E27C7C-4B68-4BBC-BF36-8959D8493E4A}"/>
          </ac:spMkLst>
        </pc:spChg>
        <pc:spChg chg="add del">
          <ac:chgData name="Katrina Durance" userId="79830abfc7f3d952" providerId="LiveId" clId="{491182AD-60DC-4450-BB47-19974BE4D717}" dt="2023-11-21T22:47:41.282" v="1708" actId="22"/>
          <ac:spMkLst>
            <pc:docMk/>
            <pc:sldMk cId="770597662" sldId="333"/>
            <ac:spMk id="5" creationId="{C22DBAC8-9A2E-6FD9-C2D3-FBE6B0022317}"/>
          </ac:spMkLst>
        </pc:spChg>
      </pc:sldChg>
      <pc:sldChg chg="addSp modSp add mod ord modNotesTx">
        <pc:chgData name="Katrina Durance" userId="79830abfc7f3d952" providerId="LiveId" clId="{491182AD-60DC-4450-BB47-19974BE4D717}" dt="2023-11-26T23:29:39.956" v="5910" actId="20577"/>
        <pc:sldMkLst>
          <pc:docMk/>
          <pc:sldMk cId="3123856940" sldId="334"/>
        </pc:sldMkLst>
        <pc:spChg chg="mod">
          <ac:chgData name="Katrina Durance" userId="79830abfc7f3d952" providerId="LiveId" clId="{491182AD-60DC-4450-BB47-19974BE4D717}" dt="2023-11-22T00:14:39.272" v="1875" actId="122"/>
          <ac:spMkLst>
            <pc:docMk/>
            <pc:sldMk cId="3123856940" sldId="334"/>
            <ac:spMk id="5" creationId="{346E871E-3885-D49B-DE5F-73882645BEF9}"/>
          </ac:spMkLst>
        </pc:spChg>
        <pc:picChg chg="add mod">
          <ac:chgData name="Katrina Durance" userId="79830abfc7f3d952" providerId="LiveId" clId="{491182AD-60DC-4450-BB47-19974BE4D717}" dt="2023-11-22T14:53:25.615" v="3292" actId="1440"/>
          <ac:picMkLst>
            <pc:docMk/>
            <pc:sldMk cId="3123856940" sldId="334"/>
            <ac:picMk id="4" creationId="{0FB4A508-8E8B-6302-7538-CD2E6CC54F32}"/>
          </ac:picMkLst>
        </pc:picChg>
      </pc:sldChg>
      <pc:sldChg chg="addSp delSp modSp add mod ord replId modNotesTx">
        <pc:chgData name="Katrina Durance" userId="79830abfc7f3d952" providerId="LiveId" clId="{491182AD-60DC-4450-BB47-19974BE4D717}" dt="2023-11-26T23:30:11.387" v="5936" actId="20577"/>
        <pc:sldMkLst>
          <pc:docMk/>
          <pc:sldMk cId="2869162233" sldId="335"/>
        </pc:sldMkLst>
        <pc:spChg chg="del">
          <ac:chgData name="Katrina Durance" userId="79830abfc7f3d952" providerId="LiveId" clId="{491182AD-60DC-4450-BB47-19974BE4D717}" dt="2023-11-22T00:13:18.535" v="1858" actId="931"/>
          <ac:spMkLst>
            <pc:docMk/>
            <pc:sldMk cId="2869162233" sldId="335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2T16:06:36.831" v="3844" actId="207"/>
          <ac:spMkLst>
            <pc:docMk/>
            <pc:sldMk cId="2869162233" sldId="335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2T14:53:16.492" v="3291" actId="1440"/>
          <ac:picMkLst>
            <pc:docMk/>
            <pc:sldMk cId="2869162233" sldId="335"/>
            <ac:picMk id="5" creationId="{148502A6-131D-F859-4E12-CDFBBE3EA461}"/>
          </ac:picMkLst>
        </pc:picChg>
      </pc:sldChg>
      <pc:sldChg chg="addSp delSp modSp add mod ord modNotesTx">
        <pc:chgData name="Katrina Durance" userId="79830abfc7f3d952" providerId="LiveId" clId="{491182AD-60DC-4450-BB47-19974BE4D717}" dt="2023-11-26T23:23:42.188" v="5720" actId="20577"/>
        <pc:sldMkLst>
          <pc:docMk/>
          <pc:sldMk cId="670041745" sldId="336"/>
        </pc:sldMkLst>
        <pc:spChg chg="mod">
          <ac:chgData name="Katrina Durance" userId="79830abfc7f3d952" providerId="LiveId" clId="{491182AD-60DC-4450-BB47-19974BE4D717}" dt="2023-11-22T16:06:30.753" v="3843" actId="207"/>
          <ac:spMkLst>
            <pc:docMk/>
            <pc:sldMk cId="670041745" sldId="336"/>
            <ac:spMk id="5" creationId="{346E871E-3885-D49B-DE5F-73882645BEF9}"/>
          </ac:spMkLst>
        </pc:spChg>
        <pc:picChg chg="add del">
          <ac:chgData name="Katrina Durance" userId="79830abfc7f3d952" providerId="LiveId" clId="{491182AD-60DC-4450-BB47-19974BE4D717}" dt="2023-11-22T00:11:58.329" v="1851" actId="478"/>
          <ac:picMkLst>
            <pc:docMk/>
            <pc:sldMk cId="670041745" sldId="336"/>
            <ac:picMk id="4" creationId="{17801CB8-C8A5-9AD8-1D25-0C97153A52D3}"/>
          </ac:picMkLst>
        </pc:picChg>
        <pc:picChg chg="add mod">
          <ac:chgData name="Katrina Durance" userId="79830abfc7f3d952" providerId="LiveId" clId="{491182AD-60DC-4450-BB47-19974BE4D717}" dt="2023-11-22T14:53:06.026" v="3290" actId="1440"/>
          <ac:picMkLst>
            <pc:docMk/>
            <pc:sldMk cId="670041745" sldId="336"/>
            <ac:picMk id="8" creationId="{AB4940B1-FB79-0811-BF7C-D37531703337}"/>
          </ac:picMkLst>
        </pc:picChg>
      </pc:sldChg>
      <pc:sldChg chg="addSp delSp modSp add mod ord replId modNotesTx">
        <pc:chgData name="Katrina Durance" userId="79830abfc7f3d952" providerId="LiveId" clId="{491182AD-60DC-4450-BB47-19974BE4D717}" dt="2023-11-27T04:43:55.909" v="10271" actId="12"/>
        <pc:sldMkLst>
          <pc:docMk/>
          <pc:sldMk cId="2111593411" sldId="337"/>
        </pc:sldMkLst>
        <pc:spChg chg="add del">
          <ac:chgData name="Katrina Durance" userId="79830abfc7f3d952" providerId="LiveId" clId="{491182AD-60DC-4450-BB47-19974BE4D717}" dt="2023-11-22T00:11:33.671" v="1847" actId="931"/>
          <ac:spMkLst>
            <pc:docMk/>
            <pc:sldMk cId="2111593411" sldId="337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2T16:06:22.966" v="3842" actId="207"/>
          <ac:spMkLst>
            <pc:docMk/>
            <pc:sldMk cId="2111593411" sldId="337"/>
            <ac:spMk id="4" creationId="{55E27C7C-4B68-4BBC-BF36-8959D8493E4A}"/>
          </ac:spMkLst>
        </pc:spChg>
        <pc:spChg chg="add del mod">
          <ac:chgData name="Katrina Durance" userId="79830abfc7f3d952" providerId="LiveId" clId="{491182AD-60DC-4450-BB47-19974BE4D717}" dt="2023-11-22T00:19:46.677" v="1882" actId="931"/>
          <ac:spMkLst>
            <pc:docMk/>
            <pc:sldMk cId="2111593411" sldId="337"/>
            <ac:spMk id="10" creationId="{7EB2974B-9FEF-3966-F7D8-75090DCE1EA8}"/>
          </ac:spMkLst>
        </pc:spChg>
        <pc:picChg chg="add del mod">
          <ac:chgData name="Katrina Durance" userId="79830abfc7f3d952" providerId="LiveId" clId="{491182AD-60DC-4450-BB47-19974BE4D717}" dt="2023-11-22T00:10:03.883" v="1846" actId="931"/>
          <ac:picMkLst>
            <pc:docMk/>
            <pc:sldMk cId="2111593411" sldId="337"/>
            <ac:picMk id="5" creationId="{CDA8C635-259E-A1AE-F1EF-121E9EE51B4D}"/>
          </ac:picMkLst>
        </pc:picChg>
        <pc:picChg chg="add del mod">
          <ac:chgData name="Katrina Durance" userId="79830abfc7f3d952" providerId="LiveId" clId="{491182AD-60DC-4450-BB47-19974BE4D717}" dt="2023-11-22T00:19:42.760" v="1881" actId="478"/>
          <ac:picMkLst>
            <pc:docMk/>
            <pc:sldMk cId="2111593411" sldId="337"/>
            <ac:picMk id="7" creationId="{786CEB91-5B83-7314-0297-77E0ED3B7836}"/>
          </ac:picMkLst>
        </pc:picChg>
        <pc:picChg chg="add mod">
          <ac:chgData name="Katrina Durance" userId="79830abfc7f3d952" providerId="LiveId" clId="{491182AD-60DC-4450-BB47-19974BE4D717}" dt="2023-11-22T14:52:49.777" v="3288" actId="1440"/>
          <ac:picMkLst>
            <pc:docMk/>
            <pc:sldMk cId="2111593411" sldId="337"/>
            <ac:picMk id="12" creationId="{59F07823-AC18-0DC7-E86A-F9F60795A15B}"/>
          </ac:picMkLst>
        </pc:picChg>
      </pc:sldChg>
      <pc:sldChg chg="modSp add del mod ord replId">
        <pc:chgData name="Katrina Durance" userId="79830abfc7f3d952" providerId="LiveId" clId="{491182AD-60DC-4450-BB47-19974BE4D717}" dt="2023-11-22T01:14:29.580" v="2223" actId="2696"/>
        <pc:sldMkLst>
          <pc:docMk/>
          <pc:sldMk cId="2775178234" sldId="338"/>
        </pc:sldMkLst>
        <pc:spChg chg="mod">
          <ac:chgData name="Katrina Durance" userId="79830abfc7f3d952" providerId="LiveId" clId="{491182AD-60DC-4450-BB47-19974BE4D717}" dt="2023-11-22T01:14:23.939" v="2222" actId="21"/>
          <ac:spMkLst>
            <pc:docMk/>
            <pc:sldMk cId="2775178234" sldId="338"/>
            <ac:spMk id="5" creationId="{346E871E-3885-D49B-DE5F-73882645BEF9}"/>
          </ac:spMkLst>
        </pc:spChg>
      </pc:sldChg>
      <pc:sldChg chg="modSp add mod ord replId modAnim modNotesTx">
        <pc:chgData name="Katrina Durance" userId="79830abfc7f3d952" providerId="LiveId" clId="{491182AD-60DC-4450-BB47-19974BE4D717}" dt="2023-11-28T16:19:09.149" v="13444" actId="20577"/>
        <pc:sldMkLst>
          <pc:docMk/>
          <pc:sldMk cId="3954211414" sldId="339"/>
        </pc:sldMkLst>
        <pc:spChg chg="mod">
          <ac:chgData name="Katrina Durance" userId="79830abfc7f3d952" providerId="LiveId" clId="{491182AD-60DC-4450-BB47-19974BE4D717}" dt="2023-11-28T16:18:53.035" v="13443" actId="20577"/>
          <ac:spMkLst>
            <pc:docMk/>
            <pc:sldMk cId="3954211414" sldId="339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04:12:38.425" v="8870" actId="20577"/>
          <ac:spMkLst>
            <pc:docMk/>
            <pc:sldMk cId="3954211414" sldId="339"/>
            <ac:spMk id="4" creationId="{55E27C7C-4B68-4BBC-BF36-8959D8493E4A}"/>
          </ac:spMkLst>
        </pc:spChg>
      </pc:sldChg>
      <pc:sldChg chg="add del">
        <pc:chgData name="Katrina Durance" userId="79830abfc7f3d952" providerId="LiveId" clId="{491182AD-60DC-4450-BB47-19974BE4D717}" dt="2023-11-22T01:14:10.125" v="2220" actId="2696"/>
        <pc:sldMkLst>
          <pc:docMk/>
          <pc:sldMk cId="1056555778" sldId="340"/>
        </pc:sldMkLst>
      </pc:sldChg>
      <pc:sldChg chg="modSp add mod ord replId modAnim modNotesTx">
        <pc:chgData name="Katrina Durance" userId="79830abfc7f3d952" providerId="LiveId" clId="{491182AD-60DC-4450-BB47-19974BE4D717}" dt="2023-11-27T18:42:59.596" v="12915" actId="20577"/>
        <pc:sldMkLst>
          <pc:docMk/>
          <pc:sldMk cId="2595374691" sldId="341"/>
        </pc:sldMkLst>
        <pc:spChg chg="mod">
          <ac:chgData name="Katrina Durance" userId="79830abfc7f3d952" providerId="LiveId" clId="{491182AD-60DC-4450-BB47-19974BE4D717}" dt="2023-11-27T04:12:06.511" v="8859" actId="255"/>
          <ac:spMkLst>
            <pc:docMk/>
            <pc:sldMk cId="2595374691" sldId="341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04:12:47.715" v="8871" actId="20577"/>
          <ac:spMkLst>
            <pc:docMk/>
            <pc:sldMk cId="2595374691" sldId="341"/>
            <ac:spMk id="4" creationId="{55E27C7C-4B68-4BBC-BF36-8959D8493E4A}"/>
          </ac:spMkLst>
        </pc:spChg>
      </pc:sldChg>
      <pc:sldChg chg="add del replId">
        <pc:chgData name="Katrina Durance" userId="79830abfc7f3d952" providerId="LiveId" clId="{491182AD-60DC-4450-BB47-19974BE4D717}" dt="2023-11-22T01:14:14.075" v="2221" actId="2696"/>
        <pc:sldMkLst>
          <pc:docMk/>
          <pc:sldMk cId="59537440" sldId="342"/>
        </pc:sldMkLst>
      </pc:sldChg>
      <pc:sldChg chg="modSp add mod ord replId modAnim modNotesTx">
        <pc:chgData name="Katrina Durance" userId="79830abfc7f3d952" providerId="LiveId" clId="{491182AD-60DC-4450-BB47-19974BE4D717}" dt="2023-11-27T18:31:25.415" v="12673" actId="20577"/>
        <pc:sldMkLst>
          <pc:docMk/>
          <pc:sldMk cId="1687741173" sldId="343"/>
        </pc:sldMkLst>
        <pc:spChg chg="mod">
          <ac:chgData name="Katrina Durance" userId="79830abfc7f3d952" providerId="LiveId" clId="{491182AD-60DC-4450-BB47-19974BE4D717}" dt="2023-11-27T16:18:41.749" v="12026" actId="21"/>
          <ac:spMkLst>
            <pc:docMk/>
            <pc:sldMk cId="1687741173" sldId="343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2T15:49:53.816" v="3774" actId="207"/>
          <ac:spMkLst>
            <pc:docMk/>
            <pc:sldMk cId="1687741173" sldId="343"/>
            <ac:spMk id="4" creationId="{55E27C7C-4B68-4BBC-BF36-8959D8493E4A}"/>
          </ac:spMkLst>
        </pc:spChg>
      </pc:sldChg>
      <pc:sldChg chg="add del ord">
        <pc:chgData name="Katrina Durance" userId="79830abfc7f3d952" providerId="LiveId" clId="{491182AD-60DC-4450-BB47-19974BE4D717}" dt="2023-11-21T17:25:02.028" v="1343" actId="2696"/>
        <pc:sldMkLst>
          <pc:docMk/>
          <pc:sldMk cId="2853767615" sldId="344"/>
        </pc:sldMkLst>
      </pc:sldChg>
      <pc:sldChg chg="add del ord">
        <pc:chgData name="Katrina Durance" userId="79830abfc7f3d952" providerId="LiveId" clId="{491182AD-60DC-4450-BB47-19974BE4D717}" dt="2023-11-21T17:24:52.488" v="1339" actId="2696"/>
        <pc:sldMkLst>
          <pc:docMk/>
          <pc:sldMk cId="899863863" sldId="345"/>
        </pc:sldMkLst>
      </pc:sldChg>
      <pc:sldChg chg="addSp delSp modSp add mod ord">
        <pc:chgData name="Katrina Durance" userId="79830abfc7f3d952" providerId="LiveId" clId="{491182AD-60DC-4450-BB47-19974BE4D717}" dt="2023-11-21T17:25:36.648" v="1372" actId="478"/>
        <pc:sldMkLst>
          <pc:docMk/>
          <pc:sldMk cId="620019336" sldId="346"/>
        </pc:sldMkLst>
        <pc:spChg chg="mod">
          <ac:chgData name="Katrina Durance" userId="79830abfc7f3d952" providerId="LiveId" clId="{491182AD-60DC-4450-BB47-19974BE4D717}" dt="2023-11-21T17:25:27.880" v="1371" actId="20577"/>
          <ac:spMkLst>
            <pc:docMk/>
            <pc:sldMk cId="620019336" sldId="346"/>
            <ac:spMk id="2" creationId="{C5F2FB0B-15EC-453B-BC9B-69AD35DDCEA3}"/>
          </ac:spMkLst>
        </pc:spChg>
        <pc:spChg chg="del">
          <ac:chgData name="Katrina Durance" userId="79830abfc7f3d952" providerId="LiveId" clId="{491182AD-60DC-4450-BB47-19974BE4D717}" dt="2023-11-21T17:25:15.952" v="1344" actId="478"/>
          <ac:spMkLst>
            <pc:docMk/>
            <pc:sldMk cId="620019336" sldId="346"/>
            <ac:spMk id="3" creationId="{05408798-0DB3-46BF-880E-7BB904D700F6}"/>
          </ac:spMkLst>
        </pc:spChg>
        <pc:spChg chg="add del mod">
          <ac:chgData name="Katrina Durance" userId="79830abfc7f3d952" providerId="LiveId" clId="{491182AD-60DC-4450-BB47-19974BE4D717}" dt="2023-11-21T17:25:36.648" v="1372" actId="478"/>
          <ac:spMkLst>
            <pc:docMk/>
            <pc:sldMk cId="620019336" sldId="346"/>
            <ac:spMk id="5" creationId="{58317269-9888-B65F-0756-73B38AD3F34E}"/>
          </ac:spMkLst>
        </pc:spChg>
      </pc:sldChg>
      <pc:sldChg chg="addSp delSp modSp add mod">
        <pc:chgData name="Katrina Durance" userId="79830abfc7f3d952" providerId="LiveId" clId="{491182AD-60DC-4450-BB47-19974BE4D717}" dt="2023-11-27T04:28:00.713" v="9631" actId="20577"/>
        <pc:sldMkLst>
          <pc:docMk/>
          <pc:sldMk cId="676003954" sldId="347"/>
        </pc:sldMkLst>
        <pc:spChg chg="mod">
          <ac:chgData name="Katrina Durance" userId="79830abfc7f3d952" providerId="LiveId" clId="{491182AD-60DC-4450-BB47-19974BE4D717}" dt="2023-11-27T04:28:00.713" v="9631" actId="20577"/>
          <ac:spMkLst>
            <pc:docMk/>
            <pc:sldMk cId="676003954" sldId="347"/>
            <ac:spMk id="2" creationId="{C5F2FB0B-15EC-453B-BC9B-69AD35DDCEA3}"/>
          </ac:spMkLst>
        </pc:spChg>
        <pc:spChg chg="del mod">
          <ac:chgData name="Katrina Durance" userId="79830abfc7f3d952" providerId="LiveId" clId="{491182AD-60DC-4450-BB47-19974BE4D717}" dt="2023-11-21T17:25:58.619" v="1374" actId="478"/>
          <ac:spMkLst>
            <pc:docMk/>
            <pc:sldMk cId="676003954" sldId="347"/>
            <ac:spMk id="3" creationId="{05408798-0DB3-46BF-880E-7BB904D700F6}"/>
          </ac:spMkLst>
        </pc:spChg>
        <pc:spChg chg="add del mod">
          <ac:chgData name="Katrina Durance" userId="79830abfc7f3d952" providerId="LiveId" clId="{491182AD-60DC-4450-BB47-19974BE4D717}" dt="2023-11-21T17:26:12.419" v="1393" actId="478"/>
          <ac:spMkLst>
            <pc:docMk/>
            <pc:sldMk cId="676003954" sldId="347"/>
            <ac:spMk id="5" creationId="{DDD9F329-E3D9-E6D4-E77E-BD0E5076B4C5}"/>
          </ac:spMkLst>
        </pc:spChg>
        <pc:picChg chg="del">
          <ac:chgData name="Katrina Durance" userId="79830abfc7f3d952" providerId="LiveId" clId="{491182AD-60DC-4450-BB47-19974BE4D717}" dt="2023-11-27T02:51:07.168" v="7018"/>
          <ac:picMkLst>
            <pc:docMk/>
            <pc:sldMk cId="676003954" sldId="347"/>
            <ac:picMk id="3" creationId="{7858B796-089D-356A-F7B6-E7F9F33436AA}"/>
          </ac:picMkLst>
        </pc:picChg>
      </pc:sldChg>
      <pc:sldChg chg="modSp add mod ord modAnim modNotesTx">
        <pc:chgData name="Katrina Durance" userId="79830abfc7f3d952" providerId="LiveId" clId="{491182AD-60DC-4450-BB47-19974BE4D717}" dt="2023-11-27T18:34:37.624" v="12798" actId="20577"/>
        <pc:sldMkLst>
          <pc:docMk/>
          <pc:sldMk cId="283143701" sldId="348"/>
        </pc:sldMkLst>
        <pc:spChg chg="mod">
          <ac:chgData name="Katrina Durance" userId="79830abfc7f3d952" providerId="LiveId" clId="{491182AD-60DC-4450-BB47-19974BE4D717}" dt="2023-11-27T18:32:06.027" v="12677" actId="2710"/>
          <ac:spMkLst>
            <pc:docMk/>
            <pc:sldMk cId="283143701" sldId="348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2T15:53:53.248" v="3785" actId="207"/>
          <ac:spMkLst>
            <pc:docMk/>
            <pc:sldMk cId="283143701" sldId="348"/>
            <ac:spMk id="4" creationId="{55E27C7C-4B68-4BBC-BF36-8959D8493E4A}"/>
          </ac:spMkLst>
        </pc:spChg>
      </pc:sldChg>
      <pc:sldChg chg="modSp add del mod ord">
        <pc:chgData name="Katrina Durance" userId="79830abfc7f3d952" providerId="LiveId" clId="{491182AD-60DC-4450-BB47-19974BE4D717}" dt="2023-11-28T00:48:01.192" v="13125" actId="2696"/>
        <pc:sldMkLst>
          <pc:docMk/>
          <pc:sldMk cId="1843861987" sldId="349"/>
        </pc:sldMkLst>
        <pc:spChg chg="mod">
          <ac:chgData name="Katrina Durance" userId="79830abfc7f3d952" providerId="LiveId" clId="{491182AD-60DC-4450-BB47-19974BE4D717}" dt="2023-11-28T00:47:35.487" v="13124" actId="20577"/>
          <ac:spMkLst>
            <pc:docMk/>
            <pc:sldMk cId="1843861987" sldId="349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2T15:36:18.979" v="3617" actId="20577"/>
          <ac:spMkLst>
            <pc:docMk/>
            <pc:sldMk cId="1843861987" sldId="349"/>
            <ac:spMk id="4" creationId="{55E27C7C-4B68-4BBC-BF36-8959D8493E4A}"/>
          </ac:spMkLst>
        </pc:spChg>
      </pc:sldChg>
      <pc:sldChg chg="modSp add del mod">
        <pc:chgData name="Katrina Durance" userId="79830abfc7f3d952" providerId="LiveId" clId="{491182AD-60DC-4450-BB47-19974BE4D717}" dt="2023-11-28T00:52:01.422" v="13129" actId="2696"/>
        <pc:sldMkLst>
          <pc:docMk/>
          <pc:sldMk cId="599393490" sldId="350"/>
        </pc:sldMkLst>
        <pc:spChg chg="mod">
          <ac:chgData name="Katrina Durance" userId="79830abfc7f3d952" providerId="LiveId" clId="{491182AD-60DC-4450-BB47-19974BE4D717}" dt="2023-11-26T23:05:06.345" v="4977" actId="255"/>
          <ac:spMkLst>
            <pc:docMk/>
            <pc:sldMk cId="599393490" sldId="350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6T22:20:31.621" v="4125" actId="20577"/>
          <ac:spMkLst>
            <pc:docMk/>
            <pc:sldMk cId="599393490" sldId="350"/>
            <ac:spMk id="4" creationId="{55E27C7C-4B68-4BBC-BF36-8959D8493E4A}"/>
          </ac:spMkLst>
        </pc:spChg>
      </pc:sldChg>
      <pc:sldChg chg="modSp add del mod">
        <pc:chgData name="Katrina Durance" userId="79830abfc7f3d952" providerId="LiveId" clId="{491182AD-60DC-4450-BB47-19974BE4D717}" dt="2023-11-28T01:45:13.813" v="13130" actId="2696"/>
        <pc:sldMkLst>
          <pc:docMk/>
          <pc:sldMk cId="2035143739" sldId="351"/>
        </pc:sldMkLst>
        <pc:spChg chg="mod">
          <ac:chgData name="Katrina Durance" userId="79830abfc7f3d952" providerId="LiveId" clId="{491182AD-60DC-4450-BB47-19974BE4D717}" dt="2023-11-26T23:13:33.565" v="5045" actId="20577"/>
          <ac:spMkLst>
            <pc:docMk/>
            <pc:sldMk cId="2035143739" sldId="351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6T23:11:59.073" v="5016" actId="14100"/>
          <ac:spMkLst>
            <pc:docMk/>
            <pc:sldMk cId="2035143739" sldId="351"/>
            <ac:spMk id="4" creationId="{55E27C7C-4B68-4BBC-BF36-8959D8493E4A}"/>
          </ac:spMkLst>
        </pc:spChg>
      </pc:sldChg>
      <pc:sldChg chg="add del replId">
        <pc:chgData name="Katrina Durance" userId="79830abfc7f3d952" providerId="LiveId" clId="{491182AD-60DC-4450-BB47-19974BE4D717}" dt="2023-11-27T02:39:49.008" v="6805" actId="2696"/>
        <pc:sldMkLst>
          <pc:docMk/>
          <pc:sldMk cId="204801163" sldId="352"/>
        </pc:sldMkLst>
      </pc:sldChg>
      <pc:sldChg chg="addSp modSp add mod modNotesTx">
        <pc:chgData name="Katrina Durance" userId="79830abfc7f3d952" providerId="LiveId" clId="{491182AD-60DC-4450-BB47-19974BE4D717}" dt="2023-11-27T04:38:12.008" v="10118" actId="20577"/>
        <pc:sldMkLst>
          <pc:docMk/>
          <pc:sldMk cId="1198879157" sldId="352"/>
        </pc:sldMkLst>
        <pc:spChg chg="mod">
          <ac:chgData name="Katrina Durance" userId="79830abfc7f3d952" providerId="LiveId" clId="{491182AD-60DC-4450-BB47-19974BE4D717}" dt="2023-11-27T02:54:12.948" v="7055" actId="14100"/>
          <ac:spMkLst>
            <pc:docMk/>
            <pc:sldMk cId="1198879157" sldId="352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04:36:13.784" v="10098" actId="20577"/>
          <ac:spMkLst>
            <pc:docMk/>
            <pc:sldMk cId="1198879157" sldId="352"/>
            <ac:spMk id="4" creationId="{55E27C7C-4B68-4BBC-BF36-8959D8493E4A}"/>
          </ac:spMkLst>
        </pc:spChg>
        <pc:cxnChg chg="add mod">
          <ac:chgData name="Katrina Durance" userId="79830abfc7f3d952" providerId="LiveId" clId="{491182AD-60DC-4450-BB47-19974BE4D717}" dt="2023-11-27T03:04:28.395" v="7551" actId="1076"/>
          <ac:cxnSpMkLst>
            <pc:docMk/>
            <pc:sldMk cId="1198879157" sldId="352"/>
            <ac:cxnSpMk id="5" creationId="{4C3DD531-B7B3-A9BB-8459-F81C03682B57}"/>
          </ac:cxnSpMkLst>
        </pc:cxnChg>
      </pc:sldChg>
      <pc:sldChg chg="modSp add mod ord modAnim modNotesTx">
        <pc:chgData name="Katrina Durance" userId="79830abfc7f3d952" providerId="LiveId" clId="{491182AD-60DC-4450-BB47-19974BE4D717}" dt="2023-11-27T18:07:47.272" v="12541" actId="20577"/>
        <pc:sldMkLst>
          <pc:docMk/>
          <pc:sldMk cId="894914333" sldId="353"/>
        </pc:sldMkLst>
        <pc:spChg chg="mod">
          <ac:chgData name="Katrina Durance" userId="79830abfc7f3d952" providerId="LiveId" clId="{491182AD-60DC-4450-BB47-19974BE4D717}" dt="2023-11-27T04:21:03.464" v="9309" actId="20577"/>
          <ac:spMkLst>
            <pc:docMk/>
            <pc:sldMk cId="894914333" sldId="353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02:51:52.941" v="7046" actId="207"/>
          <ac:spMkLst>
            <pc:docMk/>
            <pc:sldMk cId="894914333" sldId="353"/>
            <ac:spMk id="4" creationId="{55E27C7C-4B68-4BBC-BF36-8959D8493E4A}"/>
          </ac:spMkLst>
        </pc:spChg>
      </pc:sldChg>
      <pc:sldChg chg="add del">
        <pc:chgData name="Katrina Durance" userId="79830abfc7f3d952" providerId="LiveId" clId="{491182AD-60DC-4450-BB47-19974BE4D717}" dt="2023-11-27T02:50:38.572" v="7017" actId="2696"/>
        <pc:sldMkLst>
          <pc:docMk/>
          <pc:sldMk cId="1777515491" sldId="353"/>
        </pc:sldMkLst>
      </pc:sldChg>
      <pc:sldChg chg="del">
        <pc:chgData name="Katrina Durance" userId="79830abfc7f3d952" providerId="LiveId" clId="{491182AD-60DC-4450-BB47-19974BE4D717}" dt="2023-11-27T02:51:20.137" v="7019"/>
        <pc:sldMkLst>
          <pc:docMk/>
          <pc:sldMk cId="3811486763" sldId="353"/>
        </pc:sldMkLst>
      </pc:sldChg>
      <pc:sldChg chg="modSp add del mod ord replId">
        <pc:chgData name="Katrina Durance" userId="79830abfc7f3d952" providerId="LiveId" clId="{491182AD-60DC-4450-BB47-19974BE4D717}" dt="2023-11-28T00:47:17.977" v="13117" actId="2696"/>
        <pc:sldMkLst>
          <pc:docMk/>
          <pc:sldMk cId="1289820645" sldId="354"/>
        </pc:sldMkLst>
        <pc:spChg chg="mod">
          <ac:chgData name="Katrina Durance" userId="79830abfc7f3d952" providerId="LiveId" clId="{491182AD-60DC-4450-BB47-19974BE4D717}" dt="2023-11-27T04:41:14.032" v="10203" actId="20577"/>
          <ac:spMkLst>
            <pc:docMk/>
            <pc:sldMk cId="1289820645" sldId="354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04:39:10.324" v="10137" actId="20577"/>
          <ac:spMkLst>
            <pc:docMk/>
            <pc:sldMk cId="1289820645" sldId="354"/>
            <ac:spMk id="4" creationId="{55E27C7C-4B68-4BBC-BF36-8959D8493E4A}"/>
          </ac:spMkLst>
        </pc:spChg>
      </pc:sldChg>
      <pc:sldChg chg="modSp add mod ord replId">
        <pc:chgData name="Katrina Durance" userId="79830abfc7f3d952" providerId="LiveId" clId="{491182AD-60DC-4450-BB47-19974BE4D717}" dt="2023-11-27T16:16:51.247" v="12021" actId="5793"/>
        <pc:sldMkLst>
          <pc:docMk/>
          <pc:sldMk cId="1225848713" sldId="355"/>
        </pc:sldMkLst>
        <pc:spChg chg="mod">
          <ac:chgData name="Katrina Durance" userId="79830abfc7f3d952" providerId="LiveId" clId="{491182AD-60DC-4450-BB47-19974BE4D717}" dt="2023-11-27T16:16:51.247" v="12021" actId="5793"/>
          <ac:spMkLst>
            <pc:docMk/>
            <pc:sldMk cId="1225848713" sldId="355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16:11:51.428" v="11790" actId="20577"/>
          <ac:spMkLst>
            <pc:docMk/>
            <pc:sldMk cId="1225848713" sldId="355"/>
            <ac:spMk id="4" creationId="{55E27C7C-4B68-4BBC-BF36-8959D8493E4A}"/>
          </ac:spMkLst>
        </pc:spChg>
      </pc:sldChg>
      <pc:sldChg chg="add del ord replId">
        <pc:chgData name="Katrina Durance" userId="79830abfc7f3d952" providerId="LiveId" clId="{491182AD-60DC-4450-BB47-19974BE4D717}" dt="2023-11-28T01:45:26.428" v="13131" actId="2696"/>
        <pc:sldMkLst>
          <pc:docMk/>
          <pc:sldMk cId="234978855" sldId="356"/>
        </pc:sldMkLst>
      </pc:sldChg>
      <pc:sldChg chg="add del ord">
        <pc:chgData name="Katrina Durance" userId="79830abfc7f3d952" providerId="LiveId" clId="{491182AD-60DC-4450-BB47-19974BE4D717}" dt="2023-11-28T01:45:26.428" v="13131" actId="2696"/>
        <pc:sldMkLst>
          <pc:docMk/>
          <pc:sldMk cId="3810270379" sldId="357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1406484521" sldId="358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624193430" sldId="359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398920226" sldId="360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3421852064" sldId="361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2304100603" sldId="362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3114473713" sldId="363"/>
        </pc:sldMkLst>
      </pc:sldChg>
      <pc:sldChg chg="modSp add del mod ord replId">
        <pc:chgData name="Katrina Durance" userId="79830abfc7f3d952" providerId="LiveId" clId="{491182AD-60DC-4450-BB47-19974BE4D717}" dt="2023-11-27T03:56:46.590" v="8542" actId="2696"/>
        <pc:sldMkLst>
          <pc:docMk/>
          <pc:sldMk cId="3179383690" sldId="364"/>
        </pc:sldMkLst>
        <pc:spChg chg="mod">
          <ac:chgData name="Katrina Durance" userId="79830abfc7f3d952" providerId="LiveId" clId="{491182AD-60DC-4450-BB47-19974BE4D717}" dt="2023-11-27T03:46:07.480" v="8444" actId="20577"/>
          <ac:spMkLst>
            <pc:docMk/>
            <pc:sldMk cId="3179383690" sldId="364"/>
            <ac:spMk id="3" creationId="{18D35D15-792C-5AE8-0176-CE2EEDB11788}"/>
          </ac:spMkLst>
        </pc:spChg>
        <pc:spChg chg="mod">
          <ac:chgData name="Katrina Durance" userId="79830abfc7f3d952" providerId="LiveId" clId="{491182AD-60DC-4450-BB47-19974BE4D717}" dt="2023-11-27T03:45:17.398" v="8357" actId="20577"/>
          <ac:spMkLst>
            <pc:docMk/>
            <pc:sldMk cId="3179383690" sldId="364"/>
            <ac:spMk id="4" creationId="{55E27C7C-4B68-4BBC-BF36-8959D8493E4A}"/>
          </ac:spMkLst>
        </pc:spChg>
      </pc:sldChg>
      <pc:sldChg chg="addSp delSp modSp add mod ord delAnim modAnim">
        <pc:chgData name="Katrina Durance" userId="79830abfc7f3d952" providerId="LiveId" clId="{491182AD-60DC-4450-BB47-19974BE4D717}" dt="2023-11-27T16:32:19.188" v="12159" actId="14100"/>
        <pc:sldMkLst>
          <pc:docMk/>
          <pc:sldMk cId="3772087578" sldId="365"/>
        </pc:sldMkLst>
        <pc:spChg chg="mod">
          <ac:chgData name="Katrina Durance" userId="79830abfc7f3d952" providerId="LiveId" clId="{491182AD-60DC-4450-BB47-19974BE4D717}" dt="2023-11-27T16:32:19.188" v="12159" actId="14100"/>
          <ac:spMkLst>
            <pc:docMk/>
            <pc:sldMk cId="3772087578" sldId="365"/>
            <ac:spMk id="3" creationId="{0115FF41-AFA4-4D25-AB42-AB034F4B4FEC}"/>
          </ac:spMkLst>
        </pc:spChg>
        <pc:spChg chg="del mod">
          <ac:chgData name="Katrina Durance" userId="79830abfc7f3d952" providerId="LiveId" clId="{491182AD-60DC-4450-BB47-19974BE4D717}" dt="2023-11-22T15:29:21.505" v="3339" actId="478"/>
          <ac:spMkLst>
            <pc:docMk/>
            <pc:sldMk cId="3772087578" sldId="365"/>
            <ac:spMk id="4" creationId="{B0881FA9-F3B0-4912-B0E1-352094195C30}"/>
          </ac:spMkLst>
        </pc:spChg>
        <pc:spChg chg="add del mod">
          <ac:chgData name="Katrina Durance" userId="79830abfc7f3d952" providerId="LiveId" clId="{491182AD-60DC-4450-BB47-19974BE4D717}" dt="2023-11-22T15:29:10.199" v="3336" actId="478"/>
          <ac:spMkLst>
            <pc:docMk/>
            <pc:sldMk cId="3772087578" sldId="365"/>
            <ac:spMk id="5" creationId="{252E1E4A-CB80-B750-17D1-832F7025EEEB}"/>
          </ac:spMkLst>
        </pc:spChg>
        <pc:picChg chg="del">
          <ac:chgData name="Katrina Durance" userId="79830abfc7f3d952" providerId="LiveId" clId="{491182AD-60DC-4450-BB47-19974BE4D717}" dt="2023-11-22T15:29:07.851" v="3335" actId="478"/>
          <ac:picMkLst>
            <pc:docMk/>
            <pc:sldMk cId="3772087578" sldId="365"/>
            <ac:picMk id="8" creationId="{B53D1AAB-32B2-4F04-828F-AB1C758AF004}"/>
          </ac:picMkLst>
        </pc:picChg>
      </pc:sldChg>
      <pc:sldChg chg="addSp delSp modSp add del mod">
        <pc:chgData name="Katrina Durance" userId="79830abfc7f3d952" providerId="LiveId" clId="{491182AD-60DC-4450-BB47-19974BE4D717}" dt="2023-11-28T00:37:35.551" v="12919" actId="2696"/>
        <pc:sldMkLst>
          <pc:docMk/>
          <pc:sldMk cId="407253063" sldId="366"/>
        </pc:sldMkLst>
        <pc:spChg chg="mod">
          <ac:chgData name="Katrina Durance" userId="79830abfc7f3d952" providerId="LiveId" clId="{491182AD-60DC-4450-BB47-19974BE4D717}" dt="2023-11-27T02:42:07.856" v="6844" actId="20577"/>
          <ac:spMkLst>
            <pc:docMk/>
            <pc:sldMk cId="407253063" sldId="366"/>
            <ac:spMk id="2" creationId="{C5F2FB0B-15EC-453B-BC9B-69AD35DDCEA3}"/>
          </ac:spMkLst>
        </pc:spChg>
        <pc:spChg chg="del">
          <ac:chgData name="Katrina Durance" userId="79830abfc7f3d952" providerId="LiveId" clId="{491182AD-60DC-4450-BB47-19974BE4D717}" dt="2023-11-22T15:35:31.289" v="3582" actId="478"/>
          <ac:spMkLst>
            <pc:docMk/>
            <pc:sldMk cId="407253063" sldId="366"/>
            <ac:spMk id="3" creationId="{05408798-0DB3-46BF-880E-7BB904D700F6}"/>
          </ac:spMkLst>
        </pc:spChg>
        <pc:spChg chg="add del mod">
          <ac:chgData name="Katrina Durance" userId="79830abfc7f3d952" providerId="LiveId" clId="{491182AD-60DC-4450-BB47-19974BE4D717}" dt="2023-11-22T15:35:40.164" v="3585" actId="478"/>
          <ac:spMkLst>
            <pc:docMk/>
            <pc:sldMk cId="407253063" sldId="366"/>
            <ac:spMk id="6" creationId="{A9488FBF-645D-77E7-9159-012C2544F0CD}"/>
          </ac:spMkLst>
        </pc:spChg>
        <pc:picChg chg="del">
          <ac:chgData name="Katrina Durance" userId="79830abfc7f3d952" providerId="LiveId" clId="{491182AD-60DC-4450-BB47-19974BE4D717}" dt="2023-11-22T15:35:35.604" v="3584" actId="478"/>
          <ac:picMkLst>
            <pc:docMk/>
            <pc:sldMk cId="407253063" sldId="366"/>
            <ac:picMk id="4" creationId="{EA234248-0538-5E51-E7D0-3EB366C5EF67}"/>
          </ac:picMkLst>
        </pc:picChg>
        <pc:picChg chg="del">
          <ac:chgData name="Katrina Durance" userId="79830abfc7f3d952" providerId="LiveId" clId="{491182AD-60DC-4450-BB47-19974BE4D717}" dt="2023-11-22T15:35:34.881" v="3583" actId="478"/>
          <ac:picMkLst>
            <pc:docMk/>
            <pc:sldMk cId="407253063" sldId="366"/>
            <ac:picMk id="10" creationId="{6923DE2E-1058-017F-6F15-7220814DE8FB}"/>
          </ac:picMkLst>
        </pc:picChg>
      </pc:sldChg>
      <pc:sldChg chg="modSp add del mod ord">
        <pc:chgData name="Katrina Durance" userId="79830abfc7f3d952" providerId="LiveId" clId="{491182AD-60DC-4450-BB47-19974BE4D717}" dt="2023-11-28T01:45:26.428" v="13131" actId="2696"/>
        <pc:sldMkLst>
          <pc:docMk/>
          <pc:sldMk cId="741763598" sldId="367"/>
        </pc:sldMkLst>
        <pc:spChg chg="mod">
          <ac:chgData name="Katrina Durance" userId="79830abfc7f3d952" providerId="LiveId" clId="{491182AD-60DC-4450-BB47-19974BE4D717}" dt="2023-11-27T02:43:16.486" v="6862" actId="27636"/>
          <ac:spMkLst>
            <pc:docMk/>
            <pc:sldMk cId="741763598" sldId="367"/>
            <ac:spMk id="2" creationId="{C5F2FB0B-15EC-453B-BC9B-69AD35DDCEA3}"/>
          </ac:spMkLst>
        </pc:spChg>
      </pc:sldChg>
      <pc:sldChg chg="add del">
        <pc:chgData name="Katrina Durance" userId="79830abfc7f3d952" providerId="LiveId" clId="{491182AD-60DC-4450-BB47-19974BE4D717}" dt="2023-11-22T15:38:11.947" v="3701"/>
        <pc:sldMkLst>
          <pc:docMk/>
          <pc:sldMk cId="2802812151" sldId="367"/>
        </pc:sldMkLst>
      </pc:sldChg>
      <pc:sldChg chg="add del">
        <pc:chgData name="Katrina Durance" userId="79830abfc7f3d952" providerId="LiveId" clId="{491182AD-60DC-4450-BB47-19974BE4D717}" dt="2023-11-28T01:45:26.428" v="13131" actId="2696"/>
        <pc:sldMkLst>
          <pc:docMk/>
          <pc:sldMk cId="589720795" sldId="368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3722256665" sldId="369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4199856425" sldId="370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4017437226" sldId="371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1803975248" sldId="372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5004903" sldId="373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2573672304" sldId="374"/>
        </pc:sldMkLst>
      </pc:sldChg>
      <pc:sldChg chg="add del replId">
        <pc:chgData name="Katrina Durance" userId="79830abfc7f3d952" providerId="LiveId" clId="{491182AD-60DC-4450-BB47-19974BE4D717}" dt="2023-11-28T01:45:26.428" v="13131" actId="2696"/>
        <pc:sldMkLst>
          <pc:docMk/>
          <pc:sldMk cId="795932491" sldId="375"/>
        </pc:sldMkLst>
      </pc:sldChg>
      <pc:sldChg chg="modSp add del mod ord modAnim">
        <pc:chgData name="Katrina Durance" userId="79830abfc7f3d952" providerId="LiveId" clId="{491182AD-60DC-4450-BB47-19974BE4D717}" dt="2023-11-28T00:50:08.738" v="13128" actId="2696"/>
        <pc:sldMkLst>
          <pc:docMk/>
          <pc:sldMk cId="2322863187" sldId="376"/>
        </pc:sldMkLst>
        <pc:spChg chg="mod">
          <ac:chgData name="Katrina Durance" userId="79830abfc7f3d952" providerId="LiveId" clId="{491182AD-60DC-4450-BB47-19974BE4D717}" dt="2023-11-28T00:48:30.884" v="13127" actId="20577"/>
          <ac:spMkLst>
            <pc:docMk/>
            <pc:sldMk cId="2322863187" sldId="376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7T04:50:02.982" v="10316" actId="20577"/>
          <ac:spMkLst>
            <pc:docMk/>
            <pc:sldMk cId="2322863187" sldId="376"/>
            <ac:spMk id="4" creationId="{55E27C7C-4B68-4BBC-BF36-8959D8493E4A}"/>
          </ac:spMkLst>
        </pc:spChg>
      </pc:sldChg>
      <pc:sldChg chg="addSp modSp add mod modAnim modNotesTx">
        <pc:chgData name="Katrina Durance" userId="79830abfc7f3d952" providerId="LiveId" clId="{491182AD-60DC-4450-BB47-19974BE4D717}" dt="2023-11-28T17:31:07.713" v="13457" actId="20577"/>
        <pc:sldMkLst>
          <pc:docMk/>
          <pc:sldMk cId="2762219346" sldId="377"/>
        </pc:sldMkLst>
        <pc:spChg chg="mod">
          <ac:chgData name="Katrina Durance" userId="79830abfc7f3d952" providerId="LiveId" clId="{491182AD-60DC-4450-BB47-19974BE4D717}" dt="2023-11-27T17:06:04.318" v="12199" actId="1076"/>
          <ac:spMkLst>
            <pc:docMk/>
            <pc:sldMk cId="2762219346" sldId="377"/>
            <ac:spMk id="3" creationId="{17CE29AD-3E29-EB2E-6F8B-FA2E4C66885A}"/>
          </ac:spMkLst>
        </pc:spChg>
        <pc:spChg chg="mod">
          <ac:chgData name="Katrina Durance" userId="79830abfc7f3d952" providerId="LiveId" clId="{491182AD-60DC-4450-BB47-19974BE4D717}" dt="2023-11-26T22:16:51.422" v="4020" actId="20577"/>
          <ac:spMkLst>
            <pc:docMk/>
            <pc:sldMk cId="2762219346" sldId="377"/>
            <ac:spMk id="4" creationId="{55E27C7C-4B68-4BBC-BF36-8959D8493E4A}"/>
          </ac:spMkLst>
        </pc:spChg>
        <pc:picChg chg="add mod">
          <ac:chgData name="Katrina Durance" userId="79830abfc7f3d952" providerId="LiveId" clId="{491182AD-60DC-4450-BB47-19974BE4D717}" dt="2023-11-27T17:06:48.097" v="12207" actId="1440"/>
          <ac:picMkLst>
            <pc:docMk/>
            <pc:sldMk cId="2762219346" sldId="377"/>
            <ac:picMk id="5" creationId="{4459AF75-D15D-B4C8-E08F-C8AC1BEBE0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from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reporting and DAX – fine for first consulting since I was with the same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3Cloud – discovered gaps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Research helped me find resources to fill gaps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07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Click all over and work to understand what each piece does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You’ll learn what places you prefer to access a given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Quick access to Microsoft Learn, the Power BI documentation, blog, Community for submitting questions, report and data samples in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23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data connectors to all types of sources across the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Sample data under Help </a:t>
            </a:r>
            <a:r>
              <a:rPr lang="en-US" dirty="0">
                <a:sym typeface="Wingdings" panose="05000000000000000000" pitchFamily="2" charset="2"/>
              </a:rPr>
              <a:t> Examples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100K + free datasets on the web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Environment for cleaning and shaping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Data transformation language used in Power Query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65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was recently changed by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 how to break your data into dimension and fact tables and create relationships between them to create a star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DAX is the formula language used to create calculations in your report visuals among other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Learn both approaches and decide which is better for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missed it, listen to the recording of Greg </a:t>
            </a:r>
            <a:r>
              <a:rPr lang="en-US" dirty="0" err="1"/>
              <a:t>Deckler’s</a:t>
            </a:r>
            <a:r>
              <a:rPr lang="en-US" dirty="0"/>
              <a:t> DAX for Humans talk to this group a couple weeks ago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model design speeds up reports and simplifies DAX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and when to use different visuals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Providing insights into a client’s data using an engaging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25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Environment in the service where reports can be shared with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to the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Schedule data to be refreshed as needed so data stays current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individuals or groups access to the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8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 BI blog and YouTube channel showcase new features for every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Copilot and on-object editing – </a:t>
            </a:r>
            <a:r>
              <a:rPr lang="en-US"/>
              <a:t>gives head-start </a:t>
            </a:r>
            <a:r>
              <a:rPr lang="en-US" dirty="0"/>
              <a:t>before going into general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Renewal is much easier – only a free assessment on Microsoft Learn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Eats into test time, can distract from preparing well and working to actually understanding the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8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Excellent trainings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place to start then add supplemental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Duration much longer than 3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to actively use Power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Necessary for interviews if no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2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dimension and fact tables and a star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buttons, page navigation, tooltips,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better do some data storytelling with someone you know, will help in interviews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who are brand new to Power BI and want to learn 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me, people who may have learned reporting basics on their own or at work and want to dig deeper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50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to be familiar with different types of questions like multiple choice, case studies, fill in the blank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take practice test as many times as you like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pay full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a large number of ratings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for red flags or confirm if they’re actually similar to the Microsoft practice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82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it as your guide, contains additional helpful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inexpensive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common, just follow their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3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Understanding these topics will likely take longer than you think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compete with yourself, you will know more than others and other will know more than you, that’s the reality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Especially if you’re neurodiverse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everyone learns the same way – try one then move on if it’s not helpful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Screenshot of how I organize my resources in the resource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3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Mobile devices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Can be embedded in apps, web pages, Power Point,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7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Canvas for report building on local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Home page for the cloud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develop reports in the service but desktop currently has most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Pocket Power BI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tailor reports for mobile viewing in desktop and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3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 BI report embedded in a Power Point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Ideal – updates are automatic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Requires monthly manual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 – allows you to publish from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Premium – access to even more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3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7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5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1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5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0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8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6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2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katrina.durance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204" y="821203"/>
            <a:ext cx="7599872" cy="1965130"/>
          </a:xfrm>
        </p:spPr>
        <p:txBody>
          <a:bodyPr>
            <a:noAutofit/>
          </a:bodyPr>
          <a:lstStyle/>
          <a:p>
            <a:r>
              <a:rPr lang="en-US" sz="4400" cap="none" spc="400" dirty="0">
                <a:solidFill>
                  <a:schemeClr val="bg1"/>
                </a:solidFill>
              </a:rPr>
              <a:t>How to Study Power BI </a:t>
            </a:r>
            <a:r>
              <a:rPr lang="en-US" sz="4400" cap="none" spc="400" dirty="0"/>
              <a:t>E</a:t>
            </a:r>
            <a:r>
              <a:rPr lang="en-US" sz="4400" cap="none" spc="400" dirty="0">
                <a:solidFill>
                  <a:schemeClr val="bg1"/>
                </a:solidFill>
              </a:rPr>
              <a:t>ffectively and Pass </a:t>
            </a:r>
            <a:r>
              <a:rPr lang="en-US" sz="4400" cap="none" spc="400" dirty="0"/>
              <a:t>Y</a:t>
            </a:r>
            <a:r>
              <a:rPr lang="en-US" sz="4400" cap="none" spc="400" dirty="0">
                <a:solidFill>
                  <a:schemeClr val="bg1"/>
                </a:solidFill>
              </a:rPr>
              <a:t>our PL-300</a:t>
            </a:r>
            <a:endParaRPr lang="en-US" sz="4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5680" y="4700016"/>
            <a:ext cx="5929376" cy="19751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Katrina Durance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CC94E2-9D14-D345-4E79-599985D1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2435" y="990482"/>
            <a:ext cx="1965130" cy="19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E871E-3885-D49B-DE5F-73882645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Mobile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AB4940B1-FB79-0811-BF7C-D3753170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03" y="1688859"/>
            <a:ext cx="7075194" cy="4667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0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02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Embedded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9F07823-AC18-0DC7-E86A-F9F60795A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8494" y="1235148"/>
            <a:ext cx="8795012" cy="506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59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the Software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Power BI Desktop for free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Two download options: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Microsoft Store (ideal) </a:t>
            </a: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Manual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E5EE61-E42C-D6FB-3530-03D3B5E9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660" y="2680749"/>
            <a:ext cx="415348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Licenses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license options: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Premium per user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60-day free Pro trial</a:t>
            </a:r>
          </a:p>
        </p:txBody>
      </p:sp>
      <p:pic>
        <p:nvPicPr>
          <p:cNvPr id="5" name="Picture 4" descr="A yellow and black card&#10;&#10;Description automatically generated">
            <a:extLst>
              <a:ext uri="{FF2B5EF4-FFF2-40B4-BE49-F238E27FC236}">
                <a16:creationId xmlns:a16="http://schemas.microsoft.com/office/drawing/2014/main" id="{4459AF75-D15D-B4C8-E08F-C8AC1BEB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4" y="2031999"/>
            <a:ext cx="7387632" cy="2036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2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to Know the Software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Familiarize yourself with the interface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Options available in multiple places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 ribbon</a:t>
            </a:r>
          </a:p>
        </p:txBody>
      </p:sp>
      <p:pic>
        <p:nvPicPr>
          <p:cNvPr id="2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3781610C-2F43-C652-5584-F6AB4531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9906"/>
            <a:ext cx="10515600" cy="134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76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and Transform Data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635"/>
            <a:ext cx="10515600" cy="48167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3000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onnect to different types of data sources</a:t>
            </a:r>
          </a:p>
          <a:p>
            <a:pPr>
              <a:lnSpc>
                <a:spcPct val="170000"/>
              </a:lnSpc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data using: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sample datasets in Power BI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datasets online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own data</a:t>
            </a:r>
            <a:endParaRPr lang="en-US" sz="26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Query</a:t>
            </a: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 Language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BFF9E6-8C3D-B9C1-ACAD-F858C8F2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70" y="2205044"/>
            <a:ext cx="6104425" cy="3696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6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Semantic Modeling &amp; DAX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(formerly data modeling)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Dimensional modeling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DAX: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 approach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calculate approach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kern="1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US" kern="1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P: </a:t>
            </a: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DAX p</a:t>
            </a: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erforms best with a well-designed dimensional model.</a:t>
            </a:r>
          </a:p>
          <a:p>
            <a:endParaRPr lang="en-US" dirty="0"/>
          </a:p>
        </p:txBody>
      </p:sp>
      <p:pic>
        <p:nvPicPr>
          <p:cNvPr id="5" name="Picture 4" descr="A star with text boxes and a yellow star&#10;&#10;Description automatically generated">
            <a:extLst>
              <a:ext uri="{FF2B5EF4-FFF2-40B4-BE49-F238E27FC236}">
                <a16:creationId xmlns:a16="http://schemas.microsoft.com/office/drawing/2014/main" id="{E89390AF-7A91-C696-7004-C8AF4E5C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07" y="1690688"/>
            <a:ext cx="5358367" cy="365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2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0499"/>
            <a:ext cx="4156494" cy="450619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Report design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Visuals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Report building</a:t>
            </a:r>
            <a:endParaRPr lang="en-US" sz="2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storytelling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8E06C1-3954-0445-EF8C-AF6554CF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18" y="1690687"/>
            <a:ext cx="6897922" cy="3881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2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and Share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15429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Workspaces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Publish reports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Refreshes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 permissions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TIP: </a:t>
            </a: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Avoid using your personal My Workspace for sharing.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A059E7-5D94-5BB3-1104-91B511F0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83" y="2749011"/>
            <a:ext cx="9885714" cy="1542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1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Stay Up to Date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Continuously evolving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Updated monthly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Review new features</a:t>
            </a:r>
            <a:endParaRPr lang="en-US" sz="2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public preview features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6158"/>
            <a:ext cx="6190488" cy="154844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 Created This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14600"/>
            <a:ext cx="6190488" cy="380821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career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Accidental techie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previous tech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first training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geek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656" b="8656"/>
          <a:stretch/>
        </p:blipFill>
        <p:spPr>
          <a:xfrm>
            <a:off x="7559825" y="1620692"/>
            <a:ext cx="3918954" cy="3918961"/>
          </a:xfr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8197"/>
            <a:ext cx="9144000" cy="294160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Pl-300 Certification 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3100" dirty="0" err="1"/>
              <a:t>microsoft</a:t>
            </a:r>
            <a:r>
              <a:rPr lang="en-US" sz="3100" dirty="0"/>
              <a:t> power BI Data Analyst</a:t>
            </a:r>
            <a:br>
              <a:rPr lang="en-US" sz="6000" dirty="0"/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study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0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PL-300?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243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Professional certification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Intended for business or data analyst roles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renewed annually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book, but don’t be fooled</a:t>
            </a:r>
          </a:p>
        </p:txBody>
      </p:sp>
    </p:spTree>
    <p:extLst>
      <p:ext uri="{BB962C8B-B14F-4D97-AF65-F5344CB8AC3E}">
        <p14:creationId xmlns:p14="http://schemas.microsoft.com/office/powerpoint/2010/main" val="8949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2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Learn Learning Paths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3482FC-6D36-64EC-A8C4-E02E42B2C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3359" y="1443674"/>
            <a:ext cx="8807123" cy="4733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802F0-FE4E-8B85-4B21-3115C1CA0078}"/>
              </a:ext>
            </a:extLst>
          </p:cNvPr>
          <p:cNvSpPr txBox="1"/>
          <p:nvPr/>
        </p:nvSpPr>
        <p:spPr>
          <a:xfrm>
            <a:off x="3761118" y="4649636"/>
            <a:ext cx="42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035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39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Projects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516"/>
            <a:ext cx="10515600" cy="4934759"/>
          </a:xfrm>
        </p:spPr>
        <p:txBody>
          <a:bodyPr>
            <a:normAutofit/>
          </a:bodyPr>
          <a:lstStyle/>
          <a:p>
            <a:pPr marL="171450" indent="-17145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 these as if working for a client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data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to data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39542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Projects continued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7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Semantic (data) model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report – use DAX, visuals, other options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feedback from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group member or create post in the Power BI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3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 Tests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official Microsoft practice test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Udemy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regularly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for the highest ratings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a few negative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69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Information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9"/>
            <a:ext cx="10669438" cy="46885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study guide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 test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free, cost is $165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in 30-45 minutes ahead of the exam and follow the instructions exactly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exam proctor may contact you with 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16877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Learned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Power BI is more than just report building</a:t>
            </a:r>
          </a:p>
          <a:p>
            <a:pPr>
              <a:lnSpc>
                <a:spcPct val="150000"/>
              </a:lnSpc>
            </a:pPr>
            <a:r>
              <a:rPr lang="en-US" dirty="0"/>
              <a:t>Key topics to learn as someone new(er) to Power BI</a:t>
            </a:r>
          </a:p>
          <a:p>
            <a:pPr>
              <a:lnSpc>
                <a:spcPct val="150000"/>
              </a:lnSpc>
            </a:pPr>
            <a:r>
              <a:rPr lang="en-US" dirty="0"/>
              <a:t>Study plan for the PL-300 certification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4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46ECC1-2C79-B775-199D-23ED61B0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54679"/>
            <a:ext cx="9144000" cy="4002657"/>
          </a:xfrm>
        </p:spPr>
        <p:txBody>
          <a:bodyPr>
            <a:norm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patient on your learning journey</a:t>
            </a:r>
            <a:endParaRPr lang="en-US" sz="2000" kern="100" dirty="0">
              <a:effectLst/>
              <a:latin typeface="Univers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compare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structured, reserved focus time</a:t>
            </a:r>
            <a:endParaRPr lang="en-US" kern="100" dirty="0">
              <a:effectLst/>
              <a:latin typeface="Univers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Univers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resources that resonate with you</a:t>
            </a:r>
            <a:endParaRPr lang="en-US" dirty="0"/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Univers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 your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27D3DB-2D8B-2401-331A-B4200D718436}"/>
              </a:ext>
            </a:extLst>
          </p:cNvPr>
          <p:cNvSpPr txBox="1">
            <a:spLocks/>
          </p:cNvSpPr>
          <p:nvPr/>
        </p:nvSpPr>
        <p:spPr>
          <a:xfrm>
            <a:off x="838200" y="707365"/>
            <a:ext cx="10515600" cy="1000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Univers" panose="020B0503020202020204" pitchFamily="34" charset="0"/>
              </a:rPr>
              <a:t>Final Thoughts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D589C7-4FAA-BCFE-63C2-AED3D2F02217}"/>
              </a:ext>
            </a:extLst>
          </p:cNvPr>
          <p:cNvCxnSpPr>
            <a:cxnSpLocks/>
          </p:cNvCxnSpPr>
          <p:nvPr/>
        </p:nvCxnSpPr>
        <p:spPr>
          <a:xfrm>
            <a:off x="5091022" y="2674189"/>
            <a:ext cx="200995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DE7148-59C0-E2CD-B49A-E5261703A366}"/>
              </a:ext>
            </a:extLst>
          </p:cNvPr>
          <p:cNvCxnSpPr>
            <a:cxnSpLocks/>
          </p:cNvCxnSpPr>
          <p:nvPr/>
        </p:nvCxnSpPr>
        <p:spPr>
          <a:xfrm>
            <a:off x="5091022" y="3452004"/>
            <a:ext cx="2009955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4D1FF3-DE96-A601-1106-A795913662ED}"/>
              </a:ext>
            </a:extLst>
          </p:cNvPr>
          <p:cNvCxnSpPr>
            <a:cxnSpLocks/>
          </p:cNvCxnSpPr>
          <p:nvPr/>
        </p:nvCxnSpPr>
        <p:spPr>
          <a:xfrm>
            <a:off x="5091022" y="4954439"/>
            <a:ext cx="2009955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EADE4-B66E-F146-B40C-D21BBF5843DA}"/>
              </a:ext>
            </a:extLst>
          </p:cNvPr>
          <p:cNvCxnSpPr>
            <a:cxnSpLocks/>
          </p:cNvCxnSpPr>
          <p:nvPr/>
        </p:nvCxnSpPr>
        <p:spPr>
          <a:xfrm>
            <a:off x="5091022" y="4183811"/>
            <a:ext cx="200995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053"/>
            <a:ext cx="9144000" cy="1421995"/>
          </a:xfrm>
        </p:spPr>
        <p:txBody>
          <a:bodyPr>
            <a:normAutofit/>
          </a:bodyPr>
          <a:lstStyle/>
          <a:p>
            <a:r>
              <a:rPr lang="en-US" sz="6600" b="1" cap="all" spc="400" dirty="0">
                <a:solidFill>
                  <a:schemeClr val="bg1"/>
                </a:solidFill>
                <a:latin typeface="+mn-lt"/>
              </a:rPr>
              <a:t>Thank you!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5" y="3510952"/>
            <a:ext cx="9793770" cy="289847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Katrina Durance</a:t>
            </a:r>
          </a:p>
          <a:p>
            <a:r>
              <a:rPr lang="en-US" sz="3000" dirty="0"/>
              <a:t>Power BI Consultant – 3Cloud</a:t>
            </a:r>
          </a:p>
          <a:p>
            <a:r>
              <a:rPr lang="en-US" dirty="0">
                <a:hlinkClick r:id="rId2"/>
              </a:rPr>
              <a:t>katrina.durance@gmail.com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Feel free to reach out to me with questions or if you would like more resources.</a:t>
            </a:r>
          </a:p>
          <a:p>
            <a:endParaRPr lang="en-US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A234248-0538-5E51-E7D0-3EB366C5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78" y="4862239"/>
            <a:ext cx="1065444" cy="1065444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6923DE2E-1058-017F-6F15-7220814D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7" y="5098068"/>
            <a:ext cx="593785" cy="5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Is This Presentation For?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5D15-792C-5AE8-0176-CE2EEDB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2995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Newbies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Dabblers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3DD531-B7B3-A9BB-8459-F81C03682B57}"/>
              </a:ext>
            </a:extLst>
          </p:cNvPr>
          <p:cNvCxnSpPr/>
          <p:nvPr/>
        </p:nvCxnSpPr>
        <p:spPr>
          <a:xfrm>
            <a:off x="4451268" y="3597442"/>
            <a:ext cx="328946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7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E871E-3885-D49B-DE5F-73882645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We Will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49B35-18AA-0EF0-9D20-67731BEE4EA3}"/>
              </a:ext>
            </a:extLst>
          </p:cNvPr>
          <p:cNvSpPr txBox="1"/>
          <p:nvPr/>
        </p:nvSpPr>
        <p:spPr>
          <a:xfrm>
            <a:off x="1600201" y="2046938"/>
            <a:ext cx="8901914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Key Power BI Study Topics</a:t>
            </a:r>
          </a:p>
          <a:p>
            <a:pPr algn="ctr">
              <a:lnSpc>
                <a:spcPct val="150000"/>
              </a:lnSpc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Plan for the PL-300 Certification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7CEFF4-3BCC-0C31-0708-EBC2D4A55725}"/>
              </a:ext>
            </a:extLst>
          </p:cNvPr>
          <p:cNvCxnSpPr>
            <a:cxnSpLocks/>
          </p:cNvCxnSpPr>
          <p:nvPr/>
        </p:nvCxnSpPr>
        <p:spPr>
          <a:xfrm>
            <a:off x="4144273" y="3200400"/>
            <a:ext cx="39034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23" y="2143760"/>
            <a:ext cx="10154058" cy="2092961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list of resources, for all Power BI topics and the PL-300 study guide, will be provided in a separate document.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Power Bi study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to Access Power BI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Desktop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Service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Mobile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Embedded – advanced topic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9AD-3E29-EB2E-6F8B-FA2E4C6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E871E-3885-D49B-DE5F-73882645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552"/>
          </a:xfrm>
        </p:spPr>
        <p:txBody>
          <a:bodyPr/>
          <a:lstStyle/>
          <a:p>
            <a:pPr algn="ctr"/>
            <a:r>
              <a:rPr lang="en-US" dirty="0"/>
              <a:t>Power BI Desktop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B4A508-8E8B-6302-7538-CD2E6CC5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7" y="1426677"/>
            <a:ext cx="10095345" cy="5294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85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980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Service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8502A6-131D-F859-4E12-CDFBBE3EA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74931"/>
            <a:ext cx="11165561" cy="525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1622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6598</TotalTime>
  <Words>1181</Words>
  <Application>Microsoft Office PowerPoint</Application>
  <PresentationFormat>Widescreen</PresentationFormat>
  <Paragraphs>239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Avenir Next LT Pro</vt:lpstr>
      <vt:lpstr>Calibri</vt:lpstr>
      <vt:lpstr>Calibri Light</vt:lpstr>
      <vt:lpstr>Courier New</vt:lpstr>
      <vt:lpstr>Sabon Next LT</vt:lpstr>
      <vt:lpstr>Symbol</vt:lpstr>
      <vt:lpstr>Univers</vt:lpstr>
      <vt:lpstr>Wingdings</vt:lpstr>
      <vt:lpstr>GradientUnivers</vt:lpstr>
      <vt:lpstr>LuminousVTI</vt:lpstr>
      <vt:lpstr>How to Study Power BI Effectively and Pass Your PL-300</vt:lpstr>
      <vt:lpstr>Why I Created This Presentation</vt:lpstr>
      <vt:lpstr>Who Is This Presentation For?</vt:lpstr>
      <vt:lpstr>What We Will Review</vt:lpstr>
      <vt:lpstr>A list of resources, for all Power BI topics and the PL-300 study guide, will be provided in a separate document.</vt:lpstr>
      <vt:lpstr>Power Bi study topics</vt:lpstr>
      <vt:lpstr>Where to Access Power BI</vt:lpstr>
      <vt:lpstr>Power BI Desktop</vt:lpstr>
      <vt:lpstr>Power BI Service</vt:lpstr>
      <vt:lpstr>Power BI Mobile</vt:lpstr>
      <vt:lpstr>Power BI Embedded</vt:lpstr>
      <vt:lpstr>Download the Software</vt:lpstr>
      <vt:lpstr>Licenses</vt:lpstr>
      <vt:lpstr>Get to Know the Software</vt:lpstr>
      <vt:lpstr>Import and Transform Data</vt:lpstr>
      <vt:lpstr>Semantic Modeling &amp; DAX (formerly data modeling)</vt:lpstr>
      <vt:lpstr>Reporting</vt:lpstr>
      <vt:lpstr>Publish and Share</vt:lpstr>
      <vt:lpstr>Stay Up to Date</vt:lpstr>
      <vt:lpstr>Pl-300 Certification  microsoft power BI Data Analyst study plan</vt:lpstr>
      <vt:lpstr>What is the PL-300?</vt:lpstr>
      <vt:lpstr>Microsoft Learn Learning Paths</vt:lpstr>
      <vt:lpstr>Personal Projects</vt:lpstr>
      <vt:lpstr>Personal Projects continued</vt:lpstr>
      <vt:lpstr>Practice Tests</vt:lpstr>
      <vt:lpstr>Additional Information</vt:lpstr>
      <vt:lpstr>What We Learned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effectively for power bi and pass your pl-300</dc:title>
  <dc:creator>Katrina Durance</dc:creator>
  <cp:lastModifiedBy>Katrina Durance</cp:lastModifiedBy>
  <cp:revision>1</cp:revision>
  <dcterms:created xsi:type="dcterms:W3CDTF">2023-11-19T17:02:44Z</dcterms:created>
  <dcterms:modified xsi:type="dcterms:W3CDTF">2023-11-28T17:40:53Z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