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2" r:id="rId4"/>
    <p:sldId id="277" r:id="rId5"/>
    <p:sldId id="278" r:id="rId6"/>
    <p:sldId id="257" r:id="rId7"/>
    <p:sldId id="282" r:id="rId8"/>
    <p:sldId id="281" r:id="rId9"/>
    <p:sldId id="280" r:id="rId10"/>
    <p:sldId id="275" r:id="rId11"/>
    <p:sldId id="279" r:id="rId12"/>
    <p:sldId id="274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Grafica</a:t>
            </a:r>
            <a:r>
              <a:rPr lang="en-US" baseline="0" dirty="0"/>
              <a:t> </a:t>
            </a:r>
            <a:r>
              <a:rPr lang="en-US" baseline="0" dirty="0" err="1"/>
              <a:t>membresia</a:t>
            </a:r>
            <a:r>
              <a:rPr lang="en-US" baseline="0" dirty="0"/>
              <a:t> vs </a:t>
            </a:r>
            <a:r>
              <a:rPr lang="en-US" baseline="0" dirty="0" err="1"/>
              <a:t>liderazgo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las Iglesias </a:t>
            </a:r>
            <a:r>
              <a:rPr lang="en-US" baseline="0" dirty="0" err="1"/>
              <a:t>actuales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congregación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A7-48C0-AE45-73F449EF03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A7-48C0-AE45-73F449EF03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A7-48C0-AE45-73F449EF03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A7-48C0-AE45-73F449EF03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Asistentes</c:v>
                </c:pt>
                <c:pt idx="1">
                  <c:v>Miembros</c:v>
                </c:pt>
                <c:pt idx="2">
                  <c:v>Lideres En crecimiento</c:v>
                </c:pt>
                <c:pt idx="3">
                  <c:v>Pastores - Diaconos Lideres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0.7</c:v>
                </c:pt>
                <c:pt idx="1">
                  <c:v>0.2</c:v>
                </c:pt>
                <c:pt idx="2">
                  <c:v>7.0000000000000007E-2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2-48F5-AFD5-79A447D1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CDCC-EF13-440B-AEC6-A22EF587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FEE13-CE60-4E9E-8334-9098146D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5F41A-FC13-4231-BDAF-1236FEE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23922-C38F-4715-B1A7-77708FB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2B1E-9B25-4F21-8D9F-B2CBEAC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1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0051-4106-4EB3-A856-EB751A8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9D1A1-978A-49C0-ADF8-6E99AC82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B3043-47C4-4C34-9F09-99B595C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F5746-8F09-4B96-A834-2F6901C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20E12-201D-4EAF-8350-45769B8D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7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93A7F-5044-4335-BCF7-F803039E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EC151-420E-43D3-8DF7-AEF10A4C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611F2-4766-4D6E-A295-9CB59F08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3BEE4-75E8-4A81-9123-2879C46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88EF1-7549-4750-B50A-20E9FC2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5DD7F-14FB-4929-AA15-533C76B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DD2C-751F-4EE2-8E45-01D07992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C10D0-4116-47F7-9851-903D791E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15F1D-42C8-44AC-88BA-556F05A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AF251-019A-4A48-98CD-D5EC0CA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CDB2C-FADD-4DB1-9B74-B7D1861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39850-D4F6-4B54-BA2C-DCF0B23B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D62BA-881C-4979-9341-BB6BAAB2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B6B7F-4529-47F6-93F3-707792EF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3778F-AB8F-4FDB-8DCD-19D5B60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3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9251-925E-4E33-B380-1A8CFB91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836B-6B98-447A-9676-1EFF4ECD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B6EF3-2B46-4F23-ACA1-9D624563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85D92-2388-4D6B-AB12-01DFD416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8BE97-BEC1-4A44-8537-CEF7B285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BC572-2778-44AA-8375-95496014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9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AE9A-78A5-4144-818C-5A3678C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A7EB1-707E-4FCB-ADBD-8A0E7DA3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50F22-D579-4360-8C6D-DAF3005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CA839-A92F-4AD4-A771-E0739B38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FA2FB-8915-45F0-A75C-091A8444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E97BB-9262-4555-8A76-7431E0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4D0BA-F572-4F68-80FD-7FBF780C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E6EAB6-FCA9-4D14-8B6E-B8860B7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2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E844-D82B-4818-85F4-D23C7F9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84D4A-C351-4ED4-9E5F-0ACA74AB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A7336-71DB-45BA-97A6-32C6022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A3DA2-EDC8-40DA-B5AF-23B1D25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39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FC951-106B-4C35-99E6-4D9B7A0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258BA-281F-4A4A-8953-22F4F4A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4A370D-C144-4B58-89A6-E82A67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F960-FF7F-496E-B878-308D29F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D3802-C3FD-48F8-B056-3E9C0EA2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3F4E0-FBEA-409C-AC36-E9E1BB65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0E0D4-D56C-43A3-A4EB-39A7ABF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D7499-654A-469F-8F92-DD17F01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41475-F7C2-4F61-9449-6871113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CE56-8EEE-415D-887C-C8DF7A1B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6E8B6-B3E3-4484-B11B-8C5CB7B2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08076-D046-4550-8FC6-DC71E1E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C5D9B-0FB9-4B7B-BB46-BB692FC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1ADF1-672E-43B0-86BE-D3A9EF1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D6A2F-2693-43B8-BC42-632CA34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4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39B50-A9B0-4D08-A794-A149B75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2C331-7590-4565-A29C-F42A0B2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1BFBB-201B-416A-9440-E537A785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349-1EA6-4682-B8CE-B9D07866C6C0}" type="datetimeFigureOut">
              <a:rPr lang="es-CO" smtClean="0"/>
              <a:t>10/07/2018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792C4-0DAA-45F6-956B-2F12E530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E1502-74F4-4C9B-A4FD-75D72568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543425"/>
            <a:ext cx="2343150" cy="2314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696886" y="1475958"/>
            <a:ext cx="902683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dirty="0">
                <a:latin typeface="Montserrat Black" panose="00000A00000000000000" pitchFamily="2" charset="0"/>
              </a:rPr>
              <a:t>Un Discípulo se hace a lo largo </a:t>
            </a:r>
          </a:p>
          <a:p>
            <a:pPr algn="ctr"/>
            <a:r>
              <a:rPr lang="es-CO" sz="4400" dirty="0">
                <a:latin typeface="Montserrat Black" panose="00000A00000000000000" pitchFamily="2" charset="0"/>
              </a:rPr>
              <a:t>de toda la vida al igual </a:t>
            </a:r>
          </a:p>
          <a:p>
            <a:pPr algn="ctr"/>
            <a:r>
              <a:rPr lang="es-CO" sz="4400" dirty="0">
                <a:latin typeface="Montserrat Black" panose="00000A00000000000000" pitchFamily="2" charset="0"/>
              </a:rPr>
              <a:t>que un amigo fiel en cercanía </a:t>
            </a:r>
          </a:p>
          <a:p>
            <a:pPr algn="ctr"/>
            <a:r>
              <a:rPr lang="es-CO" sz="4400" dirty="0">
                <a:latin typeface="Montserrat Black" panose="00000A00000000000000" pitchFamily="2" charset="0"/>
              </a:rPr>
              <a:t>a su maestro. </a:t>
            </a:r>
          </a:p>
        </p:txBody>
      </p:sp>
    </p:spTree>
    <p:extLst>
      <p:ext uri="{BB962C8B-B14F-4D97-AF65-F5344CB8AC3E}">
        <p14:creationId xmlns:p14="http://schemas.microsoft.com/office/powerpoint/2010/main" val="342579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Lee este contenido de esta unidad y comenta de 2 a 3 puntos en que debemos trabajar para ser Discípulos.  </a:t>
            </a:r>
          </a:p>
        </p:txBody>
      </p:sp>
    </p:spTree>
    <p:extLst>
      <p:ext uri="{BB962C8B-B14F-4D97-AF65-F5344CB8AC3E}">
        <p14:creationId xmlns:p14="http://schemas.microsoft.com/office/powerpoint/2010/main" val="118546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768393" y="2115524"/>
            <a:ext cx="9351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Lee 2 Timoteo 3:1-9 y coméntanos en que debemos ser contracorrientes.  </a:t>
            </a:r>
          </a:p>
        </p:txBody>
      </p:sp>
    </p:spTree>
    <p:extLst>
      <p:ext uri="{BB962C8B-B14F-4D97-AF65-F5344CB8AC3E}">
        <p14:creationId xmlns:p14="http://schemas.microsoft.com/office/powerpoint/2010/main" val="173935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24" y="4907276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62F38C-BCA6-4EF5-8796-73FE38C67CBD}"/>
              </a:ext>
            </a:extLst>
          </p:cNvPr>
          <p:cNvSpPr txBox="1"/>
          <p:nvPr/>
        </p:nvSpPr>
        <p:spPr>
          <a:xfrm>
            <a:off x="253160" y="470347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TALLER PRACTICO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26D2BA-24E3-4A40-BBD2-C74FD0A5AB35}"/>
              </a:ext>
            </a:extLst>
          </p:cNvPr>
          <p:cNvSpPr txBox="1"/>
          <p:nvPr/>
        </p:nvSpPr>
        <p:spPr>
          <a:xfrm>
            <a:off x="552493" y="1288119"/>
            <a:ext cx="9899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>
                    <a:lumMod val="50000"/>
                  </a:schemeClr>
                </a:solidFill>
                <a:latin typeface="Montserrat Black" panose="00000A00000000000000" pitchFamily="2" charset="0"/>
              </a:rPr>
              <a:t>ESTE DOMINGO INVITA A ALGÚN AMIGO - HERMANO DE TU CONGREGACIÓN/TRABAJO A TOMAR UN CAFÉ; RECUERDA TU PROPOSITO FINAL SERÁ HABLAR DE DIOS</a:t>
            </a:r>
          </a:p>
        </p:txBody>
      </p:sp>
    </p:spTree>
    <p:extLst>
      <p:ext uri="{BB962C8B-B14F-4D97-AF65-F5344CB8AC3E}">
        <p14:creationId xmlns:p14="http://schemas.microsoft.com/office/powerpoint/2010/main" val="392893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" y="5038501"/>
            <a:ext cx="1900922" cy="1877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497038" y="695792"/>
            <a:ext cx="5274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latin typeface="Montserrat Black" panose="00000A00000000000000" pitchFamily="2" charset="0"/>
              </a:rPr>
              <a:t>OREMOS 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CDB2B8-C1E2-410D-B31F-5770D80CC2F6}"/>
              </a:ext>
            </a:extLst>
          </p:cNvPr>
          <p:cNvSpPr txBox="1"/>
          <p:nvPr/>
        </p:nvSpPr>
        <p:spPr>
          <a:xfrm>
            <a:off x="112155" y="1478811"/>
            <a:ext cx="11127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latin typeface="Montserrat" panose="00000500000000000000" pitchFamily="2" charset="0"/>
              </a:rPr>
              <a:t>Señor yo te necesito, necesito de tu amor 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De tu paz de tu salvación, cambia mi mentalidad de discípulo y </a:t>
            </a:r>
            <a:r>
              <a:rPr lang="es-CO" sz="4000" dirty="0" err="1">
                <a:latin typeface="Montserrat" panose="00000500000000000000" pitchFamily="2" charset="0"/>
              </a:rPr>
              <a:t>hasme</a:t>
            </a:r>
            <a:r>
              <a:rPr lang="es-CO" sz="4000" dirty="0">
                <a:latin typeface="Montserrat" panose="00000500000000000000" pitchFamily="2" charset="0"/>
              </a:rPr>
              <a:t> un discípulo tuyo alguien comprometido con </a:t>
            </a:r>
            <a:r>
              <a:rPr lang="es-CO" sz="4000" dirty="0" err="1">
                <a:latin typeface="Montserrat" panose="00000500000000000000" pitchFamily="2" charset="0"/>
              </a:rPr>
              <a:t>tigo</a:t>
            </a:r>
            <a:r>
              <a:rPr lang="es-CO" sz="4000" dirty="0">
                <a:latin typeface="Montserrat" panose="00000500000000000000" pitchFamily="2" charset="0"/>
              </a:rPr>
              <a:t> alguien que se une a tu obra solo por vocación porque tu me has llamado.</a:t>
            </a:r>
          </a:p>
          <a:p>
            <a:pPr algn="ctr"/>
            <a:endParaRPr lang="es-CO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984923" y="2573903"/>
            <a:ext cx="8503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Mateo 28:19-20</a:t>
            </a:r>
          </a:p>
          <a:p>
            <a:r>
              <a:rPr lang="es-CO" dirty="0"/>
              <a:t> Reina-Valera 1960 (RVR1960)</a:t>
            </a:r>
          </a:p>
          <a:p>
            <a:r>
              <a:rPr lang="es-CO" b="1" baseline="30000" dirty="0"/>
              <a:t>19 </a:t>
            </a:r>
            <a:r>
              <a:rPr lang="es-CO" dirty="0"/>
              <a:t>Por tanto, id, y haced discípulos a todas las naciones, bautizándolos en el nombre del Padre, y del Hijo, y del Espíritu Santo;</a:t>
            </a:r>
          </a:p>
          <a:p>
            <a:r>
              <a:rPr lang="es-CO" b="1" baseline="30000" dirty="0"/>
              <a:t>20 </a:t>
            </a:r>
            <a:r>
              <a:rPr lang="es-CO" dirty="0"/>
              <a:t>enseñándoles que guarden todas las cosas que os he mandado; y he aquí yo estoy con vosotros todos los días, hasta el fin del mundo. Amén.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168668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Somos discípulos para ser testigos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406400" y="470347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</p:spTree>
    <p:extLst>
      <p:ext uri="{BB962C8B-B14F-4D97-AF65-F5344CB8AC3E}">
        <p14:creationId xmlns:p14="http://schemas.microsoft.com/office/powerpoint/2010/main" val="277591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99" y="5214178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608760" y="1255671"/>
            <a:ext cx="1071964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Sabemos que hizo </a:t>
            </a:r>
            <a:r>
              <a:rPr lang="es-CO" sz="2800" dirty="0" err="1"/>
              <a:t>Jesus</a:t>
            </a:r>
            <a:r>
              <a:rPr lang="es-CO" sz="2800" dirty="0"/>
              <a:t> como Maestro, ahora aprendamos</a:t>
            </a:r>
          </a:p>
          <a:p>
            <a:r>
              <a:rPr lang="es-CO" sz="2800" dirty="0"/>
              <a:t>En que debemos trabajar para ser Discípulos.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tomar su cruz y seguirle </a:t>
            </a:r>
            <a:r>
              <a:rPr lang="es-CO" sz="2000" dirty="0"/>
              <a:t>(Actuar como el actuó) Mateo 16:24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capaz de soportar la dureza </a:t>
            </a:r>
            <a:r>
              <a:rPr lang="es-CO" sz="2000" dirty="0"/>
              <a:t>(Tiempo de Tribulación) Juan 16:33 -  Romanos 8:18 (Leer)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capaz de entrar por la puerta angosta. </a:t>
            </a:r>
            <a:r>
              <a:rPr lang="es-CO" sz="2000" dirty="0"/>
              <a:t>Mateo 7:13-14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Entrega todo lo que es, Rendir su vida a Cristo. </a:t>
            </a:r>
            <a:r>
              <a:rPr lang="es-CO" sz="2000" dirty="0"/>
              <a:t>Lucas 14:25-27 deja a su padre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capaz de Estar en constante aprendizaje. </a:t>
            </a:r>
            <a:r>
              <a:rPr lang="es-CO" sz="2000" dirty="0"/>
              <a:t>1 Tesalonicenses 5:11 animados y edificados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conocer el evangelio (Las buenas nuevas). </a:t>
            </a:r>
            <a:r>
              <a:rPr lang="es-CO" dirty="0"/>
              <a:t>Lucas 1:1-4 (Leer)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sincero (Sinceridad absoluta). </a:t>
            </a:r>
            <a:r>
              <a:rPr lang="es-CO" sz="2000" dirty="0"/>
              <a:t>Romanos 8:9 – Efesios 4:25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capaz de amarlo más que a cualquier otra persona, o cosa en este mundo (Primero Amar a Dios). </a:t>
            </a:r>
            <a:r>
              <a:rPr lang="es-CO" sz="2000" dirty="0"/>
              <a:t>Mateo 22:37-39</a:t>
            </a:r>
          </a:p>
          <a:p>
            <a:endParaRPr lang="es-CO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636F25-3574-411C-9575-090F444E6380}"/>
              </a:ext>
            </a:extLst>
          </p:cNvPr>
          <p:cNvSpPr txBox="1"/>
          <p:nvPr/>
        </p:nvSpPr>
        <p:spPr>
          <a:xfrm>
            <a:off x="608760" y="495747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</p:spTree>
    <p:extLst>
      <p:ext uri="{BB962C8B-B14F-4D97-AF65-F5344CB8AC3E}">
        <p14:creationId xmlns:p14="http://schemas.microsoft.com/office/powerpoint/2010/main" val="60487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15" y="5174449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16231" y="989707"/>
            <a:ext cx="1071964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Sabemos que hizo </a:t>
            </a:r>
            <a:r>
              <a:rPr lang="es-CO" sz="2400" dirty="0" err="1"/>
              <a:t>Jesus</a:t>
            </a:r>
            <a:r>
              <a:rPr lang="es-CO" sz="2400" dirty="0"/>
              <a:t> como Maestro, ahora aprendamos</a:t>
            </a:r>
          </a:p>
          <a:p>
            <a:r>
              <a:rPr lang="es-CO" sz="2400" dirty="0"/>
              <a:t>En que debemos trabajar para ser Discípulos.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parte de una congregación </a:t>
            </a:r>
            <a:r>
              <a:rPr lang="es-CO" sz="2000" dirty="0"/>
              <a:t>Hebreos 10:25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formado en su llamado. </a:t>
            </a:r>
            <a:r>
              <a:rPr lang="es-CO" dirty="0"/>
              <a:t>Efesios 4:1-4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Disponerse a formar su carácter  </a:t>
            </a:r>
            <a:r>
              <a:rPr lang="es-CO" dirty="0"/>
              <a:t>2 Timoteo 3:14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estar en constante crecimiento y dar fruto. </a:t>
            </a:r>
            <a:r>
              <a:rPr lang="es-CO" sz="2000" dirty="0"/>
              <a:t>Juan 15:5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compartir de su vida, testimonio, proceso a otros. Hechos 22:19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amar a todos sus hermanos (Segundo Amar a su prójimo) </a:t>
            </a:r>
            <a:r>
              <a:rPr lang="es-CO" dirty="0"/>
              <a:t>Mateo 22: 36-40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aceptar/vivir como heredero de Dios </a:t>
            </a:r>
            <a:r>
              <a:rPr lang="es-CO" b="1" dirty="0"/>
              <a:t>Romanos 8:16</a:t>
            </a:r>
            <a:r>
              <a:rPr lang="es-CO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capaz de persistir en su purificación ante el rey (Arrepentirse realmente y durante toda tu vida) Santiago 4:7-9</a:t>
            </a:r>
          </a:p>
          <a:p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636F25-3574-411C-9575-090F444E6380}"/>
              </a:ext>
            </a:extLst>
          </p:cNvPr>
          <p:cNvSpPr txBox="1"/>
          <p:nvPr/>
        </p:nvSpPr>
        <p:spPr>
          <a:xfrm>
            <a:off x="419100" y="24248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</p:spTree>
    <p:extLst>
      <p:ext uri="{BB962C8B-B14F-4D97-AF65-F5344CB8AC3E}">
        <p14:creationId xmlns:p14="http://schemas.microsoft.com/office/powerpoint/2010/main" val="64743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15" y="5174449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516231" y="989707"/>
            <a:ext cx="10719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Sabemos que hizo </a:t>
            </a:r>
            <a:r>
              <a:rPr lang="es-CO" sz="2400" dirty="0" err="1"/>
              <a:t>Jesus</a:t>
            </a:r>
            <a:r>
              <a:rPr lang="es-CO" sz="2400" dirty="0"/>
              <a:t> como Maestro, ahora aprendamos</a:t>
            </a:r>
          </a:p>
          <a:p>
            <a:r>
              <a:rPr lang="es-CO" sz="2400" dirty="0"/>
              <a:t>En que debemos trabajar para ser Discípulos.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Procurar hacer firme su vocación y elección </a:t>
            </a:r>
            <a:r>
              <a:rPr lang="es-CO" sz="2000" dirty="0"/>
              <a:t>Efesios 4:1-4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Debes ser contracorriente </a:t>
            </a:r>
            <a:r>
              <a:rPr lang="es-CO" dirty="0"/>
              <a:t>2 Timoteo 3:1-9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ser capaz de creer en sus preciosas y grandísimas promesas </a:t>
            </a:r>
            <a:r>
              <a:rPr lang="es-CO" dirty="0"/>
              <a:t>Hebreos 11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Cristo debe ser tu redentor y tu Señor </a:t>
            </a:r>
            <a:r>
              <a:rPr lang="es-CO" b="1" dirty="0"/>
              <a:t>Romanos 10:9</a:t>
            </a: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Debe organizar su casa (Desorden en su vida – Tengo salvación) </a:t>
            </a:r>
            <a:r>
              <a:rPr lang="es-CO" sz="2400" dirty="0"/>
              <a:t>Isaías 38:1</a:t>
            </a:r>
            <a:endParaRPr lang="es-CO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636F25-3574-411C-9575-090F444E6380}"/>
              </a:ext>
            </a:extLst>
          </p:cNvPr>
          <p:cNvSpPr txBox="1"/>
          <p:nvPr/>
        </p:nvSpPr>
        <p:spPr>
          <a:xfrm>
            <a:off x="419100" y="242483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</p:spTree>
    <p:extLst>
      <p:ext uri="{BB962C8B-B14F-4D97-AF65-F5344CB8AC3E}">
        <p14:creationId xmlns:p14="http://schemas.microsoft.com/office/powerpoint/2010/main" val="35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984923" y="2573903"/>
            <a:ext cx="850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Hechos 1:8</a:t>
            </a:r>
          </a:p>
          <a:p>
            <a:r>
              <a:rPr lang="es-CO" dirty="0"/>
              <a:t>Pero recibiréis poder, cuando haya venido sobre vosotros el Espíritu Santo, y me seréis testigos en Jerusalén, en toda Judea, en Samaria, y hasta lo último de la tierra.</a:t>
            </a:r>
            <a:endParaRPr lang="es-CO" sz="6000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1686680"/>
            <a:ext cx="107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Somos discípulos para ser testigos</a:t>
            </a:r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406400" y="470347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</p:spTree>
    <p:extLst>
      <p:ext uri="{BB962C8B-B14F-4D97-AF65-F5344CB8AC3E}">
        <p14:creationId xmlns:p14="http://schemas.microsoft.com/office/powerpoint/2010/main" val="182079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406400" y="470347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FCBDAFD-8EED-4440-8B1F-ABECE417C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157973"/>
              </p:ext>
            </p:extLst>
          </p:nvPr>
        </p:nvGraphicFramePr>
        <p:xfrm>
          <a:off x="2032000" y="11092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169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901700" y="2385874"/>
            <a:ext cx="1038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/>
              <a:t>Actualmente vemos nosotros mismos hemos malinterpretado el discipulado de Jesús porque hemos creído que discipular básicamente consiste en ir a los tiempos de discipulado de las iglesias y aprender un cuerpo de doctrinas cuando en realidad ser discípulo es también ser miembro, y es mucho más que eso, es un proceso a lo largo de toda la vida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E5EC6-3E77-45D3-8B1A-ACBDA5A3CC75}"/>
              </a:ext>
            </a:extLst>
          </p:cNvPr>
          <p:cNvSpPr txBox="1"/>
          <p:nvPr/>
        </p:nvSpPr>
        <p:spPr>
          <a:xfrm>
            <a:off x="406400" y="470347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latin typeface="Montserrat Black" panose="00000A00000000000000" pitchFamily="2" charset="0"/>
              </a:rPr>
              <a:t>Un Discípulo se hace a lo largo de toda la vida</a:t>
            </a:r>
          </a:p>
        </p:txBody>
      </p:sp>
    </p:spTree>
    <p:extLst>
      <p:ext uri="{BB962C8B-B14F-4D97-AF65-F5344CB8AC3E}">
        <p14:creationId xmlns:p14="http://schemas.microsoft.com/office/powerpoint/2010/main" val="311077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6" y="488410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688618" y="2225289"/>
            <a:ext cx="110842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La mentalidad del discípulo de las iglesias actuales debe cambiar? Que puedes proponer para generar el cambio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4DAF4C-1CD4-4E4B-834E-1965A650E36E}"/>
              </a:ext>
            </a:extLst>
          </p:cNvPr>
          <p:cNvSpPr/>
          <p:nvPr/>
        </p:nvSpPr>
        <p:spPr>
          <a:xfrm>
            <a:off x="322189" y="1686680"/>
            <a:ext cx="107484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Somos discípulos durante toda la vida</a:t>
            </a:r>
          </a:p>
          <a:p>
            <a:endParaRPr lang="es-CO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1C0291-3AC1-423B-A8DC-87E287E164E7}"/>
              </a:ext>
            </a:extLst>
          </p:cNvPr>
          <p:cNvSpPr txBox="1"/>
          <p:nvPr/>
        </p:nvSpPr>
        <p:spPr>
          <a:xfrm>
            <a:off x="253160" y="470347"/>
            <a:ext cx="713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PREGUNTAS GENERADORAS </a:t>
            </a:r>
          </a:p>
        </p:txBody>
      </p:sp>
    </p:spTree>
    <p:extLst>
      <p:ext uri="{BB962C8B-B14F-4D97-AF65-F5344CB8AC3E}">
        <p14:creationId xmlns:p14="http://schemas.microsoft.com/office/powerpoint/2010/main" val="96580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692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Montserrat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Yusef Gonzalez</dc:creator>
  <cp:lastModifiedBy>Yusef Gonzalez</cp:lastModifiedBy>
  <cp:revision>17</cp:revision>
  <dcterms:created xsi:type="dcterms:W3CDTF">2018-06-16T01:50:54Z</dcterms:created>
  <dcterms:modified xsi:type="dcterms:W3CDTF">2018-07-10T21:03:34Z</dcterms:modified>
</cp:coreProperties>
</file>