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60" r:id="rId4"/>
    <p:sldId id="257" r:id="rId5"/>
    <p:sldId id="262" r:id="rId6"/>
    <p:sldId id="258" r:id="rId7"/>
    <p:sldId id="261" r:id="rId8"/>
    <p:sldId id="263" r:id="rId9"/>
    <p:sldId id="264" r:id="rId10"/>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6" autoAdjust="0"/>
    <p:restoredTop sz="94660"/>
  </p:normalViewPr>
  <p:slideViewPr>
    <p:cSldViewPr snapToGrid="0">
      <p:cViewPr>
        <p:scale>
          <a:sx n="33" d="100"/>
          <a:sy n="33" d="100"/>
        </p:scale>
        <p:origin x="1770" y="169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6FCCDCC-EF13-440B-AEC6-A22EF587DAA1}"/>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CO"/>
          </a:p>
        </p:txBody>
      </p:sp>
      <p:sp>
        <p:nvSpPr>
          <p:cNvPr id="3" name="Subtítulo 2">
            <a:extLst>
              <a:ext uri="{FF2B5EF4-FFF2-40B4-BE49-F238E27FC236}">
                <a16:creationId xmlns:a16="http://schemas.microsoft.com/office/drawing/2014/main" id="{30DFEE13-CE60-4E9E-8334-9098146D64B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CO"/>
          </a:p>
        </p:txBody>
      </p:sp>
      <p:sp>
        <p:nvSpPr>
          <p:cNvPr id="4" name="Marcador de fecha 3">
            <a:extLst>
              <a:ext uri="{FF2B5EF4-FFF2-40B4-BE49-F238E27FC236}">
                <a16:creationId xmlns:a16="http://schemas.microsoft.com/office/drawing/2014/main" id="{7E25F41A-FC13-4231-BDAF-1236FEEC5E0C}"/>
              </a:ext>
            </a:extLst>
          </p:cNvPr>
          <p:cNvSpPr>
            <a:spLocks noGrp="1"/>
          </p:cNvSpPr>
          <p:nvPr>
            <p:ph type="dt" sz="half" idx="10"/>
          </p:nvPr>
        </p:nvSpPr>
        <p:spPr/>
        <p:txBody>
          <a:bodyPr/>
          <a:lstStyle/>
          <a:p>
            <a:fld id="{596FA349-1EA6-4682-B8CE-B9D07866C6C0}" type="datetimeFigureOut">
              <a:rPr lang="es-CO" smtClean="0"/>
              <a:t>15/06/2018</a:t>
            </a:fld>
            <a:endParaRPr lang="es-CO"/>
          </a:p>
        </p:txBody>
      </p:sp>
      <p:sp>
        <p:nvSpPr>
          <p:cNvPr id="5" name="Marcador de pie de página 4">
            <a:extLst>
              <a:ext uri="{FF2B5EF4-FFF2-40B4-BE49-F238E27FC236}">
                <a16:creationId xmlns:a16="http://schemas.microsoft.com/office/drawing/2014/main" id="{D8A23922-C38F-4715-B1A7-77708FB20AD8}"/>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096A2B1E-9B25-4F21-8D9F-B2CBEAC2A0A2}"/>
              </a:ext>
            </a:extLst>
          </p:cNvPr>
          <p:cNvSpPr>
            <a:spLocks noGrp="1"/>
          </p:cNvSpPr>
          <p:nvPr>
            <p:ph type="sldNum" sz="quarter" idx="12"/>
          </p:nvPr>
        </p:nvSpPr>
        <p:spPr/>
        <p:txBody>
          <a:bodyPr/>
          <a:lstStyle/>
          <a:p>
            <a:fld id="{1CDA91CD-CC57-4294-A60A-DEF5C0A63FFE}" type="slidenum">
              <a:rPr lang="es-CO" smtClean="0"/>
              <a:t>‹Nº›</a:t>
            </a:fld>
            <a:endParaRPr lang="es-CO"/>
          </a:p>
        </p:txBody>
      </p:sp>
    </p:spTree>
    <p:extLst>
      <p:ext uri="{BB962C8B-B14F-4D97-AF65-F5344CB8AC3E}">
        <p14:creationId xmlns:p14="http://schemas.microsoft.com/office/powerpoint/2010/main" val="35511453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4550051-4106-4EB3-A856-EB751A84E8D6}"/>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E229D1A1-978A-49C0-ADF8-6E99AC82C72F}"/>
              </a:ext>
            </a:extLst>
          </p:cNvPr>
          <p:cNvSpPr>
            <a:spLocks noGrp="1"/>
          </p:cNvSpPr>
          <p:nvPr>
            <p:ph type="body" orient="vert" idx="1"/>
          </p:nvPr>
        </p:nvSpPr>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0E9B3043-47C4-4C34-9F09-99B595C5C96E}"/>
              </a:ext>
            </a:extLst>
          </p:cNvPr>
          <p:cNvSpPr>
            <a:spLocks noGrp="1"/>
          </p:cNvSpPr>
          <p:nvPr>
            <p:ph type="dt" sz="half" idx="10"/>
          </p:nvPr>
        </p:nvSpPr>
        <p:spPr/>
        <p:txBody>
          <a:bodyPr/>
          <a:lstStyle/>
          <a:p>
            <a:fld id="{596FA349-1EA6-4682-B8CE-B9D07866C6C0}" type="datetimeFigureOut">
              <a:rPr lang="es-CO" smtClean="0"/>
              <a:t>15/06/2018</a:t>
            </a:fld>
            <a:endParaRPr lang="es-CO"/>
          </a:p>
        </p:txBody>
      </p:sp>
      <p:sp>
        <p:nvSpPr>
          <p:cNvPr id="5" name="Marcador de pie de página 4">
            <a:extLst>
              <a:ext uri="{FF2B5EF4-FFF2-40B4-BE49-F238E27FC236}">
                <a16:creationId xmlns:a16="http://schemas.microsoft.com/office/drawing/2014/main" id="{448F5746-8F09-4B96-A834-2F6901C4FF2D}"/>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A8220E12-201D-4EAF-8350-45769B8DC08A}"/>
              </a:ext>
            </a:extLst>
          </p:cNvPr>
          <p:cNvSpPr>
            <a:spLocks noGrp="1"/>
          </p:cNvSpPr>
          <p:nvPr>
            <p:ph type="sldNum" sz="quarter" idx="12"/>
          </p:nvPr>
        </p:nvSpPr>
        <p:spPr/>
        <p:txBody>
          <a:bodyPr/>
          <a:lstStyle/>
          <a:p>
            <a:fld id="{1CDA91CD-CC57-4294-A60A-DEF5C0A63FFE}" type="slidenum">
              <a:rPr lang="es-CO" smtClean="0"/>
              <a:t>‹Nº›</a:t>
            </a:fld>
            <a:endParaRPr lang="es-CO"/>
          </a:p>
        </p:txBody>
      </p:sp>
    </p:spTree>
    <p:extLst>
      <p:ext uri="{BB962C8B-B14F-4D97-AF65-F5344CB8AC3E}">
        <p14:creationId xmlns:p14="http://schemas.microsoft.com/office/powerpoint/2010/main" val="13517498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4A893A7F-5044-4335-BCF7-F803039EF22A}"/>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145EC151-420E-43D3-8DF7-AEF10A4CBC41}"/>
              </a:ext>
            </a:extLst>
          </p:cNvPr>
          <p:cNvSpPr>
            <a:spLocks noGrp="1"/>
          </p:cNvSpPr>
          <p:nvPr>
            <p:ph type="body" orient="vert" idx="1"/>
          </p:nvPr>
        </p:nvSpPr>
        <p:spPr>
          <a:xfrm>
            <a:off x="838200" y="365125"/>
            <a:ext cx="7734300" cy="5811838"/>
          </a:xfrm>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58A611F2-4766-4D6E-A295-9CB59F08AB46}"/>
              </a:ext>
            </a:extLst>
          </p:cNvPr>
          <p:cNvSpPr>
            <a:spLocks noGrp="1"/>
          </p:cNvSpPr>
          <p:nvPr>
            <p:ph type="dt" sz="half" idx="10"/>
          </p:nvPr>
        </p:nvSpPr>
        <p:spPr/>
        <p:txBody>
          <a:bodyPr/>
          <a:lstStyle/>
          <a:p>
            <a:fld id="{596FA349-1EA6-4682-B8CE-B9D07866C6C0}" type="datetimeFigureOut">
              <a:rPr lang="es-CO" smtClean="0"/>
              <a:t>15/06/2018</a:t>
            </a:fld>
            <a:endParaRPr lang="es-CO"/>
          </a:p>
        </p:txBody>
      </p:sp>
      <p:sp>
        <p:nvSpPr>
          <p:cNvPr id="5" name="Marcador de pie de página 4">
            <a:extLst>
              <a:ext uri="{FF2B5EF4-FFF2-40B4-BE49-F238E27FC236}">
                <a16:creationId xmlns:a16="http://schemas.microsoft.com/office/drawing/2014/main" id="{7633BEE4-75E8-4A81-9123-2879C4642D16}"/>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A6188EF1-7549-4750-B50A-20E9FC2C4FE7}"/>
              </a:ext>
            </a:extLst>
          </p:cNvPr>
          <p:cNvSpPr>
            <a:spLocks noGrp="1"/>
          </p:cNvSpPr>
          <p:nvPr>
            <p:ph type="sldNum" sz="quarter" idx="12"/>
          </p:nvPr>
        </p:nvSpPr>
        <p:spPr/>
        <p:txBody>
          <a:bodyPr/>
          <a:lstStyle/>
          <a:p>
            <a:fld id="{1CDA91CD-CC57-4294-A60A-DEF5C0A63FFE}" type="slidenum">
              <a:rPr lang="es-CO" smtClean="0"/>
              <a:t>‹Nº›</a:t>
            </a:fld>
            <a:endParaRPr lang="es-CO"/>
          </a:p>
        </p:txBody>
      </p:sp>
    </p:spTree>
    <p:extLst>
      <p:ext uri="{BB962C8B-B14F-4D97-AF65-F5344CB8AC3E}">
        <p14:creationId xmlns:p14="http://schemas.microsoft.com/office/powerpoint/2010/main" val="22118304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3E5DD7F-14FB-4929-AA15-533C76BE0047}"/>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5517DD2C-751F-4EE2-8E45-01D079924521}"/>
              </a:ext>
            </a:extLst>
          </p:cNvPr>
          <p:cNvSpPr>
            <a:spLocks noGrp="1"/>
          </p:cNvSpPr>
          <p:nvPr>
            <p:ph idx="1"/>
          </p:nvPr>
        </p:nvSpPr>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8CDC10D0-4116-47F7-9851-903D791E8B38}"/>
              </a:ext>
            </a:extLst>
          </p:cNvPr>
          <p:cNvSpPr>
            <a:spLocks noGrp="1"/>
          </p:cNvSpPr>
          <p:nvPr>
            <p:ph type="dt" sz="half" idx="10"/>
          </p:nvPr>
        </p:nvSpPr>
        <p:spPr/>
        <p:txBody>
          <a:bodyPr/>
          <a:lstStyle/>
          <a:p>
            <a:fld id="{596FA349-1EA6-4682-B8CE-B9D07866C6C0}" type="datetimeFigureOut">
              <a:rPr lang="es-CO" smtClean="0"/>
              <a:t>15/06/2018</a:t>
            </a:fld>
            <a:endParaRPr lang="es-CO"/>
          </a:p>
        </p:txBody>
      </p:sp>
      <p:sp>
        <p:nvSpPr>
          <p:cNvPr id="5" name="Marcador de pie de página 4">
            <a:extLst>
              <a:ext uri="{FF2B5EF4-FFF2-40B4-BE49-F238E27FC236}">
                <a16:creationId xmlns:a16="http://schemas.microsoft.com/office/drawing/2014/main" id="{7A515F1D-42C8-44AC-88BA-556F05A5DEC2}"/>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DAEAF251-019A-4A48-98CD-D5EC0CA9F55D}"/>
              </a:ext>
            </a:extLst>
          </p:cNvPr>
          <p:cNvSpPr>
            <a:spLocks noGrp="1"/>
          </p:cNvSpPr>
          <p:nvPr>
            <p:ph type="sldNum" sz="quarter" idx="12"/>
          </p:nvPr>
        </p:nvSpPr>
        <p:spPr/>
        <p:txBody>
          <a:bodyPr/>
          <a:lstStyle/>
          <a:p>
            <a:fld id="{1CDA91CD-CC57-4294-A60A-DEF5C0A63FFE}" type="slidenum">
              <a:rPr lang="es-CO" smtClean="0"/>
              <a:t>‹Nº›</a:t>
            </a:fld>
            <a:endParaRPr lang="es-CO"/>
          </a:p>
        </p:txBody>
      </p:sp>
    </p:spTree>
    <p:extLst>
      <p:ext uri="{BB962C8B-B14F-4D97-AF65-F5344CB8AC3E}">
        <p14:creationId xmlns:p14="http://schemas.microsoft.com/office/powerpoint/2010/main" val="23512691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D9CDB2C-FADD-4DB1-9B74-B7D18615CB87}"/>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22239850-D4F6-4B54-BA2C-DCF0B23BFDB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los estilos de texto del patrón</a:t>
            </a:r>
          </a:p>
        </p:txBody>
      </p:sp>
      <p:sp>
        <p:nvSpPr>
          <p:cNvPr id="4" name="Marcador de fecha 3">
            <a:extLst>
              <a:ext uri="{FF2B5EF4-FFF2-40B4-BE49-F238E27FC236}">
                <a16:creationId xmlns:a16="http://schemas.microsoft.com/office/drawing/2014/main" id="{473D62BA-881C-4979-9341-BB6BAAB2DAD4}"/>
              </a:ext>
            </a:extLst>
          </p:cNvPr>
          <p:cNvSpPr>
            <a:spLocks noGrp="1"/>
          </p:cNvSpPr>
          <p:nvPr>
            <p:ph type="dt" sz="half" idx="10"/>
          </p:nvPr>
        </p:nvSpPr>
        <p:spPr/>
        <p:txBody>
          <a:bodyPr/>
          <a:lstStyle/>
          <a:p>
            <a:fld id="{596FA349-1EA6-4682-B8CE-B9D07866C6C0}" type="datetimeFigureOut">
              <a:rPr lang="es-CO" smtClean="0"/>
              <a:t>15/06/2018</a:t>
            </a:fld>
            <a:endParaRPr lang="es-CO"/>
          </a:p>
        </p:txBody>
      </p:sp>
      <p:sp>
        <p:nvSpPr>
          <p:cNvPr id="5" name="Marcador de pie de página 4">
            <a:extLst>
              <a:ext uri="{FF2B5EF4-FFF2-40B4-BE49-F238E27FC236}">
                <a16:creationId xmlns:a16="http://schemas.microsoft.com/office/drawing/2014/main" id="{F1BB6B7F-4529-47F6-93F3-707792EF1619}"/>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23E3778F-AB8F-4FDB-8DCD-19D5B6058C1E}"/>
              </a:ext>
            </a:extLst>
          </p:cNvPr>
          <p:cNvSpPr>
            <a:spLocks noGrp="1"/>
          </p:cNvSpPr>
          <p:nvPr>
            <p:ph type="sldNum" sz="quarter" idx="12"/>
          </p:nvPr>
        </p:nvSpPr>
        <p:spPr/>
        <p:txBody>
          <a:bodyPr/>
          <a:lstStyle/>
          <a:p>
            <a:fld id="{1CDA91CD-CC57-4294-A60A-DEF5C0A63FFE}" type="slidenum">
              <a:rPr lang="es-CO" smtClean="0"/>
              <a:t>‹Nº›</a:t>
            </a:fld>
            <a:endParaRPr lang="es-CO"/>
          </a:p>
        </p:txBody>
      </p:sp>
    </p:spTree>
    <p:extLst>
      <p:ext uri="{BB962C8B-B14F-4D97-AF65-F5344CB8AC3E}">
        <p14:creationId xmlns:p14="http://schemas.microsoft.com/office/powerpoint/2010/main" val="26073015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5799251-925E-4E33-B380-1A8CFB915813}"/>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6E52836B-6B98-447A-9676-1EFF4ECD31B7}"/>
              </a:ext>
            </a:extLst>
          </p:cNvPr>
          <p:cNvSpPr>
            <a:spLocks noGrp="1"/>
          </p:cNvSpPr>
          <p:nvPr>
            <p:ph sz="half" idx="1"/>
          </p:nvPr>
        </p:nvSpPr>
        <p:spPr>
          <a:xfrm>
            <a:off x="838200" y="1825625"/>
            <a:ext cx="5181600" cy="435133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contenido 3">
            <a:extLst>
              <a:ext uri="{FF2B5EF4-FFF2-40B4-BE49-F238E27FC236}">
                <a16:creationId xmlns:a16="http://schemas.microsoft.com/office/drawing/2014/main" id="{982B6EF3-2B46-4F23-ACA1-9D6245632AC2}"/>
              </a:ext>
            </a:extLst>
          </p:cNvPr>
          <p:cNvSpPr>
            <a:spLocks noGrp="1"/>
          </p:cNvSpPr>
          <p:nvPr>
            <p:ph sz="half" idx="2"/>
          </p:nvPr>
        </p:nvSpPr>
        <p:spPr>
          <a:xfrm>
            <a:off x="6172200" y="1825625"/>
            <a:ext cx="5181600" cy="435133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fecha 4">
            <a:extLst>
              <a:ext uri="{FF2B5EF4-FFF2-40B4-BE49-F238E27FC236}">
                <a16:creationId xmlns:a16="http://schemas.microsoft.com/office/drawing/2014/main" id="{4AA85D92-2388-4D6B-AB12-01DFD416915E}"/>
              </a:ext>
            </a:extLst>
          </p:cNvPr>
          <p:cNvSpPr>
            <a:spLocks noGrp="1"/>
          </p:cNvSpPr>
          <p:nvPr>
            <p:ph type="dt" sz="half" idx="10"/>
          </p:nvPr>
        </p:nvSpPr>
        <p:spPr/>
        <p:txBody>
          <a:bodyPr/>
          <a:lstStyle/>
          <a:p>
            <a:fld id="{596FA349-1EA6-4682-B8CE-B9D07866C6C0}" type="datetimeFigureOut">
              <a:rPr lang="es-CO" smtClean="0"/>
              <a:t>15/06/2018</a:t>
            </a:fld>
            <a:endParaRPr lang="es-CO"/>
          </a:p>
        </p:txBody>
      </p:sp>
      <p:sp>
        <p:nvSpPr>
          <p:cNvPr id="6" name="Marcador de pie de página 5">
            <a:extLst>
              <a:ext uri="{FF2B5EF4-FFF2-40B4-BE49-F238E27FC236}">
                <a16:creationId xmlns:a16="http://schemas.microsoft.com/office/drawing/2014/main" id="{BED8BE97-BEC1-4A44-8537-CEF7B285EF82}"/>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3AEBC572-2778-44AA-8375-95496014D88A}"/>
              </a:ext>
            </a:extLst>
          </p:cNvPr>
          <p:cNvSpPr>
            <a:spLocks noGrp="1"/>
          </p:cNvSpPr>
          <p:nvPr>
            <p:ph type="sldNum" sz="quarter" idx="12"/>
          </p:nvPr>
        </p:nvSpPr>
        <p:spPr/>
        <p:txBody>
          <a:bodyPr/>
          <a:lstStyle/>
          <a:p>
            <a:fld id="{1CDA91CD-CC57-4294-A60A-DEF5C0A63FFE}" type="slidenum">
              <a:rPr lang="es-CO" smtClean="0"/>
              <a:t>‹Nº›</a:t>
            </a:fld>
            <a:endParaRPr lang="es-CO"/>
          </a:p>
        </p:txBody>
      </p:sp>
    </p:spTree>
    <p:extLst>
      <p:ext uri="{BB962C8B-B14F-4D97-AF65-F5344CB8AC3E}">
        <p14:creationId xmlns:p14="http://schemas.microsoft.com/office/powerpoint/2010/main" val="4859164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147AE9A-78A5-4144-818C-5A3678CB52A3}"/>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F25A7EB1-707E-4FCB-ADBD-8A0E7DA3316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4" name="Marcador de contenido 3">
            <a:extLst>
              <a:ext uri="{FF2B5EF4-FFF2-40B4-BE49-F238E27FC236}">
                <a16:creationId xmlns:a16="http://schemas.microsoft.com/office/drawing/2014/main" id="{31F50F22-D579-4360-8C6D-DAF300587DB0}"/>
              </a:ext>
            </a:extLst>
          </p:cNvPr>
          <p:cNvSpPr>
            <a:spLocks noGrp="1"/>
          </p:cNvSpPr>
          <p:nvPr>
            <p:ph sz="half" idx="2"/>
          </p:nvPr>
        </p:nvSpPr>
        <p:spPr>
          <a:xfrm>
            <a:off x="839788" y="2505075"/>
            <a:ext cx="5157787" cy="368458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texto 4">
            <a:extLst>
              <a:ext uri="{FF2B5EF4-FFF2-40B4-BE49-F238E27FC236}">
                <a16:creationId xmlns:a16="http://schemas.microsoft.com/office/drawing/2014/main" id="{51DCA839-A92F-4AD4-A771-E0739B38C12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6" name="Marcador de contenido 5">
            <a:extLst>
              <a:ext uri="{FF2B5EF4-FFF2-40B4-BE49-F238E27FC236}">
                <a16:creationId xmlns:a16="http://schemas.microsoft.com/office/drawing/2014/main" id="{82FFA2FB-8915-45F0-A75C-091A84440510}"/>
              </a:ext>
            </a:extLst>
          </p:cNvPr>
          <p:cNvSpPr>
            <a:spLocks noGrp="1"/>
          </p:cNvSpPr>
          <p:nvPr>
            <p:ph sz="quarter" idx="4"/>
          </p:nvPr>
        </p:nvSpPr>
        <p:spPr>
          <a:xfrm>
            <a:off x="6172200" y="2505075"/>
            <a:ext cx="5183188" cy="368458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7" name="Marcador de fecha 6">
            <a:extLst>
              <a:ext uri="{FF2B5EF4-FFF2-40B4-BE49-F238E27FC236}">
                <a16:creationId xmlns:a16="http://schemas.microsoft.com/office/drawing/2014/main" id="{0CFE97BB-9262-4555-8A76-7431E0D5E73F}"/>
              </a:ext>
            </a:extLst>
          </p:cNvPr>
          <p:cNvSpPr>
            <a:spLocks noGrp="1"/>
          </p:cNvSpPr>
          <p:nvPr>
            <p:ph type="dt" sz="half" idx="10"/>
          </p:nvPr>
        </p:nvSpPr>
        <p:spPr/>
        <p:txBody>
          <a:bodyPr/>
          <a:lstStyle/>
          <a:p>
            <a:fld id="{596FA349-1EA6-4682-B8CE-B9D07866C6C0}" type="datetimeFigureOut">
              <a:rPr lang="es-CO" smtClean="0"/>
              <a:t>15/06/2018</a:t>
            </a:fld>
            <a:endParaRPr lang="es-CO"/>
          </a:p>
        </p:txBody>
      </p:sp>
      <p:sp>
        <p:nvSpPr>
          <p:cNvPr id="8" name="Marcador de pie de página 7">
            <a:extLst>
              <a:ext uri="{FF2B5EF4-FFF2-40B4-BE49-F238E27FC236}">
                <a16:creationId xmlns:a16="http://schemas.microsoft.com/office/drawing/2014/main" id="{8B24D0BA-F572-4F68-80FD-7FBF780C8E35}"/>
              </a:ext>
            </a:extLst>
          </p:cNvPr>
          <p:cNvSpPr>
            <a:spLocks noGrp="1"/>
          </p:cNvSpPr>
          <p:nvPr>
            <p:ph type="ftr" sz="quarter" idx="11"/>
          </p:nvPr>
        </p:nvSpPr>
        <p:spPr/>
        <p:txBody>
          <a:bodyPr/>
          <a:lstStyle/>
          <a:p>
            <a:endParaRPr lang="es-CO"/>
          </a:p>
        </p:txBody>
      </p:sp>
      <p:sp>
        <p:nvSpPr>
          <p:cNvPr id="9" name="Marcador de número de diapositiva 8">
            <a:extLst>
              <a:ext uri="{FF2B5EF4-FFF2-40B4-BE49-F238E27FC236}">
                <a16:creationId xmlns:a16="http://schemas.microsoft.com/office/drawing/2014/main" id="{BAE6EAB6-FCA9-4D14-8B6E-B8860B7C3241}"/>
              </a:ext>
            </a:extLst>
          </p:cNvPr>
          <p:cNvSpPr>
            <a:spLocks noGrp="1"/>
          </p:cNvSpPr>
          <p:nvPr>
            <p:ph type="sldNum" sz="quarter" idx="12"/>
          </p:nvPr>
        </p:nvSpPr>
        <p:spPr/>
        <p:txBody>
          <a:bodyPr/>
          <a:lstStyle/>
          <a:p>
            <a:fld id="{1CDA91CD-CC57-4294-A60A-DEF5C0A63FFE}" type="slidenum">
              <a:rPr lang="es-CO" smtClean="0"/>
              <a:t>‹Nº›</a:t>
            </a:fld>
            <a:endParaRPr lang="es-CO"/>
          </a:p>
        </p:txBody>
      </p:sp>
    </p:spTree>
    <p:extLst>
      <p:ext uri="{BB962C8B-B14F-4D97-AF65-F5344CB8AC3E}">
        <p14:creationId xmlns:p14="http://schemas.microsoft.com/office/powerpoint/2010/main" val="36992742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B6DE844-D82B-4818-85F4-D23C7F9F5AD3}"/>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fecha 2">
            <a:extLst>
              <a:ext uri="{FF2B5EF4-FFF2-40B4-BE49-F238E27FC236}">
                <a16:creationId xmlns:a16="http://schemas.microsoft.com/office/drawing/2014/main" id="{55384D4A-C351-4ED4-9E5F-0ACA74AB6F0D}"/>
              </a:ext>
            </a:extLst>
          </p:cNvPr>
          <p:cNvSpPr>
            <a:spLocks noGrp="1"/>
          </p:cNvSpPr>
          <p:nvPr>
            <p:ph type="dt" sz="half" idx="10"/>
          </p:nvPr>
        </p:nvSpPr>
        <p:spPr/>
        <p:txBody>
          <a:bodyPr/>
          <a:lstStyle/>
          <a:p>
            <a:fld id="{596FA349-1EA6-4682-B8CE-B9D07866C6C0}" type="datetimeFigureOut">
              <a:rPr lang="es-CO" smtClean="0"/>
              <a:t>15/06/2018</a:t>
            </a:fld>
            <a:endParaRPr lang="es-CO"/>
          </a:p>
        </p:txBody>
      </p:sp>
      <p:sp>
        <p:nvSpPr>
          <p:cNvPr id="4" name="Marcador de pie de página 3">
            <a:extLst>
              <a:ext uri="{FF2B5EF4-FFF2-40B4-BE49-F238E27FC236}">
                <a16:creationId xmlns:a16="http://schemas.microsoft.com/office/drawing/2014/main" id="{6DCA7336-71DB-45BA-97A6-32C6022D8E6A}"/>
              </a:ext>
            </a:extLst>
          </p:cNvPr>
          <p:cNvSpPr>
            <a:spLocks noGrp="1"/>
          </p:cNvSpPr>
          <p:nvPr>
            <p:ph type="ftr" sz="quarter" idx="11"/>
          </p:nvPr>
        </p:nvSpPr>
        <p:spPr/>
        <p:txBody>
          <a:bodyPr/>
          <a:lstStyle/>
          <a:p>
            <a:endParaRPr lang="es-CO"/>
          </a:p>
        </p:txBody>
      </p:sp>
      <p:sp>
        <p:nvSpPr>
          <p:cNvPr id="5" name="Marcador de número de diapositiva 4">
            <a:extLst>
              <a:ext uri="{FF2B5EF4-FFF2-40B4-BE49-F238E27FC236}">
                <a16:creationId xmlns:a16="http://schemas.microsoft.com/office/drawing/2014/main" id="{415A3DA2-EDC8-40DA-B5AF-23B1D250317D}"/>
              </a:ext>
            </a:extLst>
          </p:cNvPr>
          <p:cNvSpPr>
            <a:spLocks noGrp="1"/>
          </p:cNvSpPr>
          <p:nvPr>
            <p:ph type="sldNum" sz="quarter" idx="12"/>
          </p:nvPr>
        </p:nvSpPr>
        <p:spPr/>
        <p:txBody>
          <a:bodyPr/>
          <a:lstStyle/>
          <a:p>
            <a:fld id="{1CDA91CD-CC57-4294-A60A-DEF5C0A63FFE}" type="slidenum">
              <a:rPr lang="es-CO" smtClean="0"/>
              <a:t>‹Nº›</a:t>
            </a:fld>
            <a:endParaRPr lang="es-CO"/>
          </a:p>
        </p:txBody>
      </p:sp>
    </p:spTree>
    <p:extLst>
      <p:ext uri="{BB962C8B-B14F-4D97-AF65-F5344CB8AC3E}">
        <p14:creationId xmlns:p14="http://schemas.microsoft.com/office/powerpoint/2010/main" val="15843953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96EFC951-106B-4C35-99E6-4D9B7A0CBA8D}"/>
              </a:ext>
            </a:extLst>
          </p:cNvPr>
          <p:cNvSpPr>
            <a:spLocks noGrp="1"/>
          </p:cNvSpPr>
          <p:nvPr>
            <p:ph type="dt" sz="half" idx="10"/>
          </p:nvPr>
        </p:nvSpPr>
        <p:spPr/>
        <p:txBody>
          <a:bodyPr/>
          <a:lstStyle/>
          <a:p>
            <a:fld id="{596FA349-1EA6-4682-B8CE-B9D07866C6C0}" type="datetimeFigureOut">
              <a:rPr lang="es-CO" smtClean="0"/>
              <a:t>15/06/2018</a:t>
            </a:fld>
            <a:endParaRPr lang="es-CO"/>
          </a:p>
        </p:txBody>
      </p:sp>
      <p:sp>
        <p:nvSpPr>
          <p:cNvPr id="3" name="Marcador de pie de página 2">
            <a:extLst>
              <a:ext uri="{FF2B5EF4-FFF2-40B4-BE49-F238E27FC236}">
                <a16:creationId xmlns:a16="http://schemas.microsoft.com/office/drawing/2014/main" id="{DAF258BA-281F-4A4A-8953-22F4F4A8C7DE}"/>
              </a:ext>
            </a:extLst>
          </p:cNvPr>
          <p:cNvSpPr>
            <a:spLocks noGrp="1"/>
          </p:cNvSpPr>
          <p:nvPr>
            <p:ph type="ftr" sz="quarter" idx="11"/>
          </p:nvPr>
        </p:nvSpPr>
        <p:spPr/>
        <p:txBody>
          <a:bodyPr/>
          <a:lstStyle/>
          <a:p>
            <a:endParaRPr lang="es-CO"/>
          </a:p>
        </p:txBody>
      </p:sp>
      <p:sp>
        <p:nvSpPr>
          <p:cNvPr id="4" name="Marcador de número de diapositiva 3">
            <a:extLst>
              <a:ext uri="{FF2B5EF4-FFF2-40B4-BE49-F238E27FC236}">
                <a16:creationId xmlns:a16="http://schemas.microsoft.com/office/drawing/2014/main" id="{8E4A370D-C144-4B58-89A6-E82A67D7994C}"/>
              </a:ext>
            </a:extLst>
          </p:cNvPr>
          <p:cNvSpPr>
            <a:spLocks noGrp="1"/>
          </p:cNvSpPr>
          <p:nvPr>
            <p:ph type="sldNum" sz="quarter" idx="12"/>
          </p:nvPr>
        </p:nvSpPr>
        <p:spPr/>
        <p:txBody>
          <a:bodyPr/>
          <a:lstStyle/>
          <a:p>
            <a:fld id="{1CDA91CD-CC57-4294-A60A-DEF5C0A63FFE}" type="slidenum">
              <a:rPr lang="es-CO" smtClean="0"/>
              <a:t>‹Nº›</a:t>
            </a:fld>
            <a:endParaRPr lang="es-CO"/>
          </a:p>
        </p:txBody>
      </p:sp>
    </p:spTree>
    <p:extLst>
      <p:ext uri="{BB962C8B-B14F-4D97-AF65-F5344CB8AC3E}">
        <p14:creationId xmlns:p14="http://schemas.microsoft.com/office/powerpoint/2010/main" val="18398068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BE5F960-FF7F-496E-B878-308D29FBC191}"/>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9EED3802-C3FD-48F8-B056-3E9C0EA2C91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texto 3">
            <a:extLst>
              <a:ext uri="{FF2B5EF4-FFF2-40B4-BE49-F238E27FC236}">
                <a16:creationId xmlns:a16="http://schemas.microsoft.com/office/drawing/2014/main" id="{62B3F4E0-FBEA-409C-AC36-E9E1BB6549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Marcador de fecha 4">
            <a:extLst>
              <a:ext uri="{FF2B5EF4-FFF2-40B4-BE49-F238E27FC236}">
                <a16:creationId xmlns:a16="http://schemas.microsoft.com/office/drawing/2014/main" id="{E0D0E0D4-D56C-43A3-A4EB-39A7ABFE2B07}"/>
              </a:ext>
            </a:extLst>
          </p:cNvPr>
          <p:cNvSpPr>
            <a:spLocks noGrp="1"/>
          </p:cNvSpPr>
          <p:nvPr>
            <p:ph type="dt" sz="half" idx="10"/>
          </p:nvPr>
        </p:nvSpPr>
        <p:spPr/>
        <p:txBody>
          <a:bodyPr/>
          <a:lstStyle/>
          <a:p>
            <a:fld id="{596FA349-1EA6-4682-B8CE-B9D07866C6C0}" type="datetimeFigureOut">
              <a:rPr lang="es-CO" smtClean="0"/>
              <a:t>15/06/2018</a:t>
            </a:fld>
            <a:endParaRPr lang="es-CO"/>
          </a:p>
        </p:txBody>
      </p:sp>
      <p:sp>
        <p:nvSpPr>
          <p:cNvPr id="6" name="Marcador de pie de página 5">
            <a:extLst>
              <a:ext uri="{FF2B5EF4-FFF2-40B4-BE49-F238E27FC236}">
                <a16:creationId xmlns:a16="http://schemas.microsoft.com/office/drawing/2014/main" id="{A4CD7499-654A-469F-8F92-DD17F0167F06}"/>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85141475-F7C2-4F61-9449-68711132D586}"/>
              </a:ext>
            </a:extLst>
          </p:cNvPr>
          <p:cNvSpPr>
            <a:spLocks noGrp="1"/>
          </p:cNvSpPr>
          <p:nvPr>
            <p:ph type="sldNum" sz="quarter" idx="12"/>
          </p:nvPr>
        </p:nvSpPr>
        <p:spPr/>
        <p:txBody>
          <a:bodyPr/>
          <a:lstStyle/>
          <a:p>
            <a:fld id="{1CDA91CD-CC57-4294-A60A-DEF5C0A63FFE}" type="slidenum">
              <a:rPr lang="es-CO" smtClean="0"/>
              <a:t>‹Nº›</a:t>
            </a:fld>
            <a:endParaRPr lang="es-CO"/>
          </a:p>
        </p:txBody>
      </p:sp>
    </p:spTree>
    <p:extLst>
      <p:ext uri="{BB962C8B-B14F-4D97-AF65-F5344CB8AC3E}">
        <p14:creationId xmlns:p14="http://schemas.microsoft.com/office/powerpoint/2010/main" val="29177908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B55CE56-8EEE-415D-887C-C8DF7A1B3FB1}"/>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posición de imagen 2">
            <a:extLst>
              <a:ext uri="{FF2B5EF4-FFF2-40B4-BE49-F238E27FC236}">
                <a16:creationId xmlns:a16="http://schemas.microsoft.com/office/drawing/2014/main" id="{4126E8B6-B3E3-4484-B11B-8C5CB7B25ED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a:p>
        </p:txBody>
      </p:sp>
      <p:sp>
        <p:nvSpPr>
          <p:cNvPr id="4" name="Marcador de texto 3">
            <a:extLst>
              <a:ext uri="{FF2B5EF4-FFF2-40B4-BE49-F238E27FC236}">
                <a16:creationId xmlns:a16="http://schemas.microsoft.com/office/drawing/2014/main" id="{EF508076-D046-4550-8FC6-DC71E1ED37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Marcador de fecha 4">
            <a:extLst>
              <a:ext uri="{FF2B5EF4-FFF2-40B4-BE49-F238E27FC236}">
                <a16:creationId xmlns:a16="http://schemas.microsoft.com/office/drawing/2014/main" id="{E8FC5D9B-0FB9-4B7B-BB46-BB692FC03F02}"/>
              </a:ext>
            </a:extLst>
          </p:cNvPr>
          <p:cNvSpPr>
            <a:spLocks noGrp="1"/>
          </p:cNvSpPr>
          <p:nvPr>
            <p:ph type="dt" sz="half" idx="10"/>
          </p:nvPr>
        </p:nvSpPr>
        <p:spPr/>
        <p:txBody>
          <a:bodyPr/>
          <a:lstStyle/>
          <a:p>
            <a:fld id="{596FA349-1EA6-4682-B8CE-B9D07866C6C0}" type="datetimeFigureOut">
              <a:rPr lang="es-CO" smtClean="0"/>
              <a:t>15/06/2018</a:t>
            </a:fld>
            <a:endParaRPr lang="es-CO"/>
          </a:p>
        </p:txBody>
      </p:sp>
      <p:sp>
        <p:nvSpPr>
          <p:cNvPr id="6" name="Marcador de pie de página 5">
            <a:extLst>
              <a:ext uri="{FF2B5EF4-FFF2-40B4-BE49-F238E27FC236}">
                <a16:creationId xmlns:a16="http://schemas.microsoft.com/office/drawing/2014/main" id="{5991ADF1-672E-43B0-86BE-D3A9EF1E35FD}"/>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359D6A2F-2693-43B8-BC42-632CA34C0C22}"/>
              </a:ext>
            </a:extLst>
          </p:cNvPr>
          <p:cNvSpPr>
            <a:spLocks noGrp="1"/>
          </p:cNvSpPr>
          <p:nvPr>
            <p:ph type="sldNum" sz="quarter" idx="12"/>
          </p:nvPr>
        </p:nvSpPr>
        <p:spPr/>
        <p:txBody>
          <a:bodyPr/>
          <a:lstStyle/>
          <a:p>
            <a:fld id="{1CDA91CD-CC57-4294-A60A-DEF5C0A63FFE}" type="slidenum">
              <a:rPr lang="es-CO" smtClean="0"/>
              <a:t>‹Nº›</a:t>
            </a:fld>
            <a:endParaRPr lang="es-CO"/>
          </a:p>
        </p:txBody>
      </p:sp>
    </p:spTree>
    <p:extLst>
      <p:ext uri="{BB962C8B-B14F-4D97-AF65-F5344CB8AC3E}">
        <p14:creationId xmlns:p14="http://schemas.microsoft.com/office/powerpoint/2010/main" val="9444423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D2739B50-A9B0-4D08-A794-A149B755280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B712C331-7590-4565-A29C-F42A0B21E8D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0E31BFBB-201B-416A-9440-E537A78556E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96FA349-1EA6-4682-B8CE-B9D07866C6C0}" type="datetimeFigureOut">
              <a:rPr lang="es-CO" smtClean="0"/>
              <a:t>15/06/2018</a:t>
            </a:fld>
            <a:endParaRPr lang="es-CO"/>
          </a:p>
        </p:txBody>
      </p:sp>
      <p:sp>
        <p:nvSpPr>
          <p:cNvPr id="5" name="Marcador de pie de página 4">
            <a:extLst>
              <a:ext uri="{FF2B5EF4-FFF2-40B4-BE49-F238E27FC236}">
                <a16:creationId xmlns:a16="http://schemas.microsoft.com/office/drawing/2014/main" id="{7C6792C4-0DAA-45F6-956B-2F12E530BBD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a:p>
        </p:txBody>
      </p:sp>
      <p:sp>
        <p:nvSpPr>
          <p:cNvPr id="6" name="Marcador de número de diapositiva 5">
            <a:extLst>
              <a:ext uri="{FF2B5EF4-FFF2-40B4-BE49-F238E27FC236}">
                <a16:creationId xmlns:a16="http://schemas.microsoft.com/office/drawing/2014/main" id="{9D7E1502-74F4-4C9B-A4FD-75D72568F23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CDA91CD-CC57-4294-A60A-DEF5C0A63FFE}" type="slidenum">
              <a:rPr lang="es-CO" smtClean="0"/>
              <a:t>‹Nº›</a:t>
            </a:fld>
            <a:endParaRPr lang="es-CO"/>
          </a:p>
        </p:txBody>
      </p:sp>
    </p:spTree>
    <p:extLst>
      <p:ext uri="{BB962C8B-B14F-4D97-AF65-F5344CB8AC3E}">
        <p14:creationId xmlns:p14="http://schemas.microsoft.com/office/powerpoint/2010/main" val="11261365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paraninos.org/wp-content/uploads/2017/03/jesus-2.jpg">
            <a:extLst>
              <a:ext uri="{FF2B5EF4-FFF2-40B4-BE49-F238E27FC236}">
                <a16:creationId xmlns:a16="http://schemas.microsoft.com/office/drawing/2014/main" id="{99C45A2C-8971-4178-BE6D-6D3F8B64242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6999" y="0"/>
            <a:ext cx="12674600" cy="7141451"/>
          </a:xfrm>
          <a:prstGeom prst="rect">
            <a:avLst/>
          </a:prstGeom>
          <a:noFill/>
          <a:extLst>
            <a:ext uri="{909E8E84-426E-40DD-AFC4-6F175D3DCCD1}">
              <a14:hiddenFill xmlns:a14="http://schemas.microsoft.com/office/drawing/2010/main">
                <a:solidFill>
                  <a:srgbClr val="FFFFFF"/>
                </a:solidFill>
              </a14:hiddenFill>
            </a:ext>
          </a:extLst>
        </p:spPr>
      </p:pic>
      <p:sp>
        <p:nvSpPr>
          <p:cNvPr id="4" name="Rectángulo 3">
            <a:extLst>
              <a:ext uri="{FF2B5EF4-FFF2-40B4-BE49-F238E27FC236}">
                <a16:creationId xmlns:a16="http://schemas.microsoft.com/office/drawing/2014/main" id="{02B2B1B3-B125-4759-8194-68C2DAE802E9}"/>
              </a:ext>
            </a:extLst>
          </p:cNvPr>
          <p:cNvSpPr/>
          <p:nvPr/>
        </p:nvSpPr>
        <p:spPr>
          <a:xfrm>
            <a:off x="-126999" y="0"/>
            <a:ext cx="12674600" cy="7124700"/>
          </a:xfrm>
          <a:prstGeom prst="rect">
            <a:avLst/>
          </a:prstGeom>
          <a:gradFill flip="none" rotWithShape="1">
            <a:gsLst>
              <a:gs pos="0">
                <a:srgbClr val="00B0F0">
                  <a:shade val="30000"/>
                  <a:satMod val="115000"/>
                  <a:alpha val="58000"/>
                </a:srgbClr>
              </a:gs>
              <a:gs pos="50000">
                <a:srgbClr val="00B0F0">
                  <a:shade val="67500"/>
                  <a:satMod val="115000"/>
                  <a:alpha val="61000"/>
                </a:srgbClr>
              </a:gs>
              <a:gs pos="100000">
                <a:srgbClr val="00B0F0">
                  <a:shade val="100000"/>
                  <a:satMod val="115000"/>
                  <a:alpha val="67000"/>
                </a:srgbClr>
              </a:gs>
            </a:gsLst>
            <a:lin ang="5400000" scaled="1"/>
            <a:tileRect/>
          </a:gra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CO" dirty="0"/>
          </a:p>
        </p:txBody>
      </p:sp>
      <p:pic>
        <p:nvPicPr>
          <p:cNvPr id="6" name="Imagen 5">
            <a:extLst>
              <a:ext uri="{FF2B5EF4-FFF2-40B4-BE49-F238E27FC236}">
                <a16:creationId xmlns:a16="http://schemas.microsoft.com/office/drawing/2014/main" id="{B969B722-73F0-4CBD-A59A-4CA2E50CA03E}"/>
              </a:ext>
            </a:extLst>
          </p:cNvPr>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200025" y="4543425"/>
            <a:ext cx="2343150" cy="2314575"/>
          </a:xfrm>
          <a:prstGeom prst="rect">
            <a:avLst/>
          </a:prstGeom>
        </p:spPr>
      </p:pic>
      <p:sp>
        <p:nvSpPr>
          <p:cNvPr id="7" name="CuadroTexto 6">
            <a:extLst>
              <a:ext uri="{FF2B5EF4-FFF2-40B4-BE49-F238E27FC236}">
                <a16:creationId xmlns:a16="http://schemas.microsoft.com/office/drawing/2014/main" id="{E1EFE460-0F83-4C2F-AC59-6E2D9F26F94D}"/>
              </a:ext>
            </a:extLst>
          </p:cNvPr>
          <p:cNvSpPr txBox="1"/>
          <p:nvPr/>
        </p:nvSpPr>
        <p:spPr>
          <a:xfrm>
            <a:off x="769061" y="1906250"/>
            <a:ext cx="10653878" cy="2123658"/>
          </a:xfrm>
          <a:prstGeom prst="rect">
            <a:avLst/>
          </a:prstGeom>
          <a:noFill/>
        </p:spPr>
        <p:txBody>
          <a:bodyPr wrap="none" rtlCol="0">
            <a:spAutoFit/>
          </a:bodyPr>
          <a:lstStyle/>
          <a:p>
            <a:pPr algn="ctr"/>
            <a:r>
              <a:rPr lang="es-CO" sz="4400" dirty="0">
                <a:latin typeface="Montserrat Black" panose="00000A00000000000000" pitchFamily="2" charset="0"/>
              </a:rPr>
              <a:t>Salvación por Fe y por Gracia</a:t>
            </a:r>
          </a:p>
          <a:p>
            <a:pPr algn="ctr"/>
            <a:r>
              <a:rPr lang="es-CO" sz="4400" dirty="0">
                <a:latin typeface="Montserrat Black" panose="00000A00000000000000" pitchFamily="2" charset="0"/>
              </a:rPr>
              <a:t>Sola gratia (“solo por la gracia”) </a:t>
            </a:r>
          </a:p>
          <a:p>
            <a:pPr algn="ctr"/>
            <a:r>
              <a:rPr lang="es-CO" sz="4400" dirty="0">
                <a:latin typeface="Montserrat Black" panose="00000A00000000000000" pitchFamily="2" charset="0"/>
              </a:rPr>
              <a:t>Sola fide (“Solo por la fe Dios salva”)</a:t>
            </a:r>
          </a:p>
        </p:txBody>
      </p:sp>
    </p:spTree>
    <p:extLst>
      <p:ext uri="{BB962C8B-B14F-4D97-AF65-F5344CB8AC3E}">
        <p14:creationId xmlns:p14="http://schemas.microsoft.com/office/powerpoint/2010/main" val="34257986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02B2B1B3-B125-4759-8194-68C2DAE802E9}"/>
              </a:ext>
            </a:extLst>
          </p:cNvPr>
          <p:cNvSpPr/>
          <p:nvPr/>
        </p:nvSpPr>
        <p:spPr>
          <a:xfrm>
            <a:off x="-21771" y="-133350"/>
            <a:ext cx="12674600" cy="7124700"/>
          </a:xfrm>
          <a:prstGeom prst="rect">
            <a:avLst/>
          </a:prstGeom>
          <a:gradFill flip="none" rotWithShape="1">
            <a:gsLst>
              <a:gs pos="0">
                <a:srgbClr val="00B0F0">
                  <a:shade val="30000"/>
                  <a:satMod val="115000"/>
                  <a:alpha val="58000"/>
                </a:srgbClr>
              </a:gs>
              <a:gs pos="50000">
                <a:srgbClr val="00B0F0">
                  <a:shade val="67500"/>
                  <a:satMod val="115000"/>
                  <a:alpha val="61000"/>
                </a:srgbClr>
              </a:gs>
              <a:gs pos="100000">
                <a:srgbClr val="00B0F0">
                  <a:shade val="100000"/>
                  <a:satMod val="115000"/>
                  <a:alpha val="67000"/>
                </a:srgbClr>
              </a:gs>
            </a:gsLst>
            <a:lin ang="5400000" scaled="1"/>
            <a:tileRect/>
          </a:gra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CO" dirty="0"/>
          </a:p>
        </p:txBody>
      </p:sp>
      <p:pic>
        <p:nvPicPr>
          <p:cNvPr id="6" name="Imagen 5">
            <a:extLst>
              <a:ext uri="{FF2B5EF4-FFF2-40B4-BE49-F238E27FC236}">
                <a16:creationId xmlns:a16="http://schemas.microsoft.com/office/drawing/2014/main" id="{B969B722-73F0-4CBD-A59A-4CA2E50CA03E}"/>
              </a:ext>
            </a:extLst>
          </p:cNvPr>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017824" y="339350"/>
            <a:ext cx="1664116" cy="1643822"/>
          </a:xfrm>
          <a:prstGeom prst="rect">
            <a:avLst/>
          </a:prstGeom>
        </p:spPr>
      </p:pic>
      <p:sp>
        <p:nvSpPr>
          <p:cNvPr id="7" name="CuadroTexto 6">
            <a:extLst>
              <a:ext uri="{FF2B5EF4-FFF2-40B4-BE49-F238E27FC236}">
                <a16:creationId xmlns:a16="http://schemas.microsoft.com/office/drawing/2014/main" id="{E1EFE460-0F83-4C2F-AC59-6E2D9F26F94D}"/>
              </a:ext>
            </a:extLst>
          </p:cNvPr>
          <p:cNvSpPr txBox="1"/>
          <p:nvPr/>
        </p:nvSpPr>
        <p:spPr>
          <a:xfrm>
            <a:off x="799260" y="737047"/>
            <a:ext cx="3910045" cy="646331"/>
          </a:xfrm>
          <a:prstGeom prst="rect">
            <a:avLst/>
          </a:prstGeom>
          <a:noFill/>
        </p:spPr>
        <p:txBody>
          <a:bodyPr wrap="none" rtlCol="0">
            <a:spAutoFit/>
          </a:bodyPr>
          <a:lstStyle/>
          <a:p>
            <a:r>
              <a:rPr lang="es-CO" sz="3600" dirty="0">
                <a:latin typeface="Montserrat Black" panose="00000A00000000000000" pitchFamily="2" charset="0"/>
              </a:rPr>
              <a:t>INTRODUCCIÓN</a:t>
            </a:r>
          </a:p>
        </p:txBody>
      </p:sp>
      <p:sp>
        <p:nvSpPr>
          <p:cNvPr id="8" name="CuadroTexto 7">
            <a:extLst>
              <a:ext uri="{FF2B5EF4-FFF2-40B4-BE49-F238E27FC236}">
                <a16:creationId xmlns:a16="http://schemas.microsoft.com/office/drawing/2014/main" id="{31B5871E-0DDE-4066-9199-F692AB0085F6}"/>
              </a:ext>
            </a:extLst>
          </p:cNvPr>
          <p:cNvSpPr txBox="1"/>
          <p:nvPr/>
        </p:nvSpPr>
        <p:spPr>
          <a:xfrm>
            <a:off x="886889" y="1983172"/>
            <a:ext cx="9962993" cy="4524315"/>
          </a:xfrm>
          <a:prstGeom prst="rect">
            <a:avLst/>
          </a:prstGeom>
          <a:noFill/>
        </p:spPr>
        <p:txBody>
          <a:bodyPr wrap="square" rtlCol="0">
            <a:spAutoFit/>
          </a:bodyPr>
          <a:lstStyle/>
          <a:p>
            <a:pPr algn="just"/>
            <a:r>
              <a:rPr lang="es-CO" sz="3200" dirty="0">
                <a:latin typeface="Montserrat Light" panose="00000400000000000000" pitchFamily="2" charset="0"/>
              </a:rPr>
              <a:t>Sola gratia: </a:t>
            </a:r>
            <a:r>
              <a:rPr lang="es-CO" sz="3200" b="1" dirty="0">
                <a:latin typeface="Montserrat Light" panose="00000400000000000000" pitchFamily="2" charset="0"/>
              </a:rPr>
              <a:t>Doctrina</a:t>
            </a:r>
            <a:r>
              <a:rPr lang="es-CO" sz="3200" dirty="0">
                <a:latin typeface="Montserrat Light" panose="00000400000000000000" pitchFamily="2" charset="0"/>
              </a:rPr>
              <a:t> que sostiene que la </a:t>
            </a:r>
            <a:r>
              <a:rPr lang="es-CO" sz="3200" b="1" dirty="0">
                <a:latin typeface="Montserrat Light" panose="00000400000000000000" pitchFamily="2" charset="0"/>
              </a:rPr>
              <a:t>salvación</a:t>
            </a:r>
            <a:r>
              <a:rPr lang="es-CO" sz="3200" dirty="0">
                <a:latin typeface="Montserrat Light" panose="00000400000000000000" pitchFamily="2" charset="0"/>
              </a:rPr>
              <a:t> viene sólo por la </a:t>
            </a:r>
            <a:r>
              <a:rPr lang="es-CO" sz="3200" b="1" dirty="0">
                <a:latin typeface="Montserrat Light" panose="00000400000000000000" pitchFamily="2" charset="0"/>
              </a:rPr>
              <a:t>gracia divina </a:t>
            </a:r>
            <a:r>
              <a:rPr lang="es-CO" sz="3200" dirty="0">
                <a:latin typeface="Montserrat Light" panose="00000400000000000000" pitchFamily="2" charset="0"/>
              </a:rPr>
              <a:t>o gracia de Dios; es decir, por un “favor inmerecido”, no como algo que el pecador haya conseguido por sus propios méritos. “La salvación es un don de Dios. Por tanto, es algo que el pecador recibe de forma inmerecida basada en los méritos de Cristo alcanzados durante su vida, muerte y</a:t>
            </a:r>
          </a:p>
          <a:p>
            <a:pPr algn="just"/>
            <a:r>
              <a:rPr lang="es-CO" sz="3200" dirty="0">
                <a:latin typeface="Montserrat Light" panose="00000400000000000000" pitchFamily="2" charset="0"/>
              </a:rPr>
              <a:t>resurrección (Efesios 2:8).</a:t>
            </a:r>
            <a:endParaRPr lang="es-CO" sz="3200" dirty="0">
              <a:solidFill>
                <a:schemeClr val="tx1">
                  <a:lumMod val="65000"/>
                  <a:lumOff val="35000"/>
                </a:schemeClr>
              </a:solidFill>
              <a:latin typeface="Montserrat Light" panose="00000400000000000000" pitchFamily="2" charset="0"/>
            </a:endParaRPr>
          </a:p>
        </p:txBody>
      </p:sp>
    </p:spTree>
    <p:extLst>
      <p:ext uri="{BB962C8B-B14F-4D97-AF65-F5344CB8AC3E}">
        <p14:creationId xmlns:p14="http://schemas.microsoft.com/office/powerpoint/2010/main" val="34898293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02B2B1B3-B125-4759-8194-68C2DAE802E9}"/>
              </a:ext>
            </a:extLst>
          </p:cNvPr>
          <p:cNvSpPr/>
          <p:nvPr/>
        </p:nvSpPr>
        <p:spPr>
          <a:xfrm>
            <a:off x="-21771" y="-133350"/>
            <a:ext cx="12674600" cy="7124700"/>
          </a:xfrm>
          <a:prstGeom prst="rect">
            <a:avLst/>
          </a:prstGeom>
          <a:gradFill flip="none" rotWithShape="1">
            <a:gsLst>
              <a:gs pos="0">
                <a:srgbClr val="00B0F0">
                  <a:shade val="30000"/>
                  <a:satMod val="115000"/>
                  <a:alpha val="58000"/>
                </a:srgbClr>
              </a:gs>
              <a:gs pos="50000">
                <a:srgbClr val="00B0F0">
                  <a:shade val="67500"/>
                  <a:satMod val="115000"/>
                  <a:alpha val="61000"/>
                </a:srgbClr>
              </a:gs>
              <a:gs pos="100000">
                <a:srgbClr val="00B0F0">
                  <a:shade val="100000"/>
                  <a:satMod val="115000"/>
                  <a:alpha val="67000"/>
                </a:srgbClr>
              </a:gs>
            </a:gsLst>
            <a:lin ang="5400000" scaled="1"/>
            <a:tileRect/>
          </a:gra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CO" dirty="0"/>
          </a:p>
        </p:txBody>
      </p:sp>
      <p:pic>
        <p:nvPicPr>
          <p:cNvPr id="6" name="Imagen 5">
            <a:extLst>
              <a:ext uri="{FF2B5EF4-FFF2-40B4-BE49-F238E27FC236}">
                <a16:creationId xmlns:a16="http://schemas.microsoft.com/office/drawing/2014/main" id="{B969B722-73F0-4CBD-A59A-4CA2E50CA03E}"/>
              </a:ext>
            </a:extLst>
          </p:cNvPr>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138322" y="278572"/>
            <a:ext cx="1664116" cy="1643822"/>
          </a:xfrm>
          <a:prstGeom prst="rect">
            <a:avLst/>
          </a:prstGeom>
        </p:spPr>
      </p:pic>
      <p:sp>
        <p:nvSpPr>
          <p:cNvPr id="7" name="CuadroTexto 6">
            <a:extLst>
              <a:ext uri="{FF2B5EF4-FFF2-40B4-BE49-F238E27FC236}">
                <a16:creationId xmlns:a16="http://schemas.microsoft.com/office/drawing/2014/main" id="{E1EFE460-0F83-4C2F-AC59-6E2D9F26F94D}"/>
              </a:ext>
            </a:extLst>
          </p:cNvPr>
          <p:cNvSpPr txBox="1"/>
          <p:nvPr/>
        </p:nvSpPr>
        <p:spPr>
          <a:xfrm>
            <a:off x="799260" y="737047"/>
            <a:ext cx="3910045" cy="646331"/>
          </a:xfrm>
          <a:prstGeom prst="rect">
            <a:avLst/>
          </a:prstGeom>
          <a:noFill/>
        </p:spPr>
        <p:txBody>
          <a:bodyPr wrap="none" rtlCol="0">
            <a:spAutoFit/>
          </a:bodyPr>
          <a:lstStyle/>
          <a:p>
            <a:r>
              <a:rPr lang="es-CO" sz="3600" dirty="0">
                <a:latin typeface="Montserrat Black" panose="00000A00000000000000" pitchFamily="2" charset="0"/>
              </a:rPr>
              <a:t>INTRODUCCIÓN</a:t>
            </a:r>
          </a:p>
        </p:txBody>
      </p:sp>
      <p:sp>
        <p:nvSpPr>
          <p:cNvPr id="8" name="CuadroTexto 7">
            <a:extLst>
              <a:ext uri="{FF2B5EF4-FFF2-40B4-BE49-F238E27FC236}">
                <a16:creationId xmlns:a16="http://schemas.microsoft.com/office/drawing/2014/main" id="{31B5871E-0DDE-4066-9199-F692AB0085F6}"/>
              </a:ext>
            </a:extLst>
          </p:cNvPr>
          <p:cNvSpPr txBox="1"/>
          <p:nvPr/>
        </p:nvSpPr>
        <p:spPr>
          <a:xfrm>
            <a:off x="1114503" y="1562670"/>
            <a:ext cx="9962993" cy="5016758"/>
          </a:xfrm>
          <a:prstGeom prst="rect">
            <a:avLst/>
          </a:prstGeom>
          <a:noFill/>
        </p:spPr>
        <p:txBody>
          <a:bodyPr wrap="square" rtlCol="0">
            <a:spAutoFit/>
          </a:bodyPr>
          <a:lstStyle/>
          <a:p>
            <a:pPr algn="just"/>
            <a:r>
              <a:rPr lang="es-CO" sz="4000" b="1" dirty="0">
                <a:latin typeface="Montserrat Light" panose="00000400000000000000" pitchFamily="2" charset="0"/>
              </a:rPr>
              <a:t>Sola fide</a:t>
            </a:r>
            <a:r>
              <a:rPr lang="es-CO" sz="4000" dirty="0">
                <a:latin typeface="Montserrat Light" panose="00000400000000000000" pitchFamily="2" charset="0"/>
              </a:rPr>
              <a:t>: Enseñanza que dice que la </a:t>
            </a:r>
            <a:r>
              <a:rPr lang="es-CO" sz="4000" b="1" dirty="0">
                <a:latin typeface="Montserrat Light" panose="00000400000000000000" pitchFamily="2" charset="0"/>
              </a:rPr>
              <a:t>justificación</a:t>
            </a:r>
            <a:r>
              <a:rPr lang="es-CO" sz="4000" dirty="0">
                <a:latin typeface="Montserrat Light" panose="00000400000000000000" pitchFamily="2" charset="0"/>
              </a:rPr>
              <a:t> se recibe sólo por la </a:t>
            </a:r>
            <a:r>
              <a:rPr lang="es-CO" sz="4000" b="1" dirty="0">
                <a:latin typeface="Montserrat Light" panose="00000400000000000000" pitchFamily="2" charset="0"/>
              </a:rPr>
              <a:t>fe</a:t>
            </a:r>
            <a:r>
              <a:rPr lang="es-CO" sz="4000" dirty="0">
                <a:latin typeface="Montserrat Light" panose="00000400000000000000" pitchFamily="2" charset="0"/>
              </a:rPr>
              <a:t>, sin ninguna mezcla ni necesidad de </a:t>
            </a:r>
            <a:r>
              <a:rPr lang="es-CO" sz="4000" b="1" dirty="0">
                <a:latin typeface="Montserrat Light" panose="00000400000000000000" pitchFamily="2" charset="0"/>
              </a:rPr>
              <a:t>buenas obras</a:t>
            </a:r>
            <a:r>
              <a:rPr lang="es-CO" sz="4000" dirty="0">
                <a:latin typeface="Montserrat Light" panose="00000400000000000000" pitchFamily="2" charset="0"/>
              </a:rPr>
              <a:t>. La salvación sólo puede ser recibida cuando ponemos nuestra fe en Aquel que murió por nosotros,</a:t>
            </a:r>
          </a:p>
          <a:p>
            <a:pPr algn="just"/>
            <a:r>
              <a:rPr lang="es-CO" sz="4000" dirty="0">
                <a:latin typeface="Montserrat Light" panose="00000400000000000000" pitchFamily="2" charset="0"/>
              </a:rPr>
              <a:t>excluyendo la posibilidad de que nuestras obras puedan contribuir.</a:t>
            </a:r>
            <a:endParaRPr lang="es-CO" sz="4000" dirty="0">
              <a:solidFill>
                <a:schemeClr val="tx1">
                  <a:lumMod val="65000"/>
                  <a:lumOff val="35000"/>
                </a:schemeClr>
              </a:solidFill>
              <a:latin typeface="Montserrat Light" panose="00000400000000000000" pitchFamily="2" charset="0"/>
            </a:endParaRPr>
          </a:p>
        </p:txBody>
      </p:sp>
    </p:spTree>
    <p:extLst>
      <p:ext uri="{BB962C8B-B14F-4D97-AF65-F5344CB8AC3E}">
        <p14:creationId xmlns:p14="http://schemas.microsoft.com/office/powerpoint/2010/main" val="15282600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02B2B1B3-B125-4759-8194-68C2DAE802E9}"/>
              </a:ext>
            </a:extLst>
          </p:cNvPr>
          <p:cNvSpPr/>
          <p:nvPr/>
        </p:nvSpPr>
        <p:spPr>
          <a:xfrm>
            <a:off x="-21771" y="-133350"/>
            <a:ext cx="12674600" cy="7124700"/>
          </a:xfrm>
          <a:prstGeom prst="rect">
            <a:avLst/>
          </a:prstGeom>
          <a:gradFill flip="none" rotWithShape="1">
            <a:gsLst>
              <a:gs pos="0">
                <a:srgbClr val="00B0F0">
                  <a:shade val="30000"/>
                  <a:satMod val="115000"/>
                  <a:alpha val="58000"/>
                </a:srgbClr>
              </a:gs>
              <a:gs pos="50000">
                <a:srgbClr val="00B0F0">
                  <a:shade val="67500"/>
                  <a:satMod val="115000"/>
                  <a:alpha val="61000"/>
                </a:srgbClr>
              </a:gs>
              <a:gs pos="100000">
                <a:srgbClr val="00B0F0">
                  <a:shade val="100000"/>
                  <a:satMod val="115000"/>
                  <a:alpha val="67000"/>
                </a:srgbClr>
              </a:gs>
            </a:gsLst>
            <a:lin ang="5400000" scaled="1"/>
            <a:tileRect/>
          </a:gra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CO" dirty="0"/>
          </a:p>
        </p:txBody>
      </p:sp>
      <p:pic>
        <p:nvPicPr>
          <p:cNvPr id="6" name="Imagen 5">
            <a:extLst>
              <a:ext uri="{FF2B5EF4-FFF2-40B4-BE49-F238E27FC236}">
                <a16:creationId xmlns:a16="http://schemas.microsoft.com/office/drawing/2014/main" id="{B969B722-73F0-4CBD-A59A-4CA2E50CA03E}"/>
              </a:ext>
            </a:extLst>
          </p:cNvPr>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017824" y="339350"/>
            <a:ext cx="1664116" cy="1643822"/>
          </a:xfrm>
          <a:prstGeom prst="rect">
            <a:avLst/>
          </a:prstGeom>
        </p:spPr>
      </p:pic>
      <p:sp>
        <p:nvSpPr>
          <p:cNvPr id="7" name="CuadroTexto 6">
            <a:extLst>
              <a:ext uri="{FF2B5EF4-FFF2-40B4-BE49-F238E27FC236}">
                <a16:creationId xmlns:a16="http://schemas.microsoft.com/office/drawing/2014/main" id="{E1EFE460-0F83-4C2F-AC59-6E2D9F26F94D}"/>
              </a:ext>
            </a:extLst>
          </p:cNvPr>
          <p:cNvSpPr txBox="1"/>
          <p:nvPr/>
        </p:nvSpPr>
        <p:spPr>
          <a:xfrm>
            <a:off x="786560" y="392054"/>
            <a:ext cx="3910045" cy="646331"/>
          </a:xfrm>
          <a:prstGeom prst="rect">
            <a:avLst/>
          </a:prstGeom>
          <a:noFill/>
        </p:spPr>
        <p:txBody>
          <a:bodyPr wrap="none" rtlCol="0">
            <a:spAutoFit/>
          </a:bodyPr>
          <a:lstStyle/>
          <a:p>
            <a:r>
              <a:rPr lang="es-CO" sz="3600" dirty="0">
                <a:latin typeface="Montserrat Black" panose="00000A00000000000000" pitchFamily="2" charset="0"/>
              </a:rPr>
              <a:t>INTRODUCCIÓN</a:t>
            </a:r>
          </a:p>
        </p:txBody>
      </p:sp>
      <p:sp>
        <p:nvSpPr>
          <p:cNvPr id="8" name="CuadroTexto 7">
            <a:extLst>
              <a:ext uri="{FF2B5EF4-FFF2-40B4-BE49-F238E27FC236}">
                <a16:creationId xmlns:a16="http://schemas.microsoft.com/office/drawing/2014/main" id="{31B5871E-0DDE-4066-9199-F692AB0085F6}"/>
              </a:ext>
            </a:extLst>
          </p:cNvPr>
          <p:cNvSpPr txBox="1"/>
          <p:nvPr/>
        </p:nvSpPr>
        <p:spPr>
          <a:xfrm>
            <a:off x="886889" y="2455872"/>
            <a:ext cx="9962993" cy="2862322"/>
          </a:xfrm>
          <a:prstGeom prst="rect">
            <a:avLst/>
          </a:prstGeom>
          <a:noFill/>
        </p:spPr>
        <p:txBody>
          <a:bodyPr wrap="square" rtlCol="0">
            <a:spAutoFit/>
          </a:bodyPr>
          <a:lstStyle/>
          <a:p>
            <a:pPr algn="just"/>
            <a:r>
              <a:rPr lang="es-CO" sz="6000" dirty="0">
                <a:solidFill>
                  <a:schemeClr val="tx1">
                    <a:lumMod val="65000"/>
                    <a:lumOff val="35000"/>
                  </a:schemeClr>
                </a:solidFill>
                <a:latin typeface="Montserrat Black" panose="00000A00000000000000" pitchFamily="2" charset="0"/>
              </a:rPr>
              <a:t>Lucas 14:28-33 Reina-Valera 1960 (RVR1960)</a:t>
            </a:r>
          </a:p>
          <a:p>
            <a:pPr algn="just"/>
            <a:endParaRPr lang="es-CO" sz="6000" dirty="0">
              <a:solidFill>
                <a:schemeClr val="tx1">
                  <a:lumMod val="65000"/>
                  <a:lumOff val="35000"/>
                </a:schemeClr>
              </a:solidFill>
              <a:latin typeface="Montserrat Black" panose="00000A00000000000000" pitchFamily="2" charset="0"/>
            </a:endParaRPr>
          </a:p>
        </p:txBody>
      </p:sp>
    </p:spTree>
    <p:extLst>
      <p:ext uri="{BB962C8B-B14F-4D97-AF65-F5344CB8AC3E}">
        <p14:creationId xmlns:p14="http://schemas.microsoft.com/office/powerpoint/2010/main" val="18207965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02B2B1B3-B125-4759-8194-68C2DAE802E9}"/>
              </a:ext>
            </a:extLst>
          </p:cNvPr>
          <p:cNvSpPr/>
          <p:nvPr/>
        </p:nvSpPr>
        <p:spPr>
          <a:xfrm>
            <a:off x="-21771" y="-133350"/>
            <a:ext cx="12674600" cy="7124700"/>
          </a:xfrm>
          <a:prstGeom prst="rect">
            <a:avLst/>
          </a:prstGeom>
          <a:gradFill flip="none" rotWithShape="1">
            <a:gsLst>
              <a:gs pos="0">
                <a:srgbClr val="00B0F0">
                  <a:shade val="30000"/>
                  <a:satMod val="115000"/>
                  <a:alpha val="58000"/>
                </a:srgbClr>
              </a:gs>
              <a:gs pos="50000">
                <a:srgbClr val="00B0F0">
                  <a:shade val="67500"/>
                  <a:satMod val="115000"/>
                  <a:alpha val="61000"/>
                </a:srgbClr>
              </a:gs>
              <a:gs pos="100000">
                <a:srgbClr val="00B0F0">
                  <a:shade val="100000"/>
                  <a:satMod val="115000"/>
                  <a:alpha val="67000"/>
                </a:srgbClr>
              </a:gs>
            </a:gsLst>
            <a:lin ang="5400000" scaled="1"/>
            <a:tileRect/>
          </a:gra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CO" dirty="0"/>
          </a:p>
        </p:txBody>
      </p:sp>
      <p:pic>
        <p:nvPicPr>
          <p:cNvPr id="6" name="Imagen 5">
            <a:extLst>
              <a:ext uri="{FF2B5EF4-FFF2-40B4-BE49-F238E27FC236}">
                <a16:creationId xmlns:a16="http://schemas.microsoft.com/office/drawing/2014/main" id="{B969B722-73F0-4CBD-A59A-4CA2E50CA03E}"/>
              </a:ext>
            </a:extLst>
          </p:cNvPr>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017824" y="339350"/>
            <a:ext cx="1664116" cy="1643822"/>
          </a:xfrm>
          <a:prstGeom prst="rect">
            <a:avLst/>
          </a:prstGeom>
        </p:spPr>
      </p:pic>
      <p:sp>
        <p:nvSpPr>
          <p:cNvPr id="7" name="CuadroTexto 6">
            <a:extLst>
              <a:ext uri="{FF2B5EF4-FFF2-40B4-BE49-F238E27FC236}">
                <a16:creationId xmlns:a16="http://schemas.microsoft.com/office/drawing/2014/main" id="{E1EFE460-0F83-4C2F-AC59-6E2D9F26F94D}"/>
              </a:ext>
            </a:extLst>
          </p:cNvPr>
          <p:cNvSpPr txBox="1"/>
          <p:nvPr/>
        </p:nvSpPr>
        <p:spPr>
          <a:xfrm>
            <a:off x="799260" y="737047"/>
            <a:ext cx="3910045" cy="646331"/>
          </a:xfrm>
          <a:prstGeom prst="rect">
            <a:avLst/>
          </a:prstGeom>
          <a:noFill/>
        </p:spPr>
        <p:txBody>
          <a:bodyPr wrap="none" rtlCol="0">
            <a:spAutoFit/>
          </a:bodyPr>
          <a:lstStyle/>
          <a:p>
            <a:r>
              <a:rPr lang="es-CO" sz="3600" dirty="0">
                <a:latin typeface="Montserrat Black" panose="00000A00000000000000" pitchFamily="2" charset="0"/>
              </a:rPr>
              <a:t>INTRODUCCIÓN</a:t>
            </a:r>
          </a:p>
        </p:txBody>
      </p:sp>
      <p:sp>
        <p:nvSpPr>
          <p:cNvPr id="8" name="CuadroTexto 7">
            <a:extLst>
              <a:ext uri="{FF2B5EF4-FFF2-40B4-BE49-F238E27FC236}">
                <a16:creationId xmlns:a16="http://schemas.microsoft.com/office/drawing/2014/main" id="{31B5871E-0DDE-4066-9199-F692AB0085F6}"/>
              </a:ext>
            </a:extLst>
          </p:cNvPr>
          <p:cNvSpPr txBox="1"/>
          <p:nvPr/>
        </p:nvSpPr>
        <p:spPr>
          <a:xfrm>
            <a:off x="1114503" y="1754572"/>
            <a:ext cx="9962993" cy="4093428"/>
          </a:xfrm>
          <a:prstGeom prst="rect">
            <a:avLst/>
          </a:prstGeom>
          <a:noFill/>
        </p:spPr>
        <p:txBody>
          <a:bodyPr wrap="square" rtlCol="0">
            <a:spAutoFit/>
          </a:bodyPr>
          <a:lstStyle/>
          <a:p>
            <a:r>
              <a:rPr lang="es-CO" sz="2000" dirty="0">
                <a:latin typeface="Montserrat Light" panose="00000400000000000000" pitchFamily="2" charset="0"/>
              </a:rPr>
              <a:t>Seguir a Cristo</a:t>
            </a:r>
          </a:p>
          <a:p>
            <a:r>
              <a:rPr lang="es-CO" sz="2000" dirty="0">
                <a:latin typeface="Montserrat Light" panose="00000400000000000000" pitchFamily="2" charset="0"/>
              </a:rPr>
              <a:t>Todo aquel que quiera TENER A CRISTO, venga, y recíbalo! Tú que quisieras tener la salvación, acéptala como el don de Su gracia soberana, pero no la recibas bajo una interpretación equivocada; entiende lo que significa. </a:t>
            </a:r>
          </a:p>
          <a:p>
            <a:endParaRPr lang="es-CO" sz="2000" dirty="0">
              <a:latin typeface="Montserrat Light" panose="00000400000000000000" pitchFamily="2" charset="0"/>
            </a:endParaRPr>
          </a:p>
          <a:p>
            <a:r>
              <a:rPr lang="es-CO" sz="2000" dirty="0">
                <a:latin typeface="Montserrat Light" panose="00000400000000000000" pitchFamily="2" charset="0"/>
              </a:rPr>
              <a:t>La salvación no es sólo una liberación del infierno; es liberación del pecado. No es meramente rescatar a los hombres del eterno dolor; es la redención para ellos de los caminos vanos y perversos del mundo, es Unirnos a el como Olivo y nosotros ser injertados como gajos (ramas) siendo participante de la rica savia de la raíz. Es tener una relación con el que estaba rota. Pero al mismo tiempo hay que desear tener la justificación, para esto debemos disponernos a entrar en un proceso de santificación; si quieres tener el perdón, tienes que tener santidad; si quieres ser uno con Cristo tienes que aprender a depender de Él. </a:t>
            </a:r>
          </a:p>
        </p:txBody>
      </p:sp>
    </p:spTree>
    <p:extLst>
      <p:ext uri="{BB962C8B-B14F-4D97-AF65-F5344CB8AC3E}">
        <p14:creationId xmlns:p14="http://schemas.microsoft.com/office/powerpoint/2010/main" val="31814820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02B2B1B3-B125-4759-8194-68C2DAE802E9}"/>
              </a:ext>
            </a:extLst>
          </p:cNvPr>
          <p:cNvSpPr/>
          <p:nvPr/>
        </p:nvSpPr>
        <p:spPr>
          <a:xfrm>
            <a:off x="-21771" y="-133350"/>
            <a:ext cx="12674600" cy="7124700"/>
          </a:xfrm>
          <a:prstGeom prst="rect">
            <a:avLst/>
          </a:prstGeom>
          <a:gradFill flip="none" rotWithShape="1">
            <a:gsLst>
              <a:gs pos="0">
                <a:srgbClr val="00B0F0">
                  <a:shade val="30000"/>
                  <a:satMod val="115000"/>
                  <a:alpha val="58000"/>
                </a:srgbClr>
              </a:gs>
              <a:gs pos="50000">
                <a:srgbClr val="00B0F0">
                  <a:shade val="67500"/>
                  <a:satMod val="115000"/>
                  <a:alpha val="61000"/>
                </a:srgbClr>
              </a:gs>
              <a:gs pos="100000">
                <a:srgbClr val="00B0F0">
                  <a:shade val="100000"/>
                  <a:satMod val="115000"/>
                  <a:alpha val="67000"/>
                </a:srgbClr>
              </a:gs>
            </a:gsLst>
            <a:lin ang="5400000" scaled="1"/>
            <a:tileRect/>
          </a:gra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CO" dirty="0"/>
          </a:p>
        </p:txBody>
      </p:sp>
      <p:pic>
        <p:nvPicPr>
          <p:cNvPr id="6" name="Imagen 5">
            <a:extLst>
              <a:ext uri="{FF2B5EF4-FFF2-40B4-BE49-F238E27FC236}">
                <a16:creationId xmlns:a16="http://schemas.microsoft.com/office/drawing/2014/main" id="{B969B722-73F0-4CBD-A59A-4CA2E50CA03E}"/>
              </a:ext>
            </a:extLst>
          </p:cNvPr>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017824" y="339350"/>
            <a:ext cx="1664116" cy="1643822"/>
          </a:xfrm>
          <a:prstGeom prst="rect">
            <a:avLst/>
          </a:prstGeom>
        </p:spPr>
      </p:pic>
      <p:sp>
        <p:nvSpPr>
          <p:cNvPr id="7" name="CuadroTexto 6">
            <a:extLst>
              <a:ext uri="{FF2B5EF4-FFF2-40B4-BE49-F238E27FC236}">
                <a16:creationId xmlns:a16="http://schemas.microsoft.com/office/drawing/2014/main" id="{E1EFE460-0F83-4C2F-AC59-6E2D9F26F94D}"/>
              </a:ext>
            </a:extLst>
          </p:cNvPr>
          <p:cNvSpPr txBox="1"/>
          <p:nvPr/>
        </p:nvSpPr>
        <p:spPr>
          <a:xfrm>
            <a:off x="799260" y="737047"/>
            <a:ext cx="3910045" cy="646331"/>
          </a:xfrm>
          <a:prstGeom prst="rect">
            <a:avLst/>
          </a:prstGeom>
          <a:noFill/>
        </p:spPr>
        <p:txBody>
          <a:bodyPr wrap="none" rtlCol="0">
            <a:spAutoFit/>
          </a:bodyPr>
          <a:lstStyle/>
          <a:p>
            <a:r>
              <a:rPr lang="es-CO" sz="3600" dirty="0">
                <a:latin typeface="Montserrat Black" panose="00000A00000000000000" pitchFamily="2" charset="0"/>
              </a:rPr>
              <a:t>INTRODUCCIÓN</a:t>
            </a:r>
          </a:p>
        </p:txBody>
      </p:sp>
      <p:sp>
        <p:nvSpPr>
          <p:cNvPr id="8" name="CuadroTexto 7">
            <a:extLst>
              <a:ext uri="{FF2B5EF4-FFF2-40B4-BE49-F238E27FC236}">
                <a16:creationId xmlns:a16="http://schemas.microsoft.com/office/drawing/2014/main" id="{31B5871E-0DDE-4066-9199-F692AB0085F6}"/>
              </a:ext>
            </a:extLst>
          </p:cNvPr>
          <p:cNvSpPr txBox="1"/>
          <p:nvPr/>
        </p:nvSpPr>
        <p:spPr>
          <a:xfrm>
            <a:off x="1334032" y="1983172"/>
            <a:ext cx="9962993" cy="3785652"/>
          </a:xfrm>
          <a:prstGeom prst="rect">
            <a:avLst/>
          </a:prstGeom>
          <a:noFill/>
        </p:spPr>
        <p:txBody>
          <a:bodyPr wrap="square" rtlCol="0">
            <a:spAutoFit/>
          </a:bodyPr>
          <a:lstStyle/>
          <a:p>
            <a:r>
              <a:rPr lang="es-CO" sz="6000" dirty="0">
                <a:solidFill>
                  <a:schemeClr val="tx1">
                    <a:lumMod val="65000"/>
                    <a:lumOff val="35000"/>
                  </a:schemeClr>
                </a:solidFill>
                <a:latin typeface="Montserrat Black" panose="00000A00000000000000" pitchFamily="2" charset="0"/>
              </a:rPr>
              <a:t>Crees que debemos Planear vivir una vida recta y edificar nuestra vida a diario?</a:t>
            </a:r>
          </a:p>
        </p:txBody>
      </p:sp>
    </p:spTree>
    <p:extLst>
      <p:ext uri="{BB962C8B-B14F-4D97-AF65-F5344CB8AC3E}">
        <p14:creationId xmlns:p14="http://schemas.microsoft.com/office/powerpoint/2010/main" val="25996995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02B2B1B3-B125-4759-8194-68C2DAE802E9}"/>
              </a:ext>
            </a:extLst>
          </p:cNvPr>
          <p:cNvSpPr/>
          <p:nvPr/>
        </p:nvSpPr>
        <p:spPr>
          <a:xfrm>
            <a:off x="-21771" y="-133350"/>
            <a:ext cx="12674600" cy="7124700"/>
          </a:xfrm>
          <a:prstGeom prst="rect">
            <a:avLst/>
          </a:prstGeom>
          <a:gradFill flip="none" rotWithShape="1">
            <a:gsLst>
              <a:gs pos="0">
                <a:srgbClr val="00B0F0">
                  <a:shade val="30000"/>
                  <a:satMod val="115000"/>
                  <a:alpha val="58000"/>
                </a:srgbClr>
              </a:gs>
              <a:gs pos="50000">
                <a:srgbClr val="00B0F0">
                  <a:shade val="67500"/>
                  <a:satMod val="115000"/>
                  <a:alpha val="61000"/>
                </a:srgbClr>
              </a:gs>
              <a:gs pos="100000">
                <a:srgbClr val="00B0F0">
                  <a:shade val="100000"/>
                  <a:satMod val="115000"/>
                  <a:alpha val="67000"/>
                </a:srgbClr>
              </a:gs>
            </a:gsLst>
            <a:lin ang="5400000" scaled="1"/>
            <a:tileRect/>
          </a:gra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CO" dirty="0"/>
          </a:p>
        </p:txBody>
      </p:sp>
      <p:pic>
        <p:nvPicPr>
          <p:cNvPr id="6" name="Imagen 5">
            <a:extLst>
              <a:ext uri="{FF2B5EF4-FFF2-40B4-BE49-F238E27FC236}">
                <a16:creationId xmlns:a16="http://schemas.microsoft.com/office/drawing/2014/main" id="{B969B722-73F0-4CBD-A59A-4CA2E50CA03E}"/>
              </a:ext>
            </a:extLst>
          </p:cNvPr>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017824" y="339350"/>
            <a:ext cx="1664116" cy="1643822"/>
          </a:xfrm>
          <a:prstGeom prst="rect">
            <a:avLst/>
          </a:prstGeom>
        </p:spPr>
      </p:pic>
      <p:sp>
        <p:nvSpPr>
          <p:cNvPr id="7" name="CuadroTexto 6">
            <a:extLst>
              <a:ext uri="{FF2B5EF4-FFF2-40B4-BE49-F238E27FC236}">
                <a16:creationId xmlns:a16="http://schemas.microsoft.com/office/drawing/2014/main" id="{E1EFE460-0F83-4C2F-AC59-6E2D9F26F94D}"/>
              </a:ext>
            </a:extLst>
          </p:cNvPr>
          <p:cNvSpPr txBox="1"/>
          <p:nvPr/>
        </p:nvSpPr>
        <p:spPr>
          <a:xfrm>
            <a:off x="799260" y="737047"/>
            <a:ext cx="3910045" cy="646331"/>
          </a:xfrm>
          <a:prstGeom prst="rect">
            <a:avLst/>
          </a:prstGeom>
          <a:noFill/>
        </p:spPr>
        <p:txBody>
          <a:bodyPr wrap="none" rtlCol="0">
            <a:spAutoFit/>
          </a:bodyPr>
          <a:lstStyle/>
          <a:p>
            <a:r>
              <a:rPr lang="es-CO" sz="3600" dirty="0">
                <a:latin typeface="Montserrat Black" panose="00000A00000000000000" pitchFamily="2" charset="0"/>
              </a:rPr>
              <a:t>INTRODUCCIÓN</a:t>
            </a:r>
          </a:p>
        </p:txBody>
      </p:sp>
      <p:sp>
        <p:nvSpPr>
          <p:cNvPr id="8" name="CuadroTexto 7">
            <a:extLst>
              <a:ext uri="{FF2B5EF4-FFF2-40B4-BE49-F238E27FC236}">
                <a16:creationId xmlns:a16="http://schemas.microsoft.com/office/drawing/2014/main" id="{31B5871E-0DDE-4066-9199-F692AB0085F6}"/>
              </a:ext>
            </a:extLst>
          </p:cNvPr>
          <p:cNvSpPr txBox="1"/>
          <p:nvPr/>
        </p:nvSpPr>
        <p:spPr>
          <a:xfrm>
            <a:off x="886889" y="1809669"/>
            <a:ext cx="9962993" cy="4708981"/>
          </a:xfrm>
          <a:prstGeom prst="rect">
            <a:avLst/>
          </a:prstGeom>
          <a:noFill/>
        </p:spPr>
        <p:txBody>
          <a:bodyPr wrap="square" rtlCol="0">
            <a:spAutoFit/>
          </a:bodyPr>
          <a:lstStyle/>
          <a:p>
            <a:r>
              <a:rPr lang="es-CO" sz="6000" dirty="0">
                <a:solidFill>
                  <a:schemeClr val="tx1">
                    <a:lumMod val="65000"/>
                    <a:lumOff val="35000"/>
                  </a:schemeClr>
                </a:solidFill>
                <a:latin typeface="Montserrat Black" panose="00000A00000000000000" pitchFamily="2" charset="0"/>
              </a:rPr>
              <a:t>Que es la salvación para ti? </a:t>
            </a:r>
          </a:p>
          <a:p>
            <a:r>
              <a:rPr lang="es-CO" sz="6000" dirty="0">
                <a:solidFill>
                  <a:schemeClr val="tx1">
                    <a:lumMod val="65000"/>
                    <a:lumOff val="35000"/>
                  </a:schemeClr>
                </a:solidFill>
                <a:latin typeface="Montserrat Black" panose="00000A00000000000000" pitchFamily="2" charset="0"/>
              </a:rPr>
              <a:t>Crees que Dios puede declarar a alguien Justo delante de el?</a:t>
            </a:r>
          </a:p>
        </p:txBody>
      </p:sp>
    </p:spTree>
    <p:extLst>
      <p:ext uri="{BB962C8B-B14F-4D97-AF65-F5344CB8AC3E}">
        <p14:creationId xmlns:p14="http://schemas.microsoft.com/office/powerpoint/2010/main" val="11183811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02B2B1B3-B125-4759-8194-68C2DAE802E9}"/>
              </a:ext>
            </a:extLst>
          </p:cNvPr>
          <p:cNvSpPr/>
          <p:nvPr/>
        </p:nvSpPr>
        <p:spPr>
          <a:xfrm>
            <a:off x="-21771" y="-133350"/>
            <a:ext cx="12674600" cy="7124700"/>
          </a:xfrm>
          <a:prstGeom prst="rect">
            <a:avLst/>
          </a:prstGeom>
          <a:gradFill flip="none" rotWithShape="1">
            <a:gsLst>
              <a:gs pos="0">
                <a:srgbClr val="00B0F0">
                  <a:shade val="30000"/>
                  <a:satMod val="115000"/>
                  <a:alpha val="58000"/>
                </a:srgbClr>
              </a:gs>
              <a:gs pos="50000">
                <a:srgbClr val="00B0F0">
                  <a:shade val="67500"/>
                  <a:satMod val="115000"/>
                  <a:alpha val="61000"/>
                </a:srgbClr>
              </a:gs>
              <a:gs pos="100000">
                <a:srgbClr val="00B0F0">
                  <a:shade val="100000"/>
                  <a:satMod val="115000"/>
                  <a:alpha val="67000"/>
                </a:srgbClr>
              </a:gs>
            </a:gsLst>
            <a:lin ang="5400000" scaled="1"/>
            <a:tileRect/>
          </a:gra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CO" dirty="0"/>
          </a:p>
        </p:txBody>
      </p:sp>
      <p:pic>
        <p:nvPicPr>
          <p:cNvPr id="6" name="Imagen 5">
            <a:extLst>
              <a:ext uri="{FF2B5EF4-FFF2-40B4-BE49-F238E27FC236}">
                <a16:creationId xmlns:a16="http://schemas.microsoft.com/office/drawing/2014/main" id="{B969B722-73F0-4CBD-A59A-4CA2E50CA03E}"/>
              </a:ext>
            </a:extLst>
          </p:cNvPr>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017824" y="339350"/>
            <a:ext cx="1664116" cy="1643822"/>
          </a:xfrm>
          <a:prstGeom prst="rect">
            <a:avLst/>
          </a:prstGeom>
        </p:spPr>
      </p:pic>
      <p:sp>
        <p:nvSpPr>
          <p:cNvPr id="7" name="CuadroTexto 6">
            <a:extLst>
              <a:ext uri="{FF2B5EF4-FFF2-40B4-BE49-F238E27FC236}">
                <a16:creationId xmlns:a16="http://schemas.microsoft.com/office/drawing/2014/main" id="{E1EFE460-0F83-4C2F-AC59-6E2D9F26F94D}"/>
              </a:ext>
            </a:extLst>
          </p:cNvPr>
          <p:cNvSpPr txBox="1"/>
          <p:nvPr/>
        </p:nvSpPr>
        <p:spPr>
          <a:xfrm>
            <a:off x="799260" y="737047"/>
            <a:ext cx="3910045" cy="646331"/>
          </a:xfrm>
          <a:prstGeom prst="rect">
            <a:avLst/>
          </a:prstGeom>
          <a:noFill/>
        </p:spPr>
        <p:txBody>
          <a:bodyPr wrap="none" rtlCol="0">
            <a:spAutoFit/>
          </a:bodyPr>
          <a:lstStyle/>
          <a:p>
            <a:r>
              <a:rPr lang="es-CO" sz="3600" dirty="0">
                <a:latin typeface="Montserrat Black" panose="00000A00000000000000" pitchFamily="2" charset="0"/>
              </a:rPr>
              <a:t>INTRODUCCIÓN</a:t>
            </a:r>
          </a:p>
        </p:txBody>
      </p:sp>
      <p:sp>
        <p:nvSpPr>
          <p:cNvPr id="8" name="CuadroTexto 7">
            <a:extLst>
              <a:ext uri="{FF2B5EF4-FFF2-40B4-BE49-F238E27FC236}">
                <a16:creationId xmlns:a16="http://schemas.microsoft.com/office/drawing/2014/main" id="{31B5871E-0DDE-4066-9199-F692AB0085F6}"/>
              </a:ext>
            </a:extLst>
          </p:cNvPr>
          <p:cNvSpPr txBox="1"/>
          <p:nvPr/>
        </p:nvSpPr>
        <p:spPr>
          <a:xfrm>
            <a:off x="886889" y="1809669"/>
            <a:ext cx="9962993" cy="2862322"/>
          </a:xfrm>
          <a:prstGeom prst="rect">
            <a:avLst/>
          </a:prstGeom>
          <a:noFill/>
        </p:spPr>
        <p:txBody>
          <a:bodyPr wrap="square" rtlCol="0">
            <a:spAutoFit/>
          </a:bodyPr>
          <a:lstStyle/>
          <a:p>
            <a:r>
              <a:rPr lang="es-CO" sz="6000" dirty="0">
                <a:solidFill>
                  <a:schemeClr val="tx1">
                    <a:lumMod val="65000"/>
                    <a:lumOff val="35000"/>
                  </a:schemeClr>
                </a:solidFill>
                <a:latin typeface="Montserrat Black" panose="00000A00000000000000" pitchFamily="2" charset="0"/>
              </a:rPr>
              <a:t>La salvación se recibe por gracia/fe o por obras?</a:t>
            </a:r>
          </a:p>
        </p:txBody>
      </p:sp>
    </p:spTree>
    <p:extLst>
      <p:ext uri="{BB962C8B-B14F-4D97-AF65-F5344CB8AC3E}">
        <p14:creationId xmlns:p14="http://schemas.microsoft.com/office/powerpoint/2010/main" val="40779045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paraninos.org/wp-content/uploads/2017/03/jesus-2.jpg">
            <a:extLst>
              <a:ext uri="{FF2B5EF4-FFF2-40B4-BE49-F238E27FC236}">
                <a16:creationId xmlns:a16="http://schemas.microsoft.com/office/drawing/2014/main" id="{99C45A2C-8971-4178-BE6D-6D3F8B64242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6999" y="0"/>
            <a:ext cx="12674600" cy="7141451"/>
          </a:xfrm>
          <a:prstGeom prst="rect">
            <a:avLst/>
          </a:prstGeom>
          <a:noFill/>
          <a:extLst>
            <a:ext uri="{909E8E84-426E-40DD-AFC4-6F175D3DCCD1}">
              <a14:hiddenFill xmlns:a14="http://schemas.microsoft.com/office/drawing/2010/main">
                <a:solidFill>
                  <a:srgbClr val="FFFFFF"/>
                </a:solidFill>
              </a14:hiddenFill>
            </a:ext>
          </a:extLst>
        </p:spPr>
      </p:pic>
      <p:sp>
        <p:nvSpPr>
          <p:cNvPr id="4" name="Rectángulo 3">
            <a:extLst>
              <a:ext uri="{FF2B5EF4-FFF2-40B4-BE49-F238E27FC236}">
                <a16:creationId xmlns:a16="http://schemas.microsoft.com/office/drawing/2014/main" id="{02B2B1B3-B125-4759-8194-68C2DAE802E9}"/>
              </a:ext>
            </a:extLst>
          </p:cNvPr>
          <p:cNvSpPr/>
          <p:nvPr/>
        </p:nvSpPr>
        <p:spPr>
          <a:xfrm>
            <a:off x="-126999" y="0"/>
            <a:ext cx="12674600" cy="7124700"/>
          </a:xfrm>
          <a:prstGeom prst="rect">
            <a:avLst/>
          </a:prstGeom>
          <a:gradFill flip="none" rotWithShape="1">
            <a:gsLst>
              <a:gs pos="0">
                <a:srgbClr val="00B0F0">
                  <a:shade val="30000"/>
                  <a:satMod val="115000"/>
                  <a:alpha val="58000"/>
                </a:srgbClr>
              </a:gs>
              <a:gs pos="50000">
                <a:srgbClr val="00B0F0">
                  <a:shade val="67500"/>
                  <a:satMod val="115000"/>
                  <a:alpha val="61000"/>
                </a:srgbClr>
              </a:gs>
              <a:gs pos="100000">
                <a:srgbClr val="00B0F0">
                  <a:shade val="100000"/>
                  <a:satMod val="115000"/>
                  <a:alpha val="67000"/>
                </a:srgbClr>
              </a:gs>
            </a:gsLst>
            <a:lin ang="5400000" scaled="1"/>
            <a:tileRect/>
          </a:gra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CO" dirty="0"/>
          </a:p>
        </p:txBody>
      </p:sp>
      <p:pic>
        <p:nvPicPr>
          <p:cNvPr id="6" name="Imagen 5">
            <a:extLst>
              <a:ext uri="{FF2B5EF4-FFF2-40B4-BE49-F238E27FC236}">
                <a16:creationId xmlns:a16="http://schemas.microsoft.com/office/drawing/2014/main" id="{B969B722-73F0-4CBD-A59A-4CA2E50CA03E}"/>
              </a:ext>
            </a:extLst>
          </p:cNvPr>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200025" y="4543425"/>
            <a:ext cx="2343150" cy="2314575"/>
          </a:xfrm>
          <a:prstGeom prst="rect">
            <a:avLst/>
          </a:prstGeom>
        </p:spPr>
      </p:pic>
      <p:sp>
        <p:nvSpPr>
          <p:cNvPr id="7" name="CuadroTexto 6">
            <a:extLst>
              <a:ext uri="{FF2B5EF4-FFF2-40B4-BE49-F238E27FC236}">
                <a16:creationId xmlns:a16="http://schemas.microsoft.com/office/drawing/2014/main" id="{E1EFE460-0F83-4C2F-AC59-6E2D9F26F94D}"/>
              </a:ext>
            </a:extLst>
          </p:cNvPr>
          <p:cNvSpPr txBox="1"/>
          <p:nvPr/>
        </p:nvSpPr>
        <p:spPr>
          <a:xfrm>
            <a:off x="57014" y="2028616"/>
            <a:ext cx="12306574" cy="2800767"/>
          </a:xfrm>
          <a:prstGeom prst="rect">
            <a:avLst/>
          </a:prstGeom>
          <a:noFill/>
        </p:spPr>
        <p:txBody>
          <a:bodyPr wrap="none" rtlCol="0">
            <a:spAutoFit/>
          </a:bodyPr>
          <a:lstStyle/>
          <a:p>
            <a:pPr algn="ctr"/>
            <a:r>
              <a:rPr lang="es-CO" sz="4400" dirty="0">
                <a:latin typeface="Montserrat Black" panose="00000A00000000000000" pitchFamily="2" charset="0"/>
              </a:rPr>
              <a:t>Oración: Que Dios nos conceda </a:t>
            </a:r>
          </a:p>
          <a:p>
            <a:pPr algn="ctr"/>
            <a:r>
              <a:rPr lang="es-CO" sz="4400" dirty="0">
                <a:latin typeface="Montserrat Black" panose="00000A00000000000000" pitchFamily="2" charset="0"/>
              </a:rPr>
              <a:t>Su Santo Espíritu para que nos capacite a </a:t>
            </a:r>
          </a:p>
          <a:p>
            <a:pPr algn="ctr"/>
            <a:r>
              <a:rPr lang="es-CO" sz="4400" dirty="0">
                <a:latin typeface="Montserrat Black" panose="00000A00000000000000" pitchFamily="2" charset="0"/>
              </a:rPr>
              <a:t>hacerlo y así podamos alabarle sea la </a:t>
            </a:r>
          </a:p>
          <a:p>
            <a:pPr algn="ctr"/>
            <a:r>
              <a:rPr lang="es-CO" sz="4400" dirty="0">
                <a:latin typeface="Montserrat Black" panose="00000A00000000000000" pitchFamily="2" charset="0"/>
              </a:rPr>
              <a:t>alabanza por los siglos. Amén.</a:t>
            </a:r>
          </a:p>
        </p:txBody>
      </p:sp>
    </p:spTree>
    <p:extLst>
      <p:ext uri="{BB962C8B-B14F-4D97-AF65-F5344CB8AC3E}">
        <p14:creationId xmlns:p14="http://schemas.microsoft.com/office/powerpoint/2010/main" val="581603263"/>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TotalTime>
  <Words>414</Words>
  <Application>Microsoft Office PowerPoint</Application>
  <PresentationFormat>Panorámica</PresentationFormat>
  <Paragraphs>27</Paragraphs>
  <Slides>9</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9</vt:i4>
      </vt:variant>
    </vt:vector>
  </HeadingPairs>
  <TitlesOfParts>
    <vt:vector size="15" baseType="lpstr">
      <vt:lpstr>Arial</vt:lpstr>
      <vt:lpstr>Calibri</vt:lpstr>
      <vt:lpstr>Calibri Light</vt:lpstr>
      <vt:lpstr>Montserrat Black</vt:lpstr>
      <vt:lpstr>Montserrat Light</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Yusef Gonzalez</dc:creator>
  <cp:lastModifiedBy>Yusef Gonzalez</cp:lastModifiedBy>
  <cp:revision>7</cp:revision>
  <dcterms:created xsi:type="dcterms:W3CDTF">2018-06-16T01:50:54Z</dcterms:created>
  <dcterms:modified xsi:type="dcterms:W3CDTF">2018-06-16T02:25:28Z</dcterms:modified>
</cp:coreProperties>
</file>