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1" r:id="rId8"/>
    <p:sldId id="273" r:id="rId9"/>
    <p:sldId id="272" r:id="rId10"/>
    <p:sldId id="274" r:id="rId11"/>
    <p:sldId id="275" r:id="rId12"/>
    <p:sldId id="261" r:id="rId13"/>
    <p:sldId id="263" r:id="rId14"/>
    <p:sldId id="264" r:id="rId15"/>
    <p:sldId id="265" r:id="rId16"/>
    <p:sldId id="266" r:id="rId17"/>
    <p:sldId id="260" r:id="rId18"/>
    <p:sldId id="262" r:id="rId19"/>
    <p:sldId id="267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CCDCC-EF13-440B-AEC6-A22EF587D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DFEE13-CE60-4E9E-8334-9098146D6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5F41A-FC13-4231-BDAF-1236FEEC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15/06/2018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A23922-C38F-4715-B1A7-77708FB2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6A2B1E-9B25-4F21-8D9F-B2CBEAC2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1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50051-4106-4EB3-A856-EB751A8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29D1A1-978A-49C0-ADF8-6E99AC82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B3043-47C4-4C34-9F09-99B595C5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15/06/2018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8F5746-8F09-4B96-A834-2F6901C4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20E12-201D-4EAF-8350-45769B8D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174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893A7F-5044-4335-BCF7-F803039EF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5EC151-420E-43D3-8DF7-AEF10A4CB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A611F2-4766-4D6E-A295-9CB59F08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15/06/2018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33BEE4-75E8-4A81-9123-2879C464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188EF1-7549-4750-B50A-20E9FC2C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183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5DD7F-14FB-4929-AA15-533C76BE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7DD2C-751F-4EE2-8E45-01D079924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C10D0-4116-47F7-9851-903D791E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15/06/2018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15F1D-42C8-44AC-88BA-556F05A5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AF251-019A-4A48-98CD-D5EC0CA9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26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CDB2C-FADD-4DB1-9B74-B7D18615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239850-D4F6-4B54-BA2C-DCF0B23B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D62BA-881C-4979-9341-BB6BAAB2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15/06/2018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B6B7F-4529-47F6-93F3-707792EF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3778F-AB8F-4FDB-8DCD-19D5B605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73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99251-925E-4E33-B380-1A8CFB91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2836B-6B98-447A-9676-1EFF4ECD3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B6EF3-2B46-4F23-ACA1-9D624563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A85D92-2388-4D6B-AB12-01DFD416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15/06/2018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D8BE97-BEC1-4A44-8537-CEF7B285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BC572-2778-44AA-8375-95496014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9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7AE9A-78A5-4144-818C-5A3678CB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A7EB1-707E-4FCB-ADBD-8A0E7DA3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F50F22-D579-4360-8C6D-DAF300587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DCA839-A92F-4AD4-A771-E0739B38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FFA2FB-8915-45F0-A75C-091A84440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FE97BB-9262-4555-8A76-7431E0D5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15/06/2018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24D0BA-F572-4F68-80FD-7FBF780C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E6EAB6-FCA9-4D14-8B6E-B8860B7C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27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DE844-D82B-4818-85F4-D23C7F9F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384D4A-C351-4ED4-9E5F-0ACA74AB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15/06/2018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CA7336-71DB-45BA-97A6-32C6022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5A3DA2-EDC8-40DA-B5AF-23B1D250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439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EFC951-106B-4C35-99E6-4D9B7A0C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15/06/2018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F258BA-281F-4A4A-8953-22F4F4A8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4A370D-C144-4B58-89A6-E82A67D7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980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F960-FF7F-496E-B878-308D29FB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D3802-C3FD-48F8-B056-3E9C0EA2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3F4E0-FBEA-409C-AC36-E9E1BB654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0E0D4-D56C-43A3-A4EB-39A7ABFE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15/06/2018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CD7499-654A-469F-8F92-DD17F016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141475-F7C2-4F61-9449-68711132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779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5CE56-8EEE-415D-887C-C8DF7A1B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26E8B6-B3E3-4484-B11B-8C5CB7B25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508076-D046-4550-8FC6-DC71E1ED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FC5D9B-0FB9-4B7B-BB46-BB692FC0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349-1EA6-4682-B8CE-B9D07866C6C0}" type="datetimeFigureOut">
              <a:rPr lang="es-CO" smtClean="0"/>
              <a:t>15/06/2018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1ADF1-672E-43B0-86BE-D3A9EF1E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9D6A2F-2693-43B8-BC42-632CA34C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444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739B50-A9B0-4D08-A794-A149B755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12C331-7590-4565-A29C-F42A0B21E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1BFBB-201B-416A-9440-E537A7855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A349-1EA6-4682-B8CE-B9D07866C6C0}" type="datetimeFigureOut">
              <a:rPr lang="es-CO" smtClean="0"/>
              <a:t>15/06/2018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792C4-0DAA-45F6-956B-2F12E530B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E1502-74F4-4C9B-A4FD-75D72568F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91CD-CC57-4294-A60A-DEF5C0A63F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13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raninos.org/wp-content/uploads/2017/03/jesus-2.jpg">
            <a:extLst>
              <a:ext uri="{FF2B5EF4-FFF2-40B4-BE49-F238E27FC236}">
                <a16:creationId xmlns:a16="http://schemas.microsoft.com/office/drawing/2014/main" id="{99C45A2C-8971-4178-BE6D-6D3F8B64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9" y="0"/>
            <a:ext cx="12674600" cy="71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4543425"/>
            <a:ext cx="2343150" cy="23145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2718400" y="2801284"/>
            <a:ext cx="7404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latin typeface="Montserrat Black" panose="00000A00000000000000" pitchFamily="2" charset="0"/>
              </a:rPr>
              <a:t>EL LIBRO SIN PALABRAS </a:t>
            </a:r>
          </a:p>
        </p:txBody>
      </p:sp>
    </p:spTree>
    <p:extLst>
      <p:ext uri="{BB962C8B-B14F-4D97-AF65-F5344CB8AC3E}">
        <p14:creationId xmlns:p14="http://schemas.microsoft.com/office/powerpoint/2010/main" val="342579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4DB4566-C67F-420F-AE7E-82CB24AF5E54}"/>
              </a:ext>
            </a:extLst>
          </p:cNvPr>
          <p:cNvSpPr/>
          <p:nvPr/>
        </p:nvSpPr>
        <p:spPr>
          <a:xfrm>
            <a:off x="0" y="-88900"/>
            <a:ext cx="12192000" cy="7048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908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4DB4566-C67F-420F-AE7E-82CB24AF5E54}"/>
              </a:ext>
            </a:extLst>
          </p:cNvPr>
          <p:cNvSpPr/>
          <p:nvPr/>
        </p:nvSpPr>
        <p:spPr>
          <a:xfrm>
            <a:off x="0" y="-88900"/>
            <a:ext cx="12192000" cy="704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3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799260" y="737047"/>
            <a:ext cx="903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CAPITULO 1: EL LIBRO SIN PALABRAS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799260" y="1809669"/>
            <a:ext cx="10719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Que significa el color </a:t>
            </a:r>
            <a:r>
              <a:rPr lang="es-CO" sz="6000" dirty="0">
                <a:latin typeface="Montserrat Black" panose="00000A00000000000000" pitchFamily="2" charset="0"/>
              </a:rPr>
              <a:t>Negro</a:t>
            </a:r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 ?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2700A0-27C9-42DB-B563-2A21DC9C0983}"/>
              </a:ext>
            </a:extLst>
          </p:cNvPr>
          <p:cNvSpPr txBox="1"/>
          <p:nvPr/>
        </p:nvSpPr>
        <p:spPr>
          <a:xfrm>
            <a:off x="458420" y="5218980"/>
            <a:ext cx="10719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800" dirty="0">
                <a:latin typeface="Montserrat Black" panose="00000A00000000000000" pitchFamily="2" charset="0"/>
              </a:rPr>
              <a:t>Romanos 6:23 </a:t>
            </a:r>
          </a:p>
        </p:txBody>
      </p:sp>
    </p:spTree>
    <p:extLst>
      <p:ext uri="{BB962C8B-B14F-4D97-AF65-F5344CB8AC3E}">
        <p14:creationId xmlns:p14="http://schemas.microsoft.com/office/powerpoint/2010/main" val="157675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799260" y="737047"/>
            <a:ext cx="903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CAPITULO 1: EL LIBRO SIN PALABRAS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799260" y="1809669"/>
            <a:ext cx="10719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Que significa el color </a:t>
            </a:r>
          </a:p>
          <a:p>
            <a:r>
              <a:rPr lang="es-CO" sz="6000" dirty="0">
                <a:solidFill>
                  <a:srgbClr val="FF0000"/>
                </a:solidFill>
                <a:latin typeface="Montserrat Black" panose="00000A00000000000000" pitchFamily="2" charset="0"/>
              </a:rPr>
              <a:t>Rojo</a:t>
            </a:r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 ?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2700A0-27C9-42DB-B563-2A21DC9C0983}"/>
              </a:ext>
            </a:extLst>
          </p:cNvPr>
          <p:cNvSpPr txBox="1"/>
          <p:nvPr/>
        </p:nvSpPr>
        <p:spPr>
          <a:xfrm>
            <a:off x="458420" y="5218980"/>
            <a:ext cx="10719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800" dirty="0">
                <a:latin typeface="Montserrat Black" panose="00000A00000000000000" pitchFamily="2" charset="0"/>
              </a:rPr>
              <a:t>1 Juan 1:7</a:t>
            </a:r>
          </a:p>
        </p:txBody>
      </p:sp>
    </p:spTree>
    <p:extLst>
      <p:ext uri="{BB962C8B-B14F-4D97-AF65-F5344CB8AC3E}">
        <p14:creationId xmlns:p14="http://schemas.microsoft.com/office/powerpoint/2010/main" val="251930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799260" y="737047"/>
            <a:ext cx="903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CAPITULO 1: EL LIBRO SIN PALABRAS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799260" y="1809669"/>
            <a:ext cx="10719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Qué significa el color </a:t>
            </a:r>
            <a:r>
              <a:rPr lang="es-CO" sz="6000" dirty="0">
                <a:solidFill>
                  <a:schemeClr val="bg1"/>
                </a:solidFill>
                <a:latin typeface="Montserrat Black" panose="00000A00000000000000" pitchFamily="2" charset="0"/>
              </a:rPr>
              <a:t>Blanco</a:t>
            </a:r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?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2700A0-27C9-42DB-B563-2A21DC9C0983}"/>
              </a:ext>
            </a:extLst>
          </p:cNvPr>
          <p:cNvSpPr txBox="1"/>
          <p:nvPr/>
        </p:nvSpPr>
        <p:spPr>
          <a:xfrm>
            <a:off x="458420" y="5218980"/>
            <a:ext cx="10719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800" dirty="0" err="1">
                <a:latin typeface="Montserrat Black" panose="00000A00000000000000" pitchFamily="2" charset="0"/>
              </a:rPr>
              <a:t>S.Juan</a:t>
            </a:r>
            <a:r>
              <a:rPr lang="es-CO" sz="4800" dirty="0">
                <a:latin typeface="Montserrat Black" panose="00000A00000000000000" pitchFamily="2" charset="0"/>
              </a:rPr>
              <a:t> 1:12</a:t>
            </a:r>
          </a:p>
        </p:txBody>
      </p:sp>
    </p:spTree>
    <p:extLst>
      <p:ext uri="{BB962C8B-B14F-4D97-AF65-F5344CB8AC3E}">
        <p14:creationId xmlns:p14="http://schemas.microsoft.com/office/powerpoint/2010/main" val="340824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799260" y="737047"/>
            <a:ext cx="903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CAPITULO 1: EL LIBRO SIN PALABRAS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799260" y="1809669"/>
            <a:ext cx="10719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Qué significa el color </a:t>
            </a:r>
            <a:r>
              <a:rPr lang="es-CO" sz="6000" dirty="0">
                <a:solidFill>
                  <a:schemeClr val="accent6">
                    <a:lumMod val="75000"/>
                  </a:schemeClr>
                </a:solidFill>
                <a:latin typeface="Montserrat Black" panose="00000A00000000000000" pitchFamily="2" charset="0"/>
              </a:rPr>
              <a:t>VERDE</a:t>
            </a:r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?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2700A0-27C9-42DB-B563-2A21DC9C0983}"/>
              </a:ext>
            </a:extLst>
          </p:cNvPr>
          <p:cNvSpPr txBox="1"/>
          <p:nvPr/>
        </p:nvSpPr>
        <p:spPr>
          <a:xfrm>
            <a:off x="458420" y="5218980"/>
            <a:ext cx="10719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800" dirty="0">
                <a:latin typeface="Montserrat Black" panose="00000A00000000000000" pitchFamily="2" charset="0"/>
              </a:rPr>
              <a:t>1 Juan 1:9 </a:t>
            </a:r>
          </a:p>
        </p:txBody>
      </p:sp>
    </p:spTree>
    <p:extLst>
      <p:ext uri="{BB962C8B-B14F-4D97-AF65-F5344CB8AC3E}">
        <p14:creationId xmlns:p14="http://schemas.microsoft.com/office/powerpoint/2010/main" val="312717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799260" y="737047"/>
            <a:ext cx="903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CAPITULO 1: EL LIBRO SIN PALABRAS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799260" y="1809669"/>
            <a:ext cx="10719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Qué significa el color </a:t>
            </a:r>
            <a:r>
              <a:rPr lang="es-CO" sz="6000" dirty="0">
                <a:solidFill>
                  <a:srgbClr val="FFC000"/>
                </a:solidFill>
                <a:latin typeface="Montserrat Black" panose="00000A00000000000000" pitchFamily="2" charset="0"/>
              </a:rPr>
              <a:t>DORADO</a:t>
            </a:r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?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2700A0-27C9-42DB-B563-2A21DC9C0983}"/>
              </a:ext>
            </a:extLst>
          </p:cNvPr>
          <p:cNvSpPr txBox="1"/>
          <p:nvPr/>
        </p:nvSpPr>
        <p:spPr>
          <a:xfrm>
            <a:off x="458420" y="5218980"/>
            <a:ext cx="10719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800" dirty="0">
                <a:latin typeface="Montserrat Black" panose="00000A00000000000000" pitchFamily="2" charset="0"/>
              </a:rPr>
              <a:t> Juan 10 </a:t>
            </a:r>
          </a:p>
        </p:txBody>
      </p:sp>
    </p:spTree>
    <p:extLst>
      <p:ext uri="{BB962C8B-B14F-4D97-AF65-F5344CB8AC3E}">
        <p14:creationId xmlns:p14="http://schemas.microsoft.com/office/powerpoint/2010/main" val="217859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799260" y="737047"/>
            <a:ext cx="903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CAPITULO 1: EL LIBRO SIN PALABRAS </a:t>
            </a:r>
          </a:p>
        </p:txBody>
      </p:sp>
      <p:pic>
        <p:nvPicPr>
          <p:cNvPr id="2050" name="Picture 2" descr="Libro Sin palabras">
            <a:extLst>
              <a:ext uri="{FF2B5EF4-FFF2-40B4-BE49-F238E27FC236}">
                <a16:creationId xmlns:a16="http://schemas.microsoft.com/office/drawing/2014/main" id="{5718D9DF-7EE0-493C-A805-FC6DD515C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93" y="1693297"/>
            <a:ext cx="7994813" cy="442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203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799260" y="737047"/>
            <a:ext cx="903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CAPITULO 1: EL LIBRO SIN PALABRAS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799260" y="1809669"/>
            <a:ext cx="107196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Después de haber escuchado la historia del libro sin palabras podrías contarme de nuevo en un audio/video la historia</a:t>
            </a:r>
          </a:p>
        </p:txBody>
      </p:sp>
    </p:spTree>
    <p:extLst>
      <p:ext uri="{BB962C8B-B14F-4D97-AF65-F5344CB8AC3E}">
        <p14:creationId xmlns:p14="http://schemas.microsoft.com/office/powerpoint/2010/main" val="604875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raninos.org/wp-content/uploads/2017/03/jesus-2.jpg">
            <a:extLst>
              <a:ext uri="{FF2B5EF4-FFF2-40B4-BE49-F238E27FC236}">
                <a16:creationId xmlns:a16="http://schemas.microsoft.com/office/drawing/2014/main" id="{99C45A2C-8971-4178-BE6D-6D3F8B64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9" y="0"/>
            <a:ext cx="12674600" cy="71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126999" y="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2" y="5038501"/>
            <a:ext cx="1900922" cy="18777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497038" y="695792"/>
            <a:ext cx="52742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latin typeface="Montserrat Black" panose="00000A00000000000000" pitchFamily="2" charset="0"/>
              </a:rPr>
              <a:t>OREMOS JUNTOS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CDB2B8-C1E2-410D-B31F-5770D80CC2F6}"/>
              </a:ext>
            </a:extLst>
          </p:cNvPr>
          <p:cNvSpPr txBox="1"/>
          <p:nvPr/>
        </p:nvSpPr>
        <p:spPr>
          <a:xfrm>
            <a:off x="1750414" y="1478811"/>
            <a:ext cx="928972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dirty="0">
                <a:latin typeface="Montserrat" panose="00000500000000000000" pitchFamily="2" charset="0"/>
              </a:rPr>
              <a:t>Jesús reconozco que tu eres Dios</a:t>
            </a:r>
          </a:p>
          <a:p>
            <a:pPr algn="ctr"/>
            <a:r>
              <a:rPr lang="es-CO" sz="4000" dirty="0">
                <a:latin typeface="Montserrat" panose="00000500000000000000" pitchFamily="2" charset="0"/>
              </a:rPr>
              <a:t>Que he pecado toda mi vida, más </a:t>
            </a:r>
          </a:p>
          <a:p>
            <a:pPr algn="ctr"/>
            <a:r>
              <a:rPr lang="es-CO" sz="4000" dirty="0">
                <a:latin typeface="Montserrat" panose="00000500000000000000" pitchFamily="2" charset="0"/>
              </a:rPr>
              <a:t>Tu preciosa sangre me libera de </a:t>
            </a:r>
          </a:p>
          <a:p>
            <a:pPr algn="ctr"/>
            <a:r>
              <a:rPr lang="es-CO" sz="4000" dirty="0">
                <a:latin typeface="Montserrat" panose="00000500000000000000" pitchFamily="2" charset="0"/>
              </a:rPr>
              <a:t>La muerte eterna, y tu guía me</a:t>
            </a:r>
          </a:p>
          <a:p>
            <a:pPr algn="ctr"/>
            <a:r>
              <a:rPr lang="es-CO" sz="4000" dirty="0">
                <a:latin typeface="Montserrat" panose="00000500000000000000" pitchFamily="2" charset="0"/>
              </a:rPr>
              <a:t>Permite crecer, por favor escribe mi </a:t>
            </a:r>
          </a:p>
          <a:p>
            <a:pPr algn="ctr"/>
            <a:r>
              <a:rPr lang="es-CO" sz="4000" dirty="0">
                <a:latin typeface="Montserrat" panose="00000500000000000000" pitchFamily="2" charset="0"/>
              </a:rPr>
              <a:t>Nombre en el libro de la vida</a:t>
            </a:r>
          </a:p>
          <a:p>
            <a:pPr algn="ctr"/>
            <a:r>
              <a:rPr lang="es-CO" sz="4000" dirty="0">
                <a:latin typeface="Montserrat" panose="00000500000000000000" pitchFamily="2" charset="0"/>
              </a:rPr>
              <a:t>Y </a:t>
            </a:r>
            <a:r>
              <a:rPr lang="es-CO" sz="4000" dirty="0" err="1">
                <a:latin typeface="Montserrat" panose="00000500000000000000" pitchFamily="2" charset="0"/>
              </a:rPr>
              <a:t>hasme</a:t>
            </a:r>
            <a:r>
              <a:rPr lang="es-CO" sz="4000" dirty="0">
                <a:latin typeface="Montserrat" panose="00000500000000000000" pitchFamily="2" charset="0"/>
              </a:rPr>
              <a:t> un hijo tuyo digno de la </a:t>
            </a:r>
          </a:p>
          <a:p>
            <a:pPr algn="ctr"/>
            <a:r>
              <a:rPr lang="es-CO" sz="4000" dirty="0">
                <a:latin typeface="Montserrat" panose="00000500000000000000" pitchFamily="2" charset="0"/>
              </a:rPr>
              <a:t>Vida eterna amen</a:t>
            </a:r>
          </a:p>
          <a:p>
            <a:pPr algn="ctr"/>
            <a:endParaRPr lang="es-CO" sz="4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1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799260" y="737047"/>
            <a:ext cx="903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CAPITULO 1: EL LIBRO SIN PALABRAS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2049303" y="2627257"/>
            <a:ext cx="7595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Juan 1: 1-18 El Verbo hecho carne</a:t>
            </a:r>
          </a:p>
        </p:txBody>
      </p:sp>
    </p:spTree>
    <p:extLst>
      <p:ext uri="{BB962C8B-B14F-4D97-AF65-F5344CB8AC3E}">
        <p14:creationId xmlns:p14="http://schemas.microsoft.com/office/powerpoint/2010/main" val="182079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799260" y="737047"/>
            <a:ext cx="903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CAPITULO 1: EL LIBRO SIN PALABRAS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799260" y="1983172"/>
            <a:ext cx="9835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Hablemos un poco ¿Crees que Jesús es el verbo que habla la biblia y porque?</a:t>
            </a:r>
          </a:p>
        </p:txBody>
      </p:sp>
    </p:spTree>
    <p:extLst>
      <p:ext uri="{BB962C8B-B14F-4D97-AF65-F5344CB8AC3E}">
        <p14:creationId xmlns:p14="http://schemas.microsoft.com/office/powerpoint/2010/main" val="25356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799260" y="737047"/>
            <a:ext cx="903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CAPITULO 1: EL LIBRO SIN PALABRAS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B5871E-0DDE-4066-9199-F692AB0085F6}"/>
              </a:ext>
            </a:extLst>
          </p:cNvPr>
          <p:cNvSpPr txBox="1"/>
          <p:nvPr/>
        </p:nvSpPr>
        <p:spPr>
          <a:xfrm>
            <a:off x="799260" y="1983172"/>
            <a:ext cx="9835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Hablemos un poco ¿Crees Dios creo todo cuanto hay en el universo?</a:t>
            </a:r>
          </a:p>
        </p:txBody>
      </p:sp>
    </p:spTree>
    <p:extLst>
      <p:ext uri="{BB962C8B-B14F-4D97-AF65-F5344CB8AC3E}">
        <p14:creationId xmlns:p14="http://schemas.microsoft.com/office/powerpoint/2010/main" val="268111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B2B1B3-B125-4759-8194-68C2DAE802E9}"/>
              </a:ext>
            </a:extLst>
          </p:cNvPr>
          <p:cNvSpPr/>
          <p:nvPr/>
        </p:nvSpPr>
        <p:spPr>
          <a:xfrm>
            <a:off x="-21771" y="-133350"/>
            <a:ext cx="12674600" cy="71247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  <a:alpha val="58000"/>
                </a:srgbClr>
              </a:gs>
              <a:gs pos="50000">
                <a:srgbClr val="00B0F0">
                  <a:shade val="67500"/>
                  <a:satMod val="115000"/>
                  <a:alpha val="61000"/>
                </a:srgbClr>
              </a:gs>
              <a:gs pos="100000">
                <a:srgbClr val="00B0F0">
                  <a:shade val="100000"/>
                  <a:satMod val="115000"/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69B722-73F0-4CBD-A59A-4CA2E50C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24" y="339350"/>
            <a:ext cx="1664116" cy="16438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EFE460-0F83-4C2F-AC59-6E2D9F26F94D}"/>
              </a:ext>
            </a:extLst>
          </p:cNvPr>
          <p:cNvSpPr txBox="1"/>
          <p:nvPr/>
        </p:nvSpPr>
        <p:spPr>
          <a:xfrm>
            <a:off x="799260" y="737047"/>
            <a:ext cx="903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latin typeface="Montserrat Black" panose="00000A00000000000000" pitchFamily="2" charset="0"/>
              </a:rPr>
              <a:t>CAPITULO 1: EL LIBRO SIN PALABRAS </a:t>
            </a:r>
          </a:p>
        </p:txBody>
      </p:sp>
      <p:pic>
        <p:nvPicPr>
          <p:cNvPr id="1026" name="Picture 2" descr="Resultado de imagen para libro sin palabras">
            <a:extLst>
              <a:ext uri="{FF2B5EF4-FFF2-40B4-BE49-F238E27FC236}">
                <a16:creationId xmlns:a16="http://schemas.microsoft.com/office/drawing/2014/main" id="{72C67D88-2A94-44F0-9732-5029C7D17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20" y="1775811"/>
            <a:ext cx="6932159" cy="45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36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4DB4566-C67F-420F-AE7E-82CB24AF5E54}"/>
              </a:ext>
            </a:extLst>
          </p:cNvPr>
          <p:cNvSpPr/>
          <p:nvPr/>
        </p:nvSpPr>
        <p:spPr>
          <a:xfrm>
            <a:off x="0" y="-88900"/>
            <a:ext cx="12192000" cy="7048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238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4DB4566-C67F-420F-AE7E-82CB24AF5E54}"/>
              </a:ext>
            </a:extLst>
          </p:cNvPr>
          <p:cNvSpPr/>
          <p:nvPr/>
        </p:nvSpPr>
        <p:spPr>
          <a:xfrm>
            <a:off x="0" y="-88900"/>
            <a:ext cx="12192000" cy="70485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23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4DB4566-C67F-420F-AE7E-82CB24AF5E54}"/>
              </a:ext>
            </a:extLst>
          </p:cNvPr>
          <p:cNvSpPr/>
          <p:nvPr/>
        </p:nvSpPr>
        <p:spPr>
          <a:xfrm>
            <a:off x="0" y="-88900"/>
            <a:ext cx="12192000" cy="70485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199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100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237</Words>
  <Application>Microsoft Office PowerPoint</Application>
  <PresentationFormat>Panorámica</PresentationFormat>
  <Paragraphs>36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Montserrat</vt:lpstr>
      <vt:lpstr>Montserrat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Yusef Gonzalez</dc:creator>
  <cp:lastModifiedBy>Yusef Gonzalez</cp:lastModifiedBy>
  <cp:revision>4</cp:revision>
  <dcterms:created xsi:type="dcterms:W3CDTF">2018-06-16T01:50:54Z</dcterms:created>
  <dcterms:modified xsi:type="dcterms:W3CDTF">2018-06-16T02:05:54Z</dcterms:modified>
</cp:coreProperties>
</file>