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85" r:id="rId4"/>
    <p:sldId id="297" r:id="rId5"/>
    <p:sldId id="295" r:id="rId6"/>
    <p:sldId id="296" r:id="rId7"/>
    <p:sldId id="298" r:id="rId8"/>
    <p:sldId id="299" r:id="rId9"/>
    <p:sldId id="293" r:id="rId10"/>
    <p:sldId id="300" r:id="rId11"/>
    <p:sldId id="303" r:id="rId12"/>
    <p:sldId id="304" r:id="rId13"/>
    <p:sldId id="305" r:id="rId14"/>
    <p:sldId id="306" r:id="rId15"/>
    <p:sldId id="302" r:id="rId16"/>
    <p:sldId id="30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CDCC-EF13-440B-AEC6-A22EF587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FEE13-CE60-4E9E-8334-9098146D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5F41A-FC13-4231-BDAF-1236FEE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23922-C38F-4715-B1A7-77708FB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A2B1E-9B25-4F21-8D9F-B2CBEAC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1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0051-4106-4EB3-A856-EB751A8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29D1A1-978A-49C0-ADF8-6E99AC82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B3043-47C4-4C34-9F09-99B595C5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F5746-8F09-4B96-A834-2F6901C4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20E12-201D-4EAF-8350-45769B8D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7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93A7F-5044-4335-BCF7-F803039E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EC151-420E-43D3-8DF7-AEF10A4C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611F2-4766-4D6E-A295-9CB59F08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3BEE4-75E8-4A81-9123-2879C46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88EF1-7549-4750-B50A-20E9FC2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8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5DD7F-14FB-4929-AA15-533C76B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DD2C-751F-4EE2-8E45-01D07992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C10D0-4116-47F7-9851-903D791E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15F1D-42C8-44AC-88BA-556F05A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AF251-019A-4A48-98CD-D5EC0CA9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2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CDB2C-FADD-4DB1-9B74-B7D1861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39850-D4F6-4B54-BA2C-DCF0B23B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D62BA-881C-4979-9341-BB6BAAB2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B6B7F-4529-47F6-93F3-707792EF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3778F-AB8F-4FDB-8DCD-19D5B60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3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9251-925E-4E33-B380-1A8CFB91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836B-6B98-447A-9676-1EFF4ECD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B6EF3-2B46-4F23-ACA1-9D624563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A85D92-2388-4D6B-AB12-01DFD416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8BE97-BEC1-4A44-8537-CEF7B285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BC572-2778-44AA-8375-95496014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9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AE9A-78A5-4144-818C-5A3678C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A7EB1-707E-4FCB-ADBD-8A0E7DA3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50F22-D579-4360-8C6D-DAF30058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CA839-A92F-4AD4-A771-E0739B38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FFA2FB-8915-45F0-A75C-091A8444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FE97BB-9262-4555-8A76-7431E0D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24D0BA-F572-4F68-80FD-7FBF780C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E6EAB6-FCA9-4D14-8B6E-B8860B7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2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E844-D82B-4818-85F4-D23C7F9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384D4A-C351-4ED4-9E5F-0ACA74AB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CA7336-71DB-45BA-97A6-32C6022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A3DA2-EDC8-40DA-B5AF-23B1D250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39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EFC951-106B-4C35-99E6-4D9B7A0C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258BA-281F-4A4A-8953-22F4F4A8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4A370D-C144-4B58-89A6-E82A67D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F960-FF7F-496E-B878-308D29FB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D3802-C3FD-48F8-B056-3E9C0EA2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3F4E0-FBEA-409C-AC36-E9E1BB65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0E0D4-D56C-43A3-A4EB-39A7ABF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D7499-654A-469F-8F92-DD17F01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41475-F7C2-4F61-9449-68711132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7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CE56-8EEE-415D-887C-C8DF7A1B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26E8B6-B3E3-4484-B11B-8C5CB7B2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08076-D046-4550-8FC6-DC71E1E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C5D9B-0FB9-4B7B-BB46-BB692FC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1ADF1-672E-43B0-86BE-D3A9EF1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D6A2F-2693-43B8-BC42-632CA34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44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39B50-A9B0-4D08-A794-A149B75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12C331-7590-4565-A29C-F42A0B21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1BFBB-201B-416A-9440-E537A7855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A349-1EA6-4682-B8CE-B9D07866C6C0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792C4-0DAA-45F6-956B-2F12E530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E1502-74F4-4C9B-A4FD-75D72568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1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HAwZvI9bsw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543425"/>
            <a:ext cx="2343150" cy="23145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9688C9-852F-411D-BC39-B20B4E2B2132}"/>
              </a:ext>
            </a:extLst>
          </p:cNvPr>
          <p:cNvSpPr txBox="1"/>
          <p:nvPr/>
        </p:nvSpPr>
        <p:spPr>
          <a:xfrm>
            <a:off x="1371600" y="3105834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</p:spTree>
    <p:extLst>
      <p:ext uri="{BB962C8B-B14F-4D97-AF65-F5344CB8AC3E}">
        <p14:creationId xmlns:p14="http://schemas.microsoft.com/office/powerpoint/2010/main" val="342579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82523" y="3064204"/>
            <a:ext cx="10245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Arrestaron por causa de Judas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Se convocó una sesión del Sanedrín para considerar cómo tratar con Jesús. (Mateo 26:57-65)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La noche de su detención Jesús fue interrogado por el sumo sacerdote ANAS;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Se discutió la amenaza al Templo que Jesús constituía; (</a:t>
            </a:r>
            <a:r>
              <a:rPr lang="es-CO" sz="2400" b="1" dirty="0">
                <a:solidFill>
                  <a:schemeClr val="bg1"/>
                </a:solidFill>
              </a:rPr>
              <a:t>Juan 2:19</a:t>
            </a:r>
            <a:r>
              <a:rPr lang="es-CO" sz="2400" dirty="0">
                <a:solidFill>
                  <a:schemeClr val="bg1"/>
                </a:solidFill>
              </a:rPr>
              <a:t>) (</a:t>
            </a:r>
            <a:r>
              <a:rPr lang="es-CO" sz="2400" b="1" dirty="0">
                <a:solidFill>
                  <a:schemeClr val="bg1"/>
                </a:solidFill>
              </a:rPr>
              <a:t>Mt 26:61</a:t>
            </a:r>
            <a:r>
              <a:rPr lang="es-CO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El que instó a los otros para decidir la muerte de Jesús era el sumo sacerdote, al que Mateo y Juan identifican como Caifás; (Juan 11:49-51)(Juan 18:29)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Hubo el equivalente de una sentencia de muerte. (Mato 27:15-24)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Crucifixión de </a:t>
            </a:r>
            <a:r>
              <a:rPr lang="es-CO" sz="2400" dirty="0" err="1">
                <a:solidFill>
                  <a:schemeClr val="bg1"/>
                </a:solidFill>
              </a:rPr>
              <a:t>Jesus</a:t>
            </a:r>
            <a:r>
              <a:rPr lang="es-CO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E4105-5CF5-4035-AF26-ECE40B129E30}"/>
              </a:ext>
            </a:extLst>
          </p:cNvPr>
          <p:cNvSpPr txBox="1"/>
          <p:nvPr/>
        </p:nvSpPr>
        <p:spPr>
          <a:xfrm>
            <a:off x="510060" y="1743242"/>
            <a:ext cx="10312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lack" panose="00000A00000000000000" pitchFamily="2" charset="0"/>
              </a:rPr>
              <a:t>Reconociendo que el vive ahora hablemos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Montserrat Black" panose="00000A00000000000000" pitchFamily="2" charset="0"/>
              </a:rPr>
              <a:t>De como fue su muerte</a:t>
            </a:r>
          </a:p>
        </p:txBody>
      </p:sp>
    </p:spTree>
    <p:extLst>
      <p:ext uri="{BB962C8B-B14F-4D97-AF65-F5344CB8AC3E}">
        <p14:creationId xmlns:p14="http://schemas.microsoft.com/office/powerpoint/2010/main" val="344364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828876" y="2614944"/>
            <a:ext cx="1053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Preguntas Generadoras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B427A-23D6-4EAB-901C-1BD4388787E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</p:spTree>
    <p:extLst>
      <p:ext uri="{BB962C8B-B14F-4D97-AF65-F5344CB8AC3E}">
        <p14:creationId xmlns:p14="http://schemas.microsoft.com/office/powerpoint/2010/main" val="237900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828876" y="2614944"/>
            <a:ext cx="10534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Explícanos a través de un audio en 7 pasos como fue la muerte de Cristo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B427A-23D6-4EAB-901C-1BD4388787E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</p:spTree>
    <p:extLst>
      <p:ext uri="{BB962C8B-B14F-4D97-AF65-F5344CB8AC3E}">
        <p14:creationId xmlns:p14="http://schemas.microsoft.com/office/powerpoint/2010/main" val="329902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828876" y="2614944"/>
            <a:ext cx="10534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Explícanos a través de un audio porque el resucito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B427A-23D6-4EAB-901C-1BD4388787E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</p:spTree>
    <p:extLst>
      <p:ext uri="{BB962C8B-B14F-4D97-AF65-F5344CB8AC3E}">
        <p14:creationId xmlns:p14="http://schemas.microsoft.com/office/powerpoint/2010/main" val="302072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828876" y="2322522"/>
            <a:ext cx="10534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Lee Apocalipsis 1:9-20 y cuéntanos que piensas de este capitulo.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B427A-23D6-4EAB-901C-1BD4388787E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</p:spTree>
    <p:extLst>
      <p:ext uri="{BB962C8B-B14F-4D97-AF65-F5344CB8AC3E}">
        <p14:creationId xmlns:p14="http://schemas.microsoft.com/office/powerpoint/2010/main" val="114032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00" y="339350"/>
            <a:ext cx="1179040" cy="11646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510060" y="475154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OREMOS JUNTOS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365861" y="1317226"/>
            <a:ext cx="11460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1 Pedro 1:3</a:t>
            </a:r>
          </a:p>
          <a:p>
            <a:r>
              <a:rPr lang="es-CO" sz="2400" dirty="0"/>
              <a:t>Bendito sea el Dios y Padre de nuestro Señor Jesucristo, que por su gran misericordia y mediante la resurrección de Jesucristo nos ha hecho nacer de nuevo a una esperanza viva, </a:t>
            </a:r>
            <a:r>
              <a:rPr lang="es-CO" sz="2400" b="1" baseline="30000" dirty="0"/>
              <a:t>4 </a:t>
            </a:r>
            <a:r>
              <a:rPr lang="es-CO" sz="2400" dirty="0"/>
              <a:t>para que recibamos una herencia incorruptible, incontaminada e imperecedera. Esta herencia les está reservada en los cielos </a:t>
            </a:r>
            <a:r>
              <a:rPr lang="es-CO" sz="2400" b="1" baseline="30000" dirty="0"/>
              <a:t>5 </a:t>
            </a:r>
            <a:r>
              <a:rPr lang="es-CO" sz="2400" dirty="0"/>
              <a:t>a ustedes, que por medio de la fe son protegidos por el poder de Dios, para que alcancen la salvación, lista ya para manifestarse cuando llegue el momento final. </a:t>
            </a:r>
            <a:r>
              <a:rPr lang="es-CO" sz="2400" b="1" baseline="30000" dirty="0"/>
              <a:t>6 </a:t>
            </a:r>
            <a:r>
              <a:rPr lang="es-CO" sz="2400" dirty="0"/>
              <a:t>Esto les causa gran regocijo, aun cuando les sea necesario soportar por algún tiempo diversas pruebas y aflicciones; </a:t>
            </a:r>
            <a:r>
              <a:rPr lang="es-CO" sz="2400" b="1" baseline="30000" dirty="0"/>
              <a:t>7 </a:t>
            </a:r>
            <a:r>
              <a:rPr lang="es-CO" sz="2400" dirty="0"/>
              <a:t>pero cuando la fe de ustedes sea puesta a prueba, como el oro, habrá de manifestarse en alabanza, gloria y honra el día que Jesucristo se revele. El oro es perecedero y, sin embargo, se prueba en el fuego; ¡y la fe de ustedes es mucho más preciosa que el oro! </a:t>
            </a:r>
            <a:r>
              <a:rPr lang="es-CO" sz="2400" b="1" baseline="30000" dirty="0"/>
              <a:t>8 </a:t>
            </a:r>
            <a:r>
              <a:rPr lang="es-CO" sz="2400" dirty="0"/>
              <a:t>Ustedes aman a Jesucristo sin haberlo visto, y creen en él aunque ahora no lo ven, y se alegran con gozo inefable y glorioso, </a:t>
            </a:r>
            <a:r>
              <a:rPr lang="es-CO" sz="2400" b="1" baseline="30000" dirty="0"/>
              <a:t>9 </a:t>
            </a:r>
            <a:r>
              <a:rPr lang="es-CO" sz="2400" dirty="0"/>
              <a:t>porque están alcanzando la meta de su fe, que es la salvación.</a:t>
            </a:r>
          </a:p>
        </p:txBody>
      </p:sp>
    </p:spTree>
    <p:extLst>
      <p:ext uri="{BB962C8B-B14F-4D97-AF65-F5344CB8AC3E}">
        <p14:creationId xmlns:p14="http://schemas.microsoft.com/office/powerpoint/2010/main" val="137688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8761" y="532835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855842" y="1179166"/>
            <a:ext cx="10708917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</a:rPr>
              <a:t>Base Bíblica: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Arresto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s-CO" sz="2800" dirty="0">
                <a:solidFill>
                  <a:schemeClr val="bg1"/>
                </a:solidFill>
              </a:rPr>
              <a:t>Mt. 26.47-56;  </a:t>
            </a:r>
            <a:r>
              <a:rPr lang="en-US" sz="2800" dirty="0">
                <a:solidFill>
                  <a:schemeClr val="bg1"/>
                </a:solidFill>
              </a:rPr>
              <a:t>Mr. 14.43-50; </a:t>
            </a:r>
            <a:r>
              <a:rPr lang="en-US" sz="2800" dirty="0" err="1">
                <a:solidFill>
                  <a:schemeClr val="bg1"/>
                </a:solidFill>
              </a:rPr>
              <a:t>Lc</a:t>
            </a:r>
            <a:r>
              <a:rPr lang="en-US" sz="2800" dirty="0">
                <a:solidFill>
                  <a:schemeClr val="bg1"/>
                </a:solidFill>
              </a:rPr>
              <a:t>. 22.47-53; Jn. 18.2-11)</a:t>
            </a:r>
          </a:p>
          <a:p>
            <a:r>
              <a:rPr lang="es-CO" sz="2800" dirty="0">
                <a:solidFill>
                  <a:schemeClr val="bg1"/>
                </a:solidFill>
              </a:rPr>
              <a:t>Jesús ante el concilio (</a:t>
            </a:r>
            <a:r>
              <a:rPr lang="es-CO" sz="2800" dirty="0" err="1">
                <a:solidFill>
                  <a:schemeClr val="bg1"/>
                </a:solidFill>
              </a:rPr>
              <a:t>Sanedrin</a:t>
            </a:r>
            <a:r>
              <a:rPr lang="es-CO" sz="2800" dirty="0">
                <a:solidFill>
                  <a:schemeClr val="bg1"/>
                </a:solidFill>
              </a:rPr>
              <a:t>)</a:t>
            </a:r>
          </a:p>
          <a:p>
            <a:r>
              <a:rPr lang="es-CO" sz="2800" dirty="0">
                <a:solidFill>
                  <a:schemeClr val="bg1"/>
                </a:solidFill>
              </a:rPr>
              <a:t>(Mt. 26.57-58; Mr. 14.53-65; </a:t>
            </a:r>
            <a:r>
              <a:rPr lang="es-CO" sz="2800" dirty="0" err="1">
                <a:solidFill>
                  <a:schemeClr val="bg1"/>
                </a:solidFill>
              </a:rPr>
              <a:t>Lc</a:t>
            </a:r>
            <a:r>
              <a:rPr lang="es-CO" sz="2800" dirty="0">
                <a:solidFill>
                  <a:schemeClr val="bg1"/>
                </a:solidFill>
              </a:rPr>
              <a:t>. 22.54,63-71; </a:t>
            </a:r>
            <a:r>
              <a:rPr lang="es-CO" sz="2800" dirty="0" err="1">
                <a:solidFill>
                  <a:schemeClr val="bg1"/>
                </a:solidFill>
              </a:rPr>
              <a:t>Jn</a:t>
            </a:r>
            <a:r>
              <a:rPr lang="es-CO" sz="2800" dirty="0">
                <a:solidFill>
                  <a:schemeClr val="bg1"/>
                </a:solidFill>
              </a:rPr>
              <a:t>. 18.12-14,19-24)</a:t>
            </a:r>
          </a:p>
          <a:p>
            <a:r>
              <a:rPr lang="es-CO" sz="2800" dirty="0">
                <a:solidFill>
                  <a:schemeClr val="bg1"/>
                </a:solidFill>
              </a:rPr>
              <a:t>Jesús ante Pilato</a:t>
            </a:r>
          </a:p>
          <a:p>
            <a:r>
              <a:rPr lang="es-CO" sz="2800" dirty="0">
                <a:solidFill>
                  <a:schemeClr val="bg1"/>
                </a:solidFill>
              </a:rPr>
              <a:t>(</a:t>
            </a:r>
            <a:r>
              <a:rPr lang="es-CO" sz="2400" dirty="0">
                <a:solidFill>
                  <a:schemeClr val="bg1"/>
                </a:solidFill>
              </a:rPr>
              <a:t>Mt. 27.1-2,11-31; </a:t>
            </a:r>
            <a:r>
              <a:rPr lang="es-CO" sz="2800" dirty="0">
                <a:solidFill>
                  <a:schemeClr val="bg1"/>
                </a:solidFill>
              </a:rPr>
              <a:t>Mt. 27 Mr. 15.1; </a:t>
            </a:r>
            <a:r>
              <a:rPr lang="es-CO" sz="2800" dirty="0" err="1">
                <a:solidFill>
                  <a:schemeClr val="bg1"/>
                </a:solidFill>
              </a:rPr>
              <a:t>Lc</a:t>
            </a:r>
            <a:r>
              <a:rPr lang="es-CO" sz="2800" dirty="0">
                <a:solidFill>
                  <a:schemeClr val="bg1"/>
                </a:solidFill>
              </a:rPr>
              <a:t>. 23.1-2; </a:t>
            </a:r>
            <a:r>
              <a:rPr lang="es-CO" sz="2800" dirty="0" err="1">
                <a:solidFill>
                  <a:schemeClr val="bg1"/>
                </a:solidFill>
              </a:rPr>
              <a:t>Jn</a:t>
            </a:r>
            <a:r>
              <a:rPr lang="es-CO" sz="2800" dirty="0">
                <a:solidFill>
                  <a:schemeClr val="bg1"/>
                </a:solidFill>
              </a:rPr>
              <a:t>. 18.28-32)</a:t>
            </a:r>
          </a:p>
          <a:p>
            <a:r>
              <a:rPr lang="pt-BR" sz="2800" dirty="0" err="1">
                <a:solidFill>
                  <a:schemeClr val="bg1"/>
                </a:solidFill>
              </a:rPr>
              <a:t>Pilato</a:t>
            </a:r>
            <a:r>
              <a:rPr lang="pt-BR" sz="2800" dirty="0">
                <a:solidFill>
                  <a:schemeClr val="bg1"/>
                </a:solidFill>
              </a:rPr>
              <a:t> interroga a </a:t>
            </a:r>
            <a:r>
              <a:rPr lang="pt-BR" sz="2800" dirty="0" err="1">
                <a:solidFill>
                  <a:schemeClr val="bg1"/>
                </a:solidFill>
              </a:rPr>
              <a:t>Jesús</a:t>
            </a:r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(</a:t>
            </a:r>
            <a:r>
              <a:rPr lang="es-CO" sz="2400" dirty="0">
                <a:solidFill>
                  <a:schemeClr val="bg1"/>
                </a:solidFill>
              </a:rPr>
              <a:t>Mt. 27.1-2,11-31; </a:t>
            </a:r>
            <a:r>
              <a:rPr lang="pt-BR" sz="2800" dirty="0">
                <a:solidFill>
                  <a:schemeClr val="bg1"/>
                </a:solidFill>
              </a:rPr>
              <a:t>Mr. 15.2-5; </a:t>
            </a:r>
            <a:r>
              <a:rPr lang="pt-BR" sz="2800" dirty="0" err="1">
                <a:solidFill>
                  <a:schemeClr val="bg1"/>
                </a:solidFill>
              </a:rPr>
              <a:t>Lc</a:t>
            </a:r>
            <a:r>
              <a:rPr lang="pt-BR" sz="2800" dirty="0">
                <a:solidFill>
                  <a:schemeClr val="bg1"/>
                </a:solidFill>
              </a:rPr>
              <a:t>. 23.3-5; </a:t>
            </a:r>
            <a:r>
              <a:rPr lang="pt-BR" sz="2800" dirty="0" err="1">
                <a:solidFill>
                  <a:schemeClr val="bg1"/>
                </a:solidFill>
              </a:rPr>
              <a:t>Jn</a:t>
            </a:r>
            <a:r>
              <a:rPr lang="pt-BR" sz="2800" dirty="0">
                <a:solidFill>
                  <a:schemeClr val="bg1"/>
                </a:solidFill>
              </a:rPr>
              <a:t>. 18.33-38)</a:t>
            </a:r>
          </a:p>
          <a:p>
            <a:r>
              <a:rPr lang="es-CO" sz="2800" dirty="0">
                <a:solidFill>
                  <a:schemeClr val="bg1"/>
                </a:solidFill>
              </a:rPr>
              <a:t>Jesús sentenciado a muerte</a:t>
            </a:r>
          </a:p>
          <a:p>
            <a:r>
              <a:rPr lang="es-CO" sz="2800" dirty="0">
                <a:solidFill>
                  <a:schemeClr val="bg1"/>
                </a:solidFill>
              </a:rPr>
              <a:t>(Mr. 15.6-20; </a:t>
            </a:r>
            <a:r>
              <a:rPr lang="es-CO" sz="2800" dirty="0" err="1">
                <a:solidFill>
                  <a:schemeClr val="bg1"/>
                </a:solidFill>
              </a:rPr>
              <a:t>Lc</a:t>
            </a:r>
            <a:r>
              <a:rPr lang="es-CO" sz="2800" dirty="0">
                <a:solidFill>
                  <a:schemeClr val="bg1"/>
                </a:solidFill>
              </a:rPr>
              <a:t>. 23.13-25; </a:t>
            </a:r>
            <a:r>
              <a:rPr lang="es-CO" sz="2800" dirty="0" err="1">
                <a:solidFill>
                  <a:schemeClr val="bg1"/>
                </a:solidFill>
              </a:rPr>
              <a:t>Jn</a:t>
            </a:r>
            <a:r>
              <a:rPr lang="es-CO" sz="2800" dirty="0">
                <a:solidFill>
                  <a:schemeClr val="bg1"/>
                </a:solidFill>
              </a:rPr>
              <a:t>. 18.38--19.16)</a:t>
            </a:r>
          </a:p>
          <a:p>
            <a:r>
              <a:rPr lang="es-CO" sz="2800" dirty="0">
                <a:solidFill>
                  <a:schemeClr val="bg1"/>
                </a:solidFill>
              </a:rPr>
              <a:t>Crucifixión y muerte de Jesús</a:t>
            </a:r>
          </a:p>
          <a:p>
            <a:r>
              <a:rPr lang="es-CO" sz="2800" dirty="0">
                <a:solidFill>
                  <a:schemeClr val="bg1"/>
                </a:solidFill>
              </a:rPr>
              <a:t>(Mt. 27.32-50; Mr. 15.21-41; </a:t>
            </a:r>
            <a:r>
              <a:rPr lang="es-CO" sz="2800" dirty="0" err="1">
                <a:solidFill>
                  <a:schemeClr val="bg1"/>
                </a:solidFill>
              </a:rPr>
              <a:t>Lc</a:t>
            </a:r>
            <a:r>
              <a:rPr lang="es-CO" sz="2800" dirty="0">
                <a:solidFill>
                  <a:schemeClr val="bg1"/>
                </a:solidFill>
              </a:rPr>
              <a:t>. 23.26-49; </a:t>
            </a:r>
            <a:r>
              <a:rPr lang="es-CO" sz="2800" dirty="0" err="1">
                <a:solidFill>
                  <a:schemeClr val="bg1"/>
                </a:solidFill>
              </a:rPr>
              <a:t>Jn</a:t>
            </a:r>
            <a:r>
              <a:rPr lang="es-CO" sz="2800" dirty="0">
                <a:solidFill>
                  <a:schemeClr val="bg1"/>
                </a:solidFill>
              </a:rPr>
              <a:t>. 19.17-30)</a:t>
            </a:r>
          </a:p>
          <a:p>
            <a:endParaRPr lang="es-CO" sz="2800" dirty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es-CO" sz="2800" dirty="0">
              <a:solidFill>
                <a:schemeClr val="bg1"/>
              </a:solidFill>
            </a:endParaRPr>
          </a:p>
          <a:p>
            <a:endParaRPr lang="es-CO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s-CO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5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2555942" y="3054518"/>
            <a:ext cx="759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¿Esta Jesús en su tumba?</a:t>
            </a:r>
          </a:p>
        </p:txBody>
      </p:sp>
      <p:pic>
        <p:nvPicPr>
          <p:cNvPr id="2" name="Imagen 1">
            <a:hlinkClick r:id="rId3"/>
            <a:extLst>
              <a:ext uri="{FF2B5EF4-FFF2-40B4-BE49-F238E27FC236}">
                <a16:creationId xmlns:a16="http://schemas.microsoft.com/office/drawing/2014/main" id="{D27EC6DF-87B2-4F08-BB40-ED18867FB2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33" b="19444"/>
          <a:stretch/>
        </p:blipFill>
        <p:spPr>
          <a:xfrm>
            <a:off x="1809750" y="2196653"/>
            <a:ext cx="8572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2555942" y="3054518"/>
            <a:ext cx="759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¿Esta Jesús en su tumba?</a:t>
            </a:r>
          </a:p>
        </p:txBody>
      </p:sp>
    </p:spTree>
    <p:extLst>
      <p:ext uri="{BB962C8B-B14F-4D97-AF65-F5344CB8AC3E}">
        <p14:creationId xmlns:p14="http://schemas.microsoft.com/office/powerpoint/2010/main" val="27475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03193" y="2053436"/>
            <a:ext cx="111078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/>
                </a:solidFill>
                <a:latin typeface="Montserrat Black" panose="00000A00000000000000" pitchFamily="2" charset="0"/>
              </a:rPr>
              <a:t>Mas el ángel, respondiendo, dijo a las mujeres: No temáis vosotras; porque yo sé que buscáis a Jesús, el que fue crucificado. No está aquí, pues ha resucitado, como dijo. Venid, ved el lugar donde fue puesto el Señor. (Mateo 28:5-6)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B427A-23D6-4EAB-901C-1BD4388787E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</p:spTree>
    <p:extLst>
      <p:ext uri="{BB962C8B-B14F-4D97-AF65-F5344CB8AC3E}">
        <p14:creationId xmlns:p14="http://schemas.microsoft.com/office/powerpoint/2010/main" val="138119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1777791" y="2551201"/>
            <a:ext cx="8865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Juan 8:58 (Divinidad de Jesús) (Éxodo 3:14-15)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E4105-5CF5-4035-AF26-ECE40B129E30}"/>
              </a:ext>
            </a:extLst>
          </p:cNvPr>
          <p:cNvSpPr txBox="1"/>
          <p:nvPr/>
        </p:nvSpPr>
        <p:spPr>
          <a:xfrm>
            <a:off x="193903" y="1838047"/>
            <a:ext cx="960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Por que habría de resucitar un hombre?</a:t>
            </a:r>
          </a:p>
        </p:txBody>
      </p:sp>
    </p:spTree>
    <p:extLst>
      <p:ext uri="{BB962C8B-B14F-4D97-AF65-F5344CB8AC3E}">
        <p14:creationId xmlns:p14="http://schemas.microsoft.com/office/powerpoint/2010/main" val="225425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973023" y="3357244"/>
            <a:ext cx="10245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Salmos 49:15 - Juan 11:25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E4105-5CF5-4035-AF26-ECE40B129E30}"/>
              </a:ext>
            </a:extLst>
          </p:cNvPr>
          <p:cNvSpPr txBox="1"/>
          <p:nvPr/>
        </p:nvSpPr>
        <p:spPr>
          <a:xfrm>
            <a:off x="193903" y="1838047"/>
            <a:ext cx="960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Por que habría de resucitar un hombre?</a:t>
            </a:r>
          </a:p>
        </p:txBody>
      </p:sp>
    </p:spTree>
    <p:extLst>
      <p:ext uri="{BB962C8B-B14F-4D97-AF65-F5344CB8AC3E}">
        <p14:creationId xmlns:p14="http://schemas.microsoft.com/office/powerpoint/2010/main" val="341498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270606" y="2583896"/>
            <a:ext cx="11460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Montserrat Black" panose="00000A00000000000000" pitchFamily="2" charset="0"/>
              </a:rPr>
              <a:t>Cuando le vi, caí como muerto a sus pies. Y él puso su diestra sobre mí, diciéndome: No temas; yo soy el primero y el último; y el que vivo, y estuve muerto; mas he aquí que vivo por los siglos de los siglos, amén. Y tengo las llaves de la muerte y del Hades.</a:t>
            </a:r>
          </a:p>
          <a:p>
            <a:r>
              <a:rPr lang="es-CO" sz="3600" dirty="0">
                <a:solidFill>
                  <a:schemeClr val="bg1"/>
                </a:solidFill>
                <a:latin typeface="Montserrat Black" panose="00000A00000000000000" pitchFamily="2" charset="0"/>
              </a:rPr>
              <a:t>(Apocalipsis 1:17-18)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E4105-5CF5-4035-AF26-ECE40B129E30}"/>
              </a:ext>
            </a:extLst>
          </p:cNvPr>
          <p:cNvSpPr txBox="1"/>
          <p:nvPr/>
        </p:nvSpPr>
        <p:spPr>
          <a:xfrm>
            <a:off x="461117" y="1520260"/>
            <a:ext cx="93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Dios mismo Encarno – murió – Resucito</a:t>
            </a:r>
          </a:p>
          <a:p>
            <a:pPr algn="ctr"/>
            <a:r>
              <a:rPr lang="es-CO" sz="3600" dirty="0">
                <a:latin typeface="Montserrat Black" panose="00000A00000000000000" pitchFamily="2" charset="0"/>
              </a:rPr>
              <a:t> para dar vida</a:t>
            </a:r>
          </a:p>
        </p:txBody>
      </p:sp>
    </p:spTree>
    <p:extLst>
      <p:ext uri="{BB962C8B-B14F-4D97-AF65-F5344CB8AC3E}">
        <p14:creationId xmlns:p14="http://schemas.microsoft.com/office/powerpoint/2010/main" val="5613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270606" y="2720219"/>
            <a:ext cx="11460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Montserrat Black" panose="00000A00000000000000" pitchFamily="2" charset="0"/>
              </a:rPr>
              <a:t>Porque de tal manera amó Dios al mundo, que ha dado a su Hijo unigénito, para que todo aquel que en él cree, no se pierda, mas tenga vida eterna. Porque no envió Dios a su Hijo al mundo para condenar al mundo, sino para que el mundo sea salvo por él. (Juan 3:16-17)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E4105-5CF5-4035-AF26-ECE40B129E30}"/>
              </a:ext>
            </a:extLst>
          </p:cNvPr>
          <p:cNvSpPr txBox="1"/>
          <p:nvPr/>
        </p:nvSpPr>
        <p:spPr>
          <a:xfrm>
            <a:off x="461117" y="1520260"/>
            <a:ext cx="93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Dios mismo Encarno – murió – Resucito</a:t>
            </a:r>
          </a:p>
          <a:p>
            <a:pPr algn="ctr"/>
            <a:r>
              <a:rPr lang="es-CO" sz="3600" dirty="0">
                <a:latin typeface="Montserrat Black" panose="00000A00000000000000" pitchFamily="2" charset="0"/>
              </a:rPr>
              <a:t> para dar vida</a:t>
            </a:r>
          </a:p>
        </p:txBody>
      </p:sp>
    </p:spTree>
    <p:extLst>
      <p:ext uri="{BB962C8B-B14F-4D97-AF65-F5344CB8AC3E}">
        <p14:creationId xmlns:p14="http://schemas.microsoft.com/office/powerpoint/2010/main" val="221842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B41A440-ACA5-43F4-94A2-F7485FD99000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828876" y="2614944"/>
            <a:ext cx="10534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Aprender un versículo</a:t>
            </a:r>
          </a:p>
          <a:p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Juan 3:16-17 (De memoria sin leer)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0B427A-23D6-4EAB-901C-1BD4388787ED}"/>
              </a:ext>
            </a:extLst>
          </p:cNvPr>
          <p:cNvSpPr txBox="1"/>
          <p:nvPr/>
        </p:nvSpPr>
        <p:spPr>
          <a:xfrm>
            <a:off x="192528" y="737047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>
                <a:latin typeface="Montserrat Black" panose="00000A00000000000000" pitchFamily="2" charset="0"/>
              </a:rPr>
              <a:t>CAPITULO 2: MUERTE Y RESURRECCIÓN</a:t>
            </a:r>
          </a:p>
        </p:txBody>
      </p:sp>
    </p:spTree>
    <p:extLst>
      <p:ext uri="{BB962C8B-B14F-4D97-AF65-F5344CB8AC3E}">
        <p14:creationId xmlns:p14="http://schemas.microsoft.com/office/powerpoint/2010/main" val="11557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555</Words>
  <Application>Microsoft Office PowerPoint</Application>
  <PresentationFormat>Panorámica</PresentationFormat>
  <Paragraphs>63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Yusef Gonzalez</dc:creator>
  <cp:lastModifiedBy>Yusef Gonzalez</cp:lastModifiedBy>
  <cp:revision>32</cp:revision>
  <dcterms:created xsi:type="dcterms:W3CDTF">2018-06-16T01:50:54Z</dcterms:created>
  <dcterms:modified xsi:type="dcterms:W3CDTF">2018-06-27T15:59:54Z</dcterms:modified>
</cp:coreProperties>
</file>