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92" r:id="rId4"/>
    <p:sldId id="284" r:id="rId5"/>
    <p:sldId id="257" r:id="rId6"/>
    <p:sldId id="286" r:id="rId7"/>
    <p:sldId id="287" r:id="rId8"/>
    <p:sldId id="288" r:id="rId9"/>
    <p:sldId id="291" r:id="rId10"/>
    <p:sldId id="283" r:id="rId11"/>
    <p:sldId id="273" r:id="rId12"/>
    <p:sldId id="290" r:id="rId13"/>
    <p:sldId id="289" r:id="rId14"/>
    <p:sldId id="293" r:id="rId15"/>
    <p:sldId id="294" r:id="rId16"/>
    <p:sldId id="295" r:id="rId17"/>
    <p:sldId id="296" r:id="rId18"/>
    <p:sldId id="267"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14"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CCDCC-EF13-440B-AEC6-A22EF587D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0DFEE13-CE60-4E9E-8334-9098146D6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E25F41A-FC13-4231-BDAF-1236FEEC5E0C}"/>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D8A23922-C38F-4715-B1A7-77708FB20A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6A2B1E-9B25-4F21-8D9F-B2CBEAC2A0A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55114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50051-4106-4EB3-A856-EB751A84E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29D1A1-978A-49C0-ADF8-6E99AC82C72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9B3043-47C4-4C34-9F09-99B595C5C96E}"/>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448F5746-8F09-4B96-A834-2F6901C4F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220E12-201D-4EAF-8350-45769B8DC0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3517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893A7F-5044-4335-BCF7-F803039EF2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5EC151-420E-43D3-8DF7-AEF10A4CBC4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A611F2-4766-4D6E-A295-9CB59F08AB46}"/>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7633BEE4-75E8-4A81-9123-2879C4642D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188EF1-7549-4750-B50A-20E9FC2C4FE7}"/>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21183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5DD7F-14FB-4929-AA15-533C76BE00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517DD2C-751F-4EE2-8E45-01D0799245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CDC10D0-4116-47F7-9851-903D791E8B38}"/>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7A515F1D-42C8-44AC-88BA-556F05A5DE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AF251-019A-4A48-98CD-D5EC0CA9F55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3512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CDB2C-FADD-4DB1-9B74-B7D18615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39850-D4F6-4B54-BA2C-DCF0B23BF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3D62BA-881C-4979-9341-BB6BAAB2DAD4}"/>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F1BB6B7F-4529-47F6-93F3-707792EF16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E3778F-AB8F-4FDB-8DCD-19D5B6058C1E}"/>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60730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99251-925E-4E33-B380-1A8CFB9158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52836B-6B98-447A-9676-1EFF4ECD31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2B6EF3-2B46-4F23-ACA1-9D6245632AC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AA85D92-2388-4D6B-AB12-01DFD416915E}"/>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6" name="Marcador de pie de página 5">
            <a:extLst>
              <a:ext uri="{FF2B5EF4-FFF2-40B4-BE49-F238E27FC236}">
                <a16:creationId xmlns:a16="http://schemas.microsoft.com/office/drawing/2014/main" id="{BED8BE97-BEC1-4A44-8537-CEF7B285EF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EBC572-2778-44AA-8375-95496014D8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4859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AE9A-78A5-4144-818C-5A3678CB52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5A7EB1-707E-4FCB-ADBD-8A0E7DA33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1F50F22-D579-4360-8C6D-DAF300587DB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DCA839-A92F-4AD4-A771-E0739B3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FFA2FB-8915-45F0-A75C-091A844405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FE97BB-9262-4555-8A76-7431E0D5E73F}"/>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8" name="Marcador de pie de página 7">
            <a:extLst>
              <a:ext uri="{FF2B5EF4-FFF2-40B4-BE49-F238E27FC236}">
                <a16:creationId xmlns:a16="http://schemas.microsoft.com/office/drawing/2014/main" id="{8B24D0BA-F572-4F68-80FD-7FBF780C8E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AE6EAB6-FCA9-4D14-8B6E-B8860B7C3241}"/>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6992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DE844-D82B-4818-85F4-D23C7F9F5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5384D4A-C351-4ED4-9E5F-0ACA74AB6F0D}"/>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4" name="Marcador de pie de página 3">
            <a:extLst>
              <a:ext uri="{FF2B5EF4-FFF2-40B4-BE49-F238E27FC236}">
                <a16:creationId xmlns:a16="http://schemas.microsoft.com/office/drawing/2014/main" id="{6DCA7336-71DB-45BA-97A6-32C6022D8E6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15A3DA2-EDC8-40DA-B5AF-23B1D250317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5843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FC951-106B-4C35-99E6-4D9B7A0CBA8D}"/>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3" name="Marcador de pie de página 2">
            <a:extLst>
              <a:ext uri="{FF2B5EF4-FFF2-40B4-BE49-F238E27FC236}">
                <a16:creationId xmlns:a16="http://schemas.microsoft.com/office/drawing/2014/main" id="{DAF258BA-281F-4A4A-8953-22F4F4A8C7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E4A370D-C144-4B58-89A6-E82A67D7994C}"/>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8398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5F960-FF7F-496E-B878-308D29FBC1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ED3802-C3FD-48F8-B056-3E9C0EA2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B3F4E0-FBEA-409C-AC36-E9E1BB65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D0E0D4-D56C-43A3-A4EB-39A7ABFE2B07}"/>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6" name="Marcador de pie de página 5">
            <a:extLst>
              <a:ext uri="{FF2B5EF4-FFF2-40B4-BE49-F238E27FC236}">
                <a16:creationId xmlns:a16="http://schemas.microsoft.com/office/drawing/2014/main" id="{A4CD7499-654A-469F-8F92-DD17F0167F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141475-F7C2-4F61-9449-68711132D586}"/>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9177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CE56-8EEE-415D-887C-C8DF7A1B3F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126E8B6-B3E3-4484-B11B-8C5CB7B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508076-D046-4550-8FC6-DC71E1ED3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C5D9B-0FB9-4B7B-BB46-BB692FC03F02}"/>
              </a:ext>
            </a:extLst>
          </p:cNvPr>
          <p:cNvSpPr>
            <a:spLocks noGrp="1"/>
          </p:cNvSpPr>
          <p:nvPr>
            <p:ph type="dt" sz="half" idx="10"/>
          </p:nvPr>
        </p:nvSpPr>
        <p:spPr/>
        <p:txBody>
          <a:bodyPr/>
          <a:lstStyle/>
          <a:p>
            <a:fld id="{596FA349-1EA6-4682-B8CE-B9D07866C6C0}" type="datetimeFigureOut">
              <a:rPr lang="es-CO" smtClean="0"/>
              <a:t>27/06/2018</a:t>
            </a:fld>
            <a:endParaRPr lang="es-CO"/>
          </a:p>
        </p:txBody>
      </p:sp>
      <p:sp>
        <p:nvSpPr>
          <p:cNvPr id="6" name="Marcador de pie de página 5">
            <a:extLst>
              <a:ext uri="{FF2B5EF4-FFF2-40B4-BE49-F238E27FC236}">
                <a16:creationId xmlns:a16="http://schemas.microsoft.com/office/drawing/2014/main" id="{5991ADF1-672E-43B0-86BE-D3A9EF1E35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D6A2F-2693-43B8-BC42-632CA34C0C2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9444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739B50-A9B0-4D08-A794-A149B7552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12C331-7590-4565-A29C-F42A0B21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31BFBB-201B-416A-9440-E537A7855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A349-1EA6-4682-B8CE-B9D07866C6C0}" type="datetimeFigureOut">
              <a:rPr lang="es-CO" smtClean="0"/>
              <a:t>27/06/2018</a:t>
            </a:fld>
            <a:endParaRPr lang="es-CO"/>
          </a:p>
        </p:txBody>
      </p:sp>
      <p:sp>
        <p:nvSpPr>
          <p:cNvPr id="5" name="Marcador de pie de página 4">
            <a:extLst>
              <a:ext uri="{FF2B5EF4-FFF2-40B4-BE49-F238E27FC236}">
                <a16:creationId xmlns:a16="http://schemas.microsoft.com/office/drawing/2014/main" id="{7C6792C4-0DAA-45F6-956B-2F12E530B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D7E1502-74F4-4C9B-A4FD-75D72568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91CD-CC57-4294-A60A-DEF5C0A63FFE}" type="slidenum">
              <a:rPr lang="es-CO" smtClean="0"/>
              <a:t>‹Nº›</a:t>
            </a:fld>
            <a:endParaRPr lang="es-CO"/>
          </a:p>
        </p:txBody>
      </p:sp>
    </p:spTree>
    <p:extLst>
      <p:ext uri="{BB962C8B-B14F-4D97-AF65-F5344CB8AC3E}">
        <p14:creationId xmlns:p14="http://schemas.microsoft.com/office/powerpoint/2010/main" val="112613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3885299" y="2839075"/>
            <a:ext cx="4421403" cy="769441"/>
          </a:xfrm>
          <a:prstGeom prst="rect">
            <a:avLst/>
          </a:prstGeom>
          <a:noFill/>
        </p:spPr>
        <p:txBody>
          <a:bodyPr wrap="none" rtlCol="0">
            <a:spAutoFit/>
          </a:bodyPr>
          <a:lstStyle/>
          <a:p>
            <a:pPr algn="ctr"/>
            <a:r>
              <a:rPr lang="es-CO" sz="4400" dirty="0">
                <a:latin typeface="Montserrat Black" panose="00000A00000000000000" pitchFamily="2" charset="0"/>
              </a:rPr>
              <a:t>Vivo por Jesús</a:t>
            </a:r>
          </a:p>
        </p:txBody>
      </p:sp>
    </p:spTree>
    <p:extLst>
      <p:ext uri="{BB962C8B-B14F-4D97-AF65-F5344CB8AC3E}">
        <p14:creationId xmlns:p14="http://schemas.microsoft.com/office/powerpoint/2010/main" val="342579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957038" y="2730544"/>
            <a:ext cx="8277924" cy="1015663"/>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Emanuel: Isaías 7:14</a:t>
            </a:r>
          </a:p>
        </p:txBody>
      </p:sp>
      <p:sp>
        <p:nvSpPr>
          <p:cNvPr id="9" name="CuadroTexto 8">
            <a:extLst>
              <a:ext uri="{FF2B5EF4-FFF2-40B4-BE49-F238E27FC236}">
                <a16:creationId xmlns:a16="http://schemas.microsoft.com/office/drawing/2014/main" id="{A05F0059-EF19-4A4B-8BD4-9DA077E979F9}"/>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Tree>
    <p:extLst>
      <p:ext uri="{BB962C8B-B14F-4D97-AF65-F5344CB8AC3E}">
        <p14:creationId xmlns:p14="http://schemas.microsoft.com/office/powerpoint/2010/main" val="367592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6679876-0054-476C-8168-657853BC9AD1}"/>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769381" y="2131189"/>
            <a:ext cx="11542240" cy="2862322"/>
          </a:xfrm>
          <a:prstGeom prst="rect">
            <a:avLst/>
          </a:prstGeom>
          <a:noFill/>
        </p:spPr>
        <p:txBody>
          <a:bodyPr wrap="square" rtlCol="0">
            <a:spAutoFit/>
          </a:bodyPr>
          <a:lstStyle/>
          <a:p>
            <a:r>
              <a:rPr lang="es-CO" sz="2000" dirty="0">
                <a:solidFill>
                  <a:schemeClr val="bg1"/>
                </a:solidFill>
                <a:latin typeface="Montserrat" panose="00000500000000000000" pitchFamily="2" charset="0"/>
              </a:rPr>
              <a:t>¿Qué es esto? ¿Qué significa esto, "Dios con nosotros"? No pretendo poder exponer todo el significado de este breve texto, "Dios con nosotros," pues me parece, ciertamente, que contiene la historia completa de la redención. </a:t>
            </a:r>
          </a:p>
          <a:p>
            <a:endParaRPr lang="es-CO" sz="2000" dirty="0">
              <a:solidFill>
                <a:schemeClr val="bg1"/>
              </a:solidFill>
              <a:latin typeface="Montserrat" panose="00000500000000000000" pitchFamily="2" charset="0"/>
            </a:endParaRPr>
          </a:p>
          <a:p>
            <a:r>
              <a:rPr lang="es-CO" sz="2000" dirty="0">
                <a:solidFill>
                  <a:schemeClr val="bg1"/>
                </a:solidFill>
                <a:latin typeface="Montserrat" panose="00000500000000000000" pitchFamily="2" charset="0"/>
              </a:rPr>
              <a:t>Sugiere que el hombre está sin Dios, y que Dios se ha apartado del hombre por culpa del pecado. Parece que me habla de la vida espiritual del hombre, cuando Cristo viene a él, y se forma en él la esperanza de gloria. Dios tiene comunión con el hombre, y el hombre vuelve a Dios, y recibe otra vez la imagen divina como al principio. Sí, el cielo mismo es "Dios con nosotros.“. </a:t>
            </a:r>
          </a:p>
        </p:txBody>
      </p:sp>
      <p:sp>
        <p:nvSpPr>
          <p:cNvPr id="10" name="CuadroTexto 9">
            <a:extLst>
              <a:ext uri="{FF2B5EF4-FFF2-40B4-BE49-F238E27FC236}">
                <a16:creationId xmlns:a16="http://schemas.microsoft.com/office/drawing/2014/main" id="{8142EB51-3CA6-487E-8D08-D1269C8BCC5E}"/>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Tree>
    <p:extLst>
      <p:ext uri="{BB962C8B-B14F-4D97-AF65-F5344CB8AC3E}">
        <p14:creationId xmlns:p14="http://schemas.microsoft.com/office/powerpoint/2010/main" val="221827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330201" y="2033497"/>
            <a:ext cx="11760200" cy="4431983"/>
          </a:xfrm>
          <a:prstGeom prst="rect">
            <a:avLst/>
          </a:prstGeom>
          <a:noFill/>
        </p:spPr>
        <p:txBody>
          <a:bodyPr wrap="square" rtlCol="0">
            <a:spAutoFit/>
          </a:bodyPr>
          <a:lstStyle/>
          <a:p>
            <a:r>
              <a:rPr lang="es-CO" dirty="0"/>
              <a:t>Filipenses 2:6-11</a:t>
            </a:r>
          </a:p>
          <a:p>
            <a:r>
              <a:rPr lang="es-CO" sz="2400" dirty="0">
                <a:solidFill>
                  <a:schemeClr val="bg1"/>
                </a:solidFill>
                <a:latin typeface="Montserrat Black" panose="00000A00000000000000" pitchFamily="2" charset="0"/>
              </a:rPr>
              <a:t>6 el cual, siendo en forma de Dios, no estimó el ser igual a Dios como cosa a que aferrarse, 7 sino que se despojó a sí mismo, tomando forma de siervo, hecho semejante a los hombres; 8 y estando en la condición de hombre, se humilló a sí mismo, haciéndose obediente hasta la muerte, y muerte de cruz. </a:t>
            </a:r>
          </a:p>
          <a:p>
            <a:r>
              <a:rPr lang="es-CO" sz="2400" dirty="0">
                <a:solidFill>
                  <a:schemeClr val="bg1"/>
                </a:solidFill>
                <a:latin typeface="Montserrat Black" panose="00000A00000000000000" pitchFamily="2" charset="0"/>
              </a:rPr>
              <a:t>9 Por lo cual Dios también le exaltó hasta lo sumo, y le dio un nombre que es sobre todo nombre,</a:t>
            </a:r>
          </a:p>
          <a:p>
            <a:r>
              <a:rPr lang="es-CO" sz="2400" dirty="0">
                <a:solidFill>
                  <a:schemeClr val="bg1"/>
                </a:solidFill>
                <a:latin typeface="Montserrat Black" panose="00000A00000000000000" pitchFamily="2" charset="0"/>
              </a:rPr>
              <a:t>10 para que en el nombre de Jesús se doble toda rodilla de los que están en los cielos, y en la tierra, y debajo de la tierra;</a:t>
            </a:r>
          </a:p>
          <a:p>
            <a:r>
              <a:rPr lang="es-CO" sz="2400" dirty="0">
                <a:solidFill>
                  <a:schemeClr val="bg1"/>
                </a:solidFill>
                <a:latin typeface="Montserrat Black" panose="00000A00000000000000" pitchFamily="2" charset="0"/>
              </a:rPr>
              <a:t>11 y toda lengua confiese que Jesucristo es el Señor, para gloria de Dios Padre.</a:t>
            </a:r>
          </a:p>
        </p:txBody>
      </p:sp>
      <p:sp>
        <p:nvSpPr>
          <p:cNvPr id="9" name="CuadroTexto 8">
            <a:extLst>
              <a:ext uri="{FF2B5EF4-FFF2-40B4-BE49-F238E27FC236}">
                <a16:creationId xmlns:a16="http://schemas.microsoft.com/office/drawing/2014/main" id="{A05F0059-EF19-4A4B-8BD4-9DA077E979F9}"/>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Tree>
    <p:extLst>
      <p:ext uri="{BB962C8B-B14F-4D97-AF65-F5344CB8AC3E}">
        <p14:creationId xmlns:p14="http://schemas.microsoft.com/office/powerpoint/2010/main" val="249058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412581" y="2616368"/>
            <a:ext cx="7595440" cy="286232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2 Juan 1 Permaneced en la doctrina de Cristo</a:t>
            </a:r>
          </a:p>
        </p:txBody>
      </p:sp>
    </p:spTree>
    <p:extLst>
      <p:ext uri="{BB962C8B-B14F-4D97-AF65-F5344CB8AC3E}">
        <p14:creationId xmlns:p14="http://schemas.microsoft.com/office/powerpoint/2010/main" val="248915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1147693" y="3238375"/>
            <a:ext cx="10534247" cy="1015663"/>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Preguntas Generadoras</a:t>
            </a:r>
          </a:p>
        </p:txBody>
      </p:sp>
    </p:spTree>
    <p:extLst>
      <p:ext uri="{BB962C8B-B14F-4D97-AF65-F5344CB8AC3E}">
        <p14:creationId xmlns:p14="http://schemas.microsoft.com/office/powerpoint/2010/main" val="11557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943177" y="2935837"/>
            <a:ext cx="10534247"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¿Por qué Jesucristo es el </a:t>
            </a:r>
            <a:r>
              <a:rPr lang="es-CO" sz="6000" dirty="0" err="1">
                <a:solidFill>
                  <a:schemeClr val="bg1"/>
                </a:solidFill>
                <a:latin typeface="Montserrat Black" panose="00000A00000000000000" pitchFamily="2" charset="0"/>
              </a:rPr>
              <a:t>mesias</a:t>
            </a:r>
            <a:r>
              <a:rPr lang="es-CO" sz="6000" dirty="0">
                <a:solidFill>
                  <a:schemeClr val="bg1"/>
                </a:solidFill>
                <a:latin typeface="Montserrat Black" panose="00000A00000000000000" pitchFamily="2" charset="0"/>
              </a:rPr>
              <a:t>?</a:t>
            </a:r>
          </a:p>
        </p:txBody>
      </p:sp>
    </p:spTree>
    <p:extLst>
      <p:ext uri="{BB962C8B-B14F-4D97-AF65-F5344CB8AC3E}">
        <p14:creationId xmlns:p14="http://schemas.microsoft.com/office/powerpoint/2010/main" val="228437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943177" y="2935837"/>
            <a:ext cx="10534247"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¿Crees que Jesús es el camino al Padre?</a:t>
            </a:r>
          </a:p>
        </p:txBody>
      </p:sp>
    </p:spTree>
    <p:extLst>
      <p:ext uri="{BB962C8B-B14F-4D97-AF65-F5344CB8AC3E}">
        <p14:creationId xmlns:p14="http://schemas.microsoft.com/office/powerpoint/2010/main" val="29829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943177" y="2935837"/>
            <a:ext cx="10534247"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¿Que dice la gente que es Jesús?</a:t>
            </a:r>
          </a:p>
        </p:txBody>
      </p:sp>
    </p:spTree>
    <p:extLst>
      <p:ext uri="{BB962C8B-B14F-4D97-AF65-F5344CB8AC3E}">
        <p14:creationId xmlns:p14="http://schemas.microsoft.com/office/powerpoint/2010/main" val="417821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32CA0B41-DB00-4ACA-8B17-3E45995CACEF}"/>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solidFill>
                  <a:schemeClr val="bg1"/>
                </a:solidFill>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532952" y="1478811"/>
            <a:ext cx="11724684" cy="6247864"/>
          </a:xfrm>
          <a:prstGeom prst="rect">
            <a:avLst/>
          </a:prstGeom>
          <a:noFill/>
        </p:spPr>
        <p:txBody>
          <a:bodyPr wrap="none" rtlCol="0">
            <a:spAutoFit/>
          </a:bodyPr>
          <a:lstStyle/>
          <a:p>
            <a:pPr algn="ctr"/>
            <a:r>
              <a:rPr lang="es-CO" sz="4000" dirty="0">
                <a:solidFill>
                  <a:schemeClr val="bg1"/>
                </a:solidFill>
                <a:latin typeface="Montserrat" panose="00000500000000000000" pitchFamily="2" charset="0"/>
              </a:rPr>
              <a:t>Dios de los cielos, te pido que por favor en mi </a:t>
            </a:r>
          </a:p>
          <a:p>
            <a:pPr algn="ctr"/>
            <a:r>
              <a:rPr lang="es-CO" sz="4000" dirty="0">
                <a:solidFill>
                  <a:schemeClr val="bg1"/>
                </a:solidFill>
                <a:latin typeface="Montserrat" panose="00000500000000000000" pitchFamily="2" charset="0"/>
              </a:rPr>
              <a:t>Corazón pueda ser revelado Jesucristo, tal y</a:t>
            </a:r>
          </a:p>
          <a:p>
            <a:pPr algn="ctr"/>
            <a:r>
              <a:rPr lang="es-CO" sz="4000" dirty="0">
                <a:solidFill>
                  <a:schemeClr val="bg1"/>
                </a:solidFill>
                <a:latin typeface="Montserrat" panose="00000500000000000000" pitchFamily="2" charset="0"/>
              </a:rPr>
              <a:t>Como es el, Dios rey incomparable, </a:t>
            </a:r>
          </a:p>
          <a:p>
            <a:pPr algn="ctr"/>
            <a:r>
              <a:rPr lang="es-CO" sz="4000" dirty="0" err="1">
                <a:solidFill>
                  <a:schemeClr val="bg1"/>
                </a:solidFill>
                <a:latin typeface="Montserrat" panose="00000500000000000000" pitchFamily="2" charset="0"/>
              </a:rPr>
              <a:t>Principe</a:t>
            </a:r>
            <a:r>
              <a:rPr lang="es-CO" sz="4000" dirty="0">
                <a:solidFill>
                  <a:schemeClr val="bg1"/>
                </a:solidFill>
                <a:latin typeface="Montserrat" panose="00000500000000000000" pitchFamily="2" charset="0"/>
              </a:rPr>
              <a:t> de paz, junto a nosotros</a:t>
            </a:r>
          </a:p>
          <a:p>
            <a:pPr algn="ctr"/>
            <a:r>
              <a:rPr lang="es-CO" sz="4000" dirty="0">
                <a:solidFill>
                  <a:schemeClr val="bg1"/>
                </a:solidFill>
                <a:latin typeface="Montserrat" panose="00000500000000000000" pitchFamily="2" charset="0"/>
              </a:rPr>
              <a:t>Padre eterno rey de bondad, permite que </a:t>
            </a:r>
          </a:p>
          <a:p>
            <a:pPr algn="ctr"/>
            <a:r>
              <a:rPr lang="es-CO" sz="4000" dirty="0">
                <a:solidFill>
                  <a:schemeClr val="bg1"/>
                </a:solidFill>
                <a:latin typeface="Montserrat" panose="00000500000000000000" pitchFamily="2" charset="0"/>
              </a:rPr>
              <a:t>Pueda creer y confiar plenamente en el</a:t>
            </a:r>
          </a:p>
          <a:p>
            <a:pPr algn="ctr"/>
            <a:r>
              <a:rPr lang="es-CO" sz="4000" dirty="0">
                <a:solidFill>
                  <a:schemeClr val="bg1"/>
                </a:solidFill>
                <a:latin typeface="Montserrat" panose="00000500000000000000" pitchFamily="2" charset="0"/>
              </a:rPr>
              <a:t>En todo lo que me dice y pueda caminar </a:t>
            </a:r>
          </a:p>
          <a:p>
            <a:pPr algn="ctr"/>
            <a:r>
              <a:rPr lang="es-CO" sz="4000" dirty="0">
                <a:solidFill>
                  <a:schemeClr val="bg1"/>
                </a:solidFill>
                <a:latin typeface="Montserrat" panose="00000500000000000000" pitchFamily="2" charset="0"/>
              </a:rPr>
              <a:t>Junto a su lado para siempre amen. </a:t>
            </a:r>
          </a:p>
          <a:p>
            <a:pPr algn="ctr"/>
            <a:r>
              <a:rPr lang="es-CO" sz="4000" dirty="0">
                <a:solidFill>
                  <a:schemeClr val="bg1"/>
                </a:solidFill>
                <a:latin typeface="Montserrat" panose="00000500000000000000" pitchFamily="2" charset="0"/>
              </a:rPr>
              <a:t> </a:t>
            </a:r>
          </a:p>
          <a:p>
            <a:pPr algn="ctr"/>
            <a:endParaRPr lang="es-CO" sz="40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46481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555942" y="3054518"/>
            <a:ext cx="7595440" cy="1015663"/>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¿Quien Es Jesús?</a:t>
            </a:r>
          </a:p>
        </p:txBody>
      </p:sp>
    </p:spTree>
    <p:extLst>
      <p:ext uri="{BB962C8B-B14F-4D97-AF65-F5344CB8AC3E}">
        <p14:creationId xmlns:p14="http://schemas.microsoft.com/office/powerpoint/2010/main" val="27475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241300" y="-13335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850900" y="1925206"/>
            <a:ext cx="10831040" cy="4524315"/>
          </a:xfrm>
          <a:prstGeom prst="rect">
            <a:avLst/>
          </a:prstGeom>
          <a:noFill/>
        </p:spPr>
        <p:txBody>
          <a:bodyPr wrap="square" rtlCol="0">
            <a:spAutoFit/>
          </a:bodyPr>
          <a:lstStyle/>
          <a:p>
            <a:r>
              <a:rPr lang="es-CO" sz="3600" dirty="0">
                <a:solidFill>
                  <a:schemeClr val="bg1"/>
                </a:solidFill>
                <a:latin typeface="Montserrat Black" panose="00000A00000000000000" pitchFamily="2" charset="0"/>
              </a:rPr>
              <a:t>Su nombre – Jesús</a:t>
            </a:r>
          </a:p>
          <a:p>
            <a:endParaRPr lang="es-CO" sz="3600" dirty="0">
              <a:solidFill>
                <a:schemeClr val="bg1"/>
              </a:solidFill>
              <a:latin typeface="Montserrat Black" panose="00000A00000000000000" pitchFamily="2" charset="0"/>
            </a:endParaRPr>
          </a:p>
          <a:p>
            <a:r>
              <a:rPr lang="es-CO" sz="3600" dirty="0">
                <a:solidFill>
                  <a:schemeClr val="bg1"/>
                </a:solidFill>
                <a:latin typeface="Montserrat Black" panose="00000A00000000000000" pitchFamily="2" charset="0"/>
              </a:rPr>
              <a:t>“Jesús” (Griego) =   ¡Jehová Salva! </a:t>
            </a:r>
          </a:p>
          <a:p>
            <a:endParaRPr lang="es-CO" sz="3600" dirty="0">
              <a:solidFill>
                <a:schemeClr val="bg1"/>
              </a:solidFill>
              <a:latin typeface="Montserrat Black" panose="00000A00000000000000" pitchFamily="2" charset="0"/>
            </a:endParaRPr>
          </a:p>
          <a:p>
            <a:r>
              <a:rPr lang="es-CO" sz="3600" dirty="0">
                <a:solidFill>
                  <a:schemeClr val="bg1"/>
                </a:solidFill>
                <a:latin typeface="Montserrat Black" panose="00000A00000000000000" pitchFamily="2" charset="0"/>
              </a:rPr>
              <a:t>Su título – El Cristo</a:t>
            </a:r>
          </a:p>
          <a:p>
            <a:endParaRPr lang="es-CO" sz="3600" dirty="0">
              <a:solidFill>
                <a:schemeClr val="bg1"/>
              </a:solidFill>
              <a:latin typeface="Montserrat Black" panose="00000A00000000000000" pitchFamily="2" charset="0"/>
            </a:endParaRPr>
          </a:p>
          <a:p>
            <a:r>
              <a:rPr lang="es-CO" sz="3600" dirty="0">
                <a:solidFill>
                  <a:schemeClr val="bg1"/>
                </a:solidFill>
                <a:latin typeface="Montserrat Black" panose="00000A00000000000000" pitchFamily="2" charset="0"/>
              </a:rPr>
              <a:t>“Cristo” (Griego) = “Mesías” (Hebreo) = “El Ungido  Rey”</a:t>
            </a:r>
          </a:p>
        </p:txBody>
      </p:sp>
    </p:spTree>
    <p:extLst>
      <p:ext uri="{BB962C8B-B14F-4D97-AF65-F5344CB8AC3E}">
        <p14:creationId xmlns:p14="http://schemas.microsoft.com/office/powerpoint/2010/main" val="128496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632142" y="2476500"/>
            <a:ext cx="7595440"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Isaías 9:4-7 (Promesa)</a:t>
            </a:r>
          </a:p>
        </p:txBody>
      </p:sp>
    </p:spTree>
    <p:extLst>
      <p:ext uri="{BB962C8B-B14F-4D97-AF65-F5344CB8AC3E}">
        <p14:creationId xmlns:p14="http://schemas.microsoft.com/office/powerpoint/2010/main" val="320953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632142" y="2476500"/>
            <a:ext cx="7595440" cy="286232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Juan 14:6-7 (Camino, Verdad Vida)</a:t>
            </a:r>
          </a:p>
        </p:txBody>
      </p:sp>
    </p:spTree>
    <p:extLst>
      <p:ext uri="{BB962C8B-B14F-4D97-AF65-F5344CB8AC3E}">
        <p14:creationId xmlns:p14="http://schemas.microsoft.com/office/powerpoint/2010/main" val="182079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632142" y="2476500"/>
            <a:ext cx="7595440"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Juan 10: 9-11 (Puerta)</a:t>
            </a:r>
          </a:p>
        </p:txBody>
      </p:sp>
    </p:spTree>
    <p:extLst>
      <p:ext uri="{BB962C8B-B14F-4D97-AF65-F5344CB8AC3E}">
        <p14:creationId xmlns:p14="http://schemas.microsoft.com/office/powerpoint/2010/main" val="256409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3194184" y="2720219"/>
            <a:ext cx="7595440"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Juan 10:27-30 (Pastor)</a:t>
            </a:r>
          </a:p>
        </p:txBody>
      </p:sp>
    </p:spTree>
    <p:extLst>
      <p:ext uri="{BB962C8B-B14F-4D97-AF65-F5344CB8AC3E}">
        <p14:creationId xmlns:p14="http://schemas.microsoft.com/office/powerpoint/2010/main" val="36427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412581" y="2921168"/>
            <a:ext cx="7595440" cy="1015663"/>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Juan 14:10  (Padre)</a:t>
            </a:r>
          </a:p>
        </p:txBody>
      </p:sp>
    </p:spTree>
    <p:extLst>
      <p:ext uri="{BB962C8B-B14F-4D97-AF65-F5344CB8AC3E}">
        <p14:creationId xmlns:p14="http://schemas.microsoft.com/office/powerpoint/2010/main" val="251823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B41A440-ACA5-43F4-94A2-F7485FD99000}"/>
              </a:ext>
            </a:extLst>
          </p:cNvPr>
          <p:cNvSpPr/>
          <p:nvPr/>
        </p:nvSpPr>
        <p:spPr>
          <a:xfrm>
            <a:off x="-126999" y="0"/>
            <a:ext cx="12674600" cy="7124700"/>
          </a:xfrm>
          <a:prstGeom prst="rect">
            <a:avLst/>
          </a:prstGeom>
          <a:solidFill>
            <a:srgbClr val="7030A0">
              <a:alpha val="7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92371" y="737047"/>
            <a:ext cx="7093610" cy="646331"/>
          </a:xfrm>
          <a:prstGeom prst="rect">
            <a:avLst/>
          </a:prstGeom>
          <a:noFill/>
        </p:spPr>
        <p:txBody>
          <a:bodyPr wrap="none" rtlCol="0">
            <a:spAutoFit/>
          </a:bodyPr>
          <a:lstStyle/>
          <a:p>
            <a:pPr algn="ctr"/>
            <a:r>
              <a:rPr lang="es-CO" sz="3600" dirty="0">
                <a:latin typeface="Montserrat Black" panose="00000A00000000000000" pitchFamily="2" charset="0"/>
              </a:rPr>
              <a:t>CAPITULO 1: VIVO POR JESÚS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2412581" y="2921168"/>
            <a:ext cx="7595440" cy="1938992"/>
          </a:xfrm>
          <a:prstGeom prst="rect">
            <a:avLst/>
          </a:prstGeom>
          <a:noFill/>
        </p:spPr>
        <p:txBody>
          <a:bodyPr wrap="square" rtlCol="0">
            <a:spAutoFit/>
          </a:bodyPr>
          <a:lstStyle/>
          <a:p>
            <a:r>
              <a:rPr lang="es-CO" sz="6000" dirty="0">
                <a:solidFill>
                  <a:schemeClr val="bg1"/>
                </a:solidFill>
                <a:latin typeface="Montserrat Black" panose="00000A00000000000000" pitchFamily="2" charset="0"/>
              </a:rPr>
              <a:t>Mateo 23:10 (Maestro)</a:t>
            </a:r>
          </a:p>
        </p:txBody>
      </p:sp>
    </p:spTree>
    <p:extLst>
      <p:ext uri="{BB962C8B-B14F-4D97-AF65-F5344CB8AC3E}">
        <p14:creationId xmlns:p14="http://schemas.microsoft.com/office/powerpoint/2010/main" val="5378112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563</Words>
  <Application>Microsoft Office PowerPoint</Application>
  <PresentationFormat>Panorámica</PresentationFormat>
  <Paragraphs>55</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Montserrat</vt:lpstr>
      <vt:lpstr>Montserrat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Yusef Gonzalez</dc:creator>
  <cp:lastModifiedBy>Yusef Gonzalez</cp:lastModifiedBy>
  <cp:revision>27</cp:revision>
  <dcterms:created xsi:type="dcterms:W3CDTF">2018-06-16T01:50:54Z</dcterms:created>
  <dcterms:modified xsi:type="dcterms:W3CDTF">2018-06-27T16:27:31Z</dcterms:modified>
</cp:coreProperties>
</file>