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80" r:id="rId5"/>
    <p:sldId id="292" r:id="rId6"/>
    <p:sldId id="291" r:id="rId7"/>
    <p:sldId id="293" r:id="rId8"/>
    <p:sldId id="294" r:id="rId9"/>
    <p:sldId id="274" r:id="rId10"/>
    <p:sldId id="267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CCDCC-EF13-440B-AEC6-A22EF587D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DFEE13-CE60-4E9E-8334-9098146D6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25F41A-FC13-4231-BDAF-1236FEEC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24/07/2018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A23922-C38F-4715-B1A7-77708FB2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6A2B1E-9B25-4F21-8D9F-B2CBEAC2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114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50051-4106-4EB3-A856-EB751A84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29D1A1-978A-49C0-ADF8-6E99AC82C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B3043-47C4-4C34-9F09-99B595C5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24/07/2018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8F5746-8F09-4B96-A834-2F6901C4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220E12-201D-4EAF-8350-45769B8D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174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893A7F-5044-4335-BCF7-F803039EF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5EC151-420E-43D3-8DF7-AEF10A4CB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A611F2-4766-4D6E-A295-9CB59F08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24/07/2018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33BEE4-75E8-4A81-9123-2879C464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188EF1-7549-4750-B50A-20E9FC2C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183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5DD7F-14FB-4929-AA15-533C76BE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7DD2C-751F-4EE2-8E45-01D079924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C10D0-4116-47F7-9851-903D791E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24/07/2018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515F1D-42C8-44AC-88BA-556F05A5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EAF251-019A-4A48-98CD-D5EC0CA9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26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CDB2C-FADD-4DB1-9B74-B7D18615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239850-D4F6-4B54-BA2C-DCF0B23BF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D62BA-881C-4979-9341-BB6BAAB2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24/07/2018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BB6B7F-4529-47F6-93F3-707792EF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E3778F-AB8F-4FDB-8DCD-19D5B605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730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99251-925E-4E33-B380-1A8CFB91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2836B-6B98-447A-9676-1EFF4ECD3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2B6EF3-2B46-4F23-ACA1-9D624563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A85D92-2388-4D6B-AB12-01DFD416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24/07/2018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D8BE97-BEC1-4A44-8537-CEF7B285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EBC572-2778-44AA-8375-95496014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591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7AE9A-78A5-4144-818C-5A3678CB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5A7EB1-707E-4FCB-ADBD-8A0E7DA33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F50F22-D579-4360-8C6D-DAF300587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DCA839-A92F-4AD4-A771-E0739B38C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FFA2FB-8915-45F0-A75C-091A84440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FE97BB-9262-4555-8A76-7431E0D5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24/07/2018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24D0BA-F572-4F68-80FD-7FBF780C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E6EAB6-FCA9-4D14-8B6E-B8860B7C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27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DE844-D82B-4818-85F4-D23C7F9F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384D4A-C351-4ED4-9E5F-0ACA74AB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24/07/2018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CA7336-71DB-45BA-97A6-32C6022D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5A3DA2-EDC8-40DA-B5AF-23B1D250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439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EFC951-106B-4C35-99E6-4D9B7A0C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24/07/2018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F258BA-281F-4A4A-8953-22F4F4A8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4A370D-C144-4B58-89A6-E82A67D7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980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F960-FF7F-496E-B878-308D29FB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D3802-C3FD-48F8-B056-3E9C0EA2C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B3F4E0-FBEA-409C-AC36-E9E1BB654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D0E0D4-D56C-43A3-A4EB-39A7ABFE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24/07/2018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CD7499-654A-469F-8F92-DD17F016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141475-F7C2-4F61-9449-68711132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779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5CE56-8EEE-415D-887C-C8DF7A1B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26E8B6-B3E3-4484-B11B-8C5CB7B25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508076-D046-4550-8FC6-DC71E1ED3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FC5D9B-0FB9-4B7B-BB46-BB692FC0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24/07/2018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91ADF1-672E-43B0-86BE-D3A9EF1E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9D6A2F-2693-43B8-BC42-632CA34C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444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739B50-A9B0-4D08-A794-A149B755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12C331-7590-4565-A29C-F42A0B21E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31BFBB-201B-416A-9440-E537A7855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A349-1EA6-4682-B8CE-B9D07866C6C0}" type="datetimeFigureOut">
              <a:rPr lang="es-CO" smtClean="0"/>
              <a:t>24/07/2018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6792C4-0DAA-45F6-956B-2F12E530B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7E1502-74F4-4C9B-A4FD-75D72568F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13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raninos.org/wp-content/uploads/2017/03/jesus-2.jpg">
            <a:extLst>
              <a:ext uri="{FF2B5EF4-FFF2-40B4-BE49-F238E27FC236}">
                <a16:creationId xmlns:a16="http://schemas.microsoft.com/office/drawing/2014/main" id="{99C45A2C-8971-4178-BE6D-6D3F8B642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99" y="0"/>
            <a:ext cx="12674600" cy="714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4543425"/>
            <a:ext cx="2343150" cy="23145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1742588" y="1475958"/>
            <a:ext cx="89354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400" dirty="0">
                <a:latin typeface="Montserrat Black" panose="00000A00000000000000" pitchFamily="2" charset="0"/>
              </a:rPr>
              <a:t>Amigos en la iglesia es formar</a:t>
            </a:r>
          </a:p>
          <a:p>
            <a:pPr algn="ctr"/>
            <a:r>
              <a:rPr lang="es-CO" sz="4400" dirty="0">
                <a:latin typeface="Montserrat Black" panose="00000A00000000000000" pitchFamily="2" charset="0"/>
              </a:rPr>
              <a:t>La familia en Dios</a:t>
            </a:r>
          </a:p>
        </p:txBody>
      </p:sp>
    </p:spTree>
    <p:extLst>
      <p:ext uri="{BB962C8B-B14F-4D97-AF65-F5344CB8AC3E}">
        <p14:creationId xmlns:p14="http://schemas.microsoft.com/office/powerpoint/2010/main" val="342579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raninos.org/wp-content/uploads/2017/03/jesus-2.jpg">
            <a:extLst>
              <a:ext uri="{FF2B5EF4-FFF2-40B4-BE49-F238E27FC236}">
                <a16:creationId xmlns:a16="http://schemas.microsoft.com/office/drawing/2014/main" id="{99C45A2C-8971-4178-BE6D-6D3F8B642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99" y="0"/>
            <a:ext cx="12674600" cy="714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98BF66B-D27D-416A-A99F-877CF43D9366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2" y="5038501"/>
            <a:ext cx="1900922" cy="18777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497038" y="695792"/>
            <a:ext cx="52742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latin typeface="Montserrat Black" panose="00000A00000000000000" pitchFamily="2" charset="0"/>
              </a:rPr>
              <a:t>OREMOS JUNTOS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FCDB2B8-C1E2-410D-B31F-5770D80CC2F6}"/>
              </a:ext>
            </a:extLst>
          </p:cNvPr>
          <p:cNvSpPr txBox="1"/>
          <p:nvPr/>
        </p:nvSpPr>
        <p:spPr>
          <a:xfrm>
            <a:off x="863252" y="1491709"/>
            <a:ext cx="111273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latin typeface="Montserrat" panose="00000500000000000000" pitchFamily="2" charset="0"/>
              </a:rPr>
              <a:t>Señor es tan importante vincularme al cuerpo de Cristo, por favor envía a las personas que tu quieres que crezcan a mi lado personas que permanezcan por los años </a:t>
            </a:r>
            <a:r>
              <a:rPr lang="es-CO" sz="4000" dirty="0" err="1">
                <a:latin typeface="Montserrat" panose="00000500000000000000" pitchFamily="2" charset="0"/>
              </a:rPr>
              <a:t>usame</a:t>
            </a:r>
            <a:r>
              <a:rPr lang="es-CO" sz="4000" dirty="0">
                <a:latin typeface="Montserrat" panose="00000500000000000000" pitchFamily="2" charset="0"/>
              </a:rPr>
              <a:t> para ayudarles en su crecimiento y dales un propósito de tu amor en mi vida </a:t>
            </a:r>
          </a:p>
          <a:p>
            <a:pPr algn="ctr"/>
            <a:endParaRPr lang="es-CO" sz="4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81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80791CFD-1FD1-451D-BD1C-C79BE61877F6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586" y="4884100"/>
            <a:ext cx="1664116" cy="1643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1023023" y="2718029"/>
            <a:ext cx="85035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 1 Corintios 1:10</a:t>
            </a:r>
          </a:p>
          <a:p>
            <a:r>
              <a:rPr lang="es-CO" dirty="0"/>
              <a:t> NVI </a:t>
            </a:r>
          </a:p>
          <a:p>
            <a:r>
              <a:rPr lang="es-CO" dirty="0"/>
              <a:t>Les suplico, hermanos, en el nombre de nuestro Señor Jesucristo, que todos vivan en armonía y que no haya divisiones entre ustedes, sino que se mantengan unidos en un mismo pensar y en un mismo propósito.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4DAF4C-1CD4-4E4B-834E-1965A650E36E}"/>
              </a:ext>
            </a:extLst>
          </p:cNvPr>
          <p:cNvSpPr/>
          <p:nvPr/>
        </p:nvSpPr>
        <p:spPr>
          <a:xfrm>
            <a:off x="195189" y="1973900"/>
            <a:ext cx="107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/>
              <a:t>La unidad Es fundamental (unidad y </a:t>
            </a:r>
            <a:r>
              <a:rPr lang="es-CO" sz="3200" b="1" dirty="0" err="1"/>
              <a:t>proposito</a:t>
            </a:r>
            <a:r>
              <a:rPr lang="es-CO" sz="3200" b="1" dirty="0"/>
              <a:t>)</a:t>
            </a:r>
            <a:endParaRPr lang="es-CO" sz="3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6E5EC6-3E77-45D3-8B1A-ACBDA5A3CC75}"/>
              </a:ext>
            </a:extLst>
          </p:cNvPr>
          <p:cNvSpPr txBox="1"/>
          <p:nvPr/>
        </p:nvSpPr>
        <p:spPr>
          <a:xfrm>
            <a:off x="1420523" y="330078"/>
            <a:ext cx="1038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latin typeface="Montserrat Black" panose="00000A00000000000000" pitchFamily="2" charset="0"/>
              </a:rPr>
              <a:t>Amigos en la iglesia es formar</a:t>
            </a:r>
          </a:p>
          <a:p>
            <a:pPr algn="r"/>
            <a:r>
              <a:rPr lang="es-CO" sz="3600" dirty="0">
                <a:latin typeface="Montserrat Black" panose="00000A00000000000000" pitchFamily="2" charset="0"/>
              </a:rPr>
              <a:t>La familia en Dios</a:t>
            </a:r>
          </a:p>
        </p:txBody>
      </p:sp>
    </p:spTree>
    <p:extLst>
      <p:ext uri="{BB962C8B-B14F-4D97-AF65-F5344CB8AC3E}">
        <p14:creationId xmlns:p14="http://schemas.microsoft.com/office/powerpoint/2010/main" val="125279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80791CFD-1FD1-451D-BD1C-C79BE61877F6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586" y="4884100"/>
            <a:ext cx="1664116" cy="1643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1023023" y="2718029"/>
            <a:ext cx="85035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 1 Corintios 12:25-27</a:t>
            </a:r>
          </a:p>
          <a:p>
            <a:r>
              <a:rPr lang="es-CO" dirty="0"/>
              <a:t> NVI </a:t>
            </a:r>
          </a:p>
          <a:p>
            <a:r>
              <a:rPr lang="es-CO" b="1" baseline="30000" dirty="0"/>
              <a:t>25 </a:t>
            </a:r>
            <a:r>
              <a:rPr lang="es-CO" dirty="0"/>
              <a:t>a fin de que no haya división en el cuerpo, sino que sus miembros se preocupen por igual unos por otros. </a:t>
            </a:r>
            <a:r>
              <a:rPr lang="es-CO" b="1" baseline="30000" dirty="0"/>
              <a:t>26 </a:t>
            </a:r>
            <a:r>
              <a:rPr lang="es-CO" dirty="0"/>
              <a:t>Si uno de los miembros sufre, los demás comparten su sufrimiento; y, si uno de ellos recibe honor, los demás se alegran con él.</a:t>
            </a:r>
          </a:p>
          <a:p>
            <a:r>
              <a:rPr lang="es-CO" b="1" baseline="30000" dirty="0"/>
              <a:t>27 </a:t>
            </a:r>
            <a:r>
              <a:rPr lang="es-CO" dirty="0"/>
              <a:t>Ahora bien, ustedes son el cuerpo de Cristo, y cada uno es miembro de ese cuerpo.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4DAF4C-1CD4-4E4B-834E-1965A650E36E}"/>
              </a:ext>
            </a:extLst>
          </p:cNvPr>
          <p:cNvSpPr/>
          <p:nvPr/>
        </p:nvSpPr>
        <p:spPr>
          <a:xfrm>
            <a:off x="195189" y="1973900"/>
            <a:ext cx="107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/>
              <a:t>La unidad de la iglesia implica que yo haga mi parte</a:t>
            </a:r>
            <a:endParaRPr lang="es-CO" sz="3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6E5EC6-3E77-45D3-8B1A-ACBDA5A3CC75}"/>
              </a:ext>
            </a:extLst>
          </p:cNvPr>
          <p:cNvSpPr txBox="1"/>
          <p:nvPr/>
        </p:nvSpPr>
        <p:spPr>
          <a:xfrm>
            <a:off x="1420523" y="330078"/>
            <a:ext cx="1038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latin typeface="Montserrat Black" panose="00000A00000000000000" pitchFamily="2" charset="0"/>
              </a:rPr>
              <a:t>Amigos en la iglesia es formar</a:t>
            </a:r>
          </a:p>
          <a:p>
            <a:pPr algn="r"/>
            <a:r>
              <a:rPr lang="es-CO" sz="3600" dirty="0">
                <a:latin typeface="Montserrat Black" panose="00000A00000000000000" pitchFamily="2" charset="0"/>
              </a:rPr>
              <a:t>La familia en Dios</a:t>
            </a:r>
          </a:p>
        </p:txBody>
      </p:sp>
    </p:spTree>
    <p:extLst>
      <p:ext uri="{BB962C8B-B14F-4D97-AF65-F5344CB8AC3E}">
        <p14:creationId xmlns:p14="http://schemas.microsoft.com/office/powerpoint/2010/main" val="53255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72AE31C-185D-4296-B612-27334D996548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76" y="5214178"/>
            <a:ext cx="1664116" cy="16438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D26D2BA-24E3-4A40-BBD2-C74FD0A5AB35}"/>
              </a:ext>
            </a:extLst>
          </p:cNvPr>
          <p:cNvSpPr txBox="1"/>
          <p:nvPr/>
        </p:nvSpPr>
        <p:spPr>
          <a:xfrm>
            <a:off x="755693" y="1950724"/>
            <a:ext cx="102044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latin typeface="Montserrat" panose="00000500000000000000" pitchFamily="2" charset="0"/>
              </a:rPr>
              <a:t>La unidad solo se obtiene cuando comparto con mis hermanos en la fe, a tal punto que yo los convierto en mis amados y mejores amigos, en la actualidad vemos como miembros duran años sin vincularse al cuerpo, y por ende no crecen solo calientan sillas cada domingo, para pensar todos y ponernos de acuerdo tenemos que formar en nosotros vidas dignas, y comprometernos a permanecer porque la permanencia es una de las cosas mas difíciles en la vida cristiana.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C4F326-1BEB-4573-A720-3FE308EAF686}"/>
              </a:ext>
            </a:extLst>
          </p:cNvPr>
          <p:cNvSpPr txBox="1"/>
          <p:nvPr/>
        </p:nvSpPr>
        <p:spPr>
          <a:xfrm>
            <a:off x="1420523" y="330078"/>
            <a:ext cx="1038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latin typeface="Montserrat Black" panose="00000A00000000000000" pitchFamily="2" charset="0"/>
              </a:rPr>
              <a:t>Amigos en la iglesia es formar</a:t>
            </a:r>
          </a:p>
          <a:p>
            <a:pPr algn="r"/>
            <a:r>
              <a:rPr lang="es-CO" sz="3600" dirty="0">
                <a:latin typeface="Montserrat Black" panose="00000A00000000000000" pitchFamily="2" charset="0"/>
              </a:rPr>
              <a:t>La familia en Dios</a:t>
            </a:r>
          </a:p>
        </p:txBody>
      </p:sp>
    </p:spTree>
    <p:extLst>
      <p:ext uri="{BB962C8B-B14F-4D97-AF65-F5344CB8AC3E}">
        <p14:creationId xmlns:p14="http://schemas.microsoft.com/office/powerpoint/2010/main" val="281815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72AE31C-185D-4296-B612-27334D996548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76" y="5214178"/>
            <a:ext cx="1664116" cy="16438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D26D2BA-24E3-4A40-BBD2-C74FD0A5AB35}"/>
              </a:ext>
            </a:extLst>
          </p:cNvPr>
          <p:cNvSpPr txBox="1"/>
          <p:nvPr/>
        </p:nvSpPr>
        <p:spPr>
          <a:xfrm>
            <a:off x="666793" y="1695830"/>
            <a:ext cx="1020440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Montserrat" panose="00000500000000000000" pitchFamily="2" charset="0"/>
              </a:rPr>
              <a:t>De que manera puedo convertirme en amigo.</a:t>
            </a:r>
          </a:p>
          <a:p>
            <a:endParaRPr lang="es-CO" sz="2400" dirty="0">
              <a:latin typeface="Montserrat" panose="00000500000000000000" pitchFamily="2" charset="0"/>
            </a:endParaRPr>
          </a:p>
          <a:p>
            <a:pPr marL="514350" indent="-514350">
              <a:buAutoNum type="arabicPeriod"/>
            </a:pPr>
            <a:r>
              <a:rPr lang="es-CO" sz="2400" dirty="0">
                <a:latin typeface="Montserrat" panose="00000500000000000000" pitchFamily="2" charset="0"/>
              </a:rPr>
              <a:t>Si quiero ser amigo he de mostrarme amigo</a:t>
            </a:r>
          </a:p>
          <a:p>
            <a:pPr marL="514350" indent="-514350">
              <a:buAutoNum type="arabicPeriod"/>
            </a:pPr>
            <a:r>
              <a:rPr lang="es-CO" sz="2400" dirty="0">
                <a:latin typeface="Montserrat" panose="00000500000000000000" pitchFamily="2" charset="0"/>
              </a:rPr>
              <a:t>Regla general no juzgues a otros antes bien saca tu ojo la viga, Mateo 7:5</a:t>
            </a:r>
          </a:p>
          <a:p>
            <a:pPr marL="514350" indent="-514350">
              <a:buAutoNum type="arabicPeriod"/>
            </a:pPr>
            <a:r>
              <a:rPr lang="es-CO" sz="2400" dirty="0">
                <a:latin typeface="Montserrat" panose="00000500000000000000" pitchFamily="2" charset="0"/>
              </a:rPr>
              <a:t>Regla general no uses mal tu lengua (Chismes, rechazo,  ataques a la persona) simplemente ama a tu prójimo como a ti mismo</a:t>
            </a:r>
          </a:p>
          <a:p>
            <a:pPr marL="514350" indent="-514350">
              <a:buAutoNum type="arabicPeriod"/>
            </a:pPr>
            <a:r>
              <a:rPr lang="es-CO" sz="2400" dirty="0">
                <a:latin typeface="Montserrat" panose="00000500000000000000" pitchFamily="2" charset="0"/>
              </a:rPr>
              <a:t>Preocúpate por ellos (Si sufre, sufre con ellos, si se alegra alégrate con ellos). </a:t>
            </a:r>
          </a:p>
          <a:p>
            <a:pPr marL="514350" indent="-514350">
              <a:buAutoNum type="arabicPeriod"/>
            </a:pPr>
            <a:r>
              <a:rPr lang="es-CO" sz="2400" dirty="0">
                <a:latin typeface="Montserrat" panose="00000500000000000000" pitchFamily="2" charset="0"/>
              </a:rPr>
              <a:t>Siembra (Sin esperar ninguna cosecha)</a:t>
            </a:r>
          </a:p>
          <a:p>
            <a:pPr marL="514350" indent="-514350">
              <a:buAutoNum type="arabicPeriod"/>
            </a:pPr>
            <a:r>
              <a:rPr lang="es-CO" sz="2400" dirty="0">
                <a:latin typeface="Montserrat" panose="00000500000000000000" pitchFamily="2" charset="0"/>
              </a:rPr>
              <a:t>Reconoce que no somos perfectos, que podemos juntos</a:t>
            </a:r>
          </a:p>
          <a:p>
            <a:r>
              <a:rPr lang="es-CO" sz="2400" dirty="0">
                <a:latin typeface="Montserrat" panose="00000500000000000000" pitchFamily="2" charset="0"/>
              </a:rPr>
              <a:t>Crecer en el evangelio de Cristo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C4F326-1BEB-4573-A720-3FE308EAF686}"/>
              </a:ext>
            </a:extLst>
          </p:cNvPr>
          <p:cNvSpPr txBox="1"/>
          <p:nvPr/>
        </p:nvSpPr>
        <p:spPr>
          <a:xfrm>
            <a:off x="1420523" y="330078"/>
            <a:ext cx="1038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latin typeface="Montserrat Black" panose="00000A00000000000000" pitchFamily="2" charset="0"/>
              </a:rPr>
              <a:t>Amigos en la iglesia es formar</a:t>
            </a:r>
          </a:p>
          <a:p>
            <a:pPr algn="r"/>
            <a:r>
              <a:rPr lang="es-CO" sz="3600" dirty="0">
                <a:latin typeface="Montserrat Black" panose="00000A00000000000000" pitchFamily="2" charset="0"/>
              </a:rPr>
              <a:t>La familia en Dios</a:t>
            </a:r>
          </a:p>
        </p:txBody>
      </p:sp>
    </p:spTree>
    <p:extLst>
      <p:ext uri="{BB962C8B-B14F-4D97-AF65-F5344CB8AC3E}">
        <p14:creationId xmlns:p14="http://schemas.microsoft.com/office/powerpoint/2010/main" val="189989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72AE31C-185D-4296-B612-27334D996548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24" y="4907276"/>
            <a:ext cx="1664116" cy="164382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62F38C-BCA6-4EF5-8796-73FE38C67CBD}"/>
              </a:ext>
            </a:extLst>
          </p:cNvPr>
          <p:cNvSpPr txBox="1"/>
          <p:nvPr/>
        </p:nvSpPr>
        <p:spPr>
          <a:xfrm>
            <a:off x="253160" y="470347"/>
            <a:ext cx="713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PREGUNTAS GENERADORAS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26D2BA-24E3-4A40-BBD2-C74FD0A5AB35}"/>
              </a:ext>
            </a:extLst>
          </p:cNvPr>
          <p:cNvSpPr txBox="1"/>
          <p:nvPr/>
        </p:nvSpPr>
        <p:spPr>
          <a:xfrm>
            <a:off x="768393" y="2115524"/>
            <a:ext cx="9351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bg1">
                    <a:lumMod val="50000"/>
                  </a:schemeClr>
                </a:solidFill>
                <a:latin typeface="Montserrat Black" panose="00000A00000000000000" pitchFamily="2" charset="0"/>
              </a:rPr>
              <a:t>Tienes amigos cristianos verdaderos si no / por qué </a:t>
            </a:r>
          </a:p>
        </p:txBody>
      </p:sp>
    </p:spTree>
    <p:extLst>
      <p:ext uri="{BB962C8B-B14F-4D97-AF65-F5344CB8AC3E}">
        <p14:creationId xmlns:p14="http://schemas.microsoft.com/office/powerpoint/2010/main" val="412706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72AE31C-185D-4296-B612-27334D996548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24" y="4907276"/>
            <a:ext cx="1664116" cy="164382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62F38C-BCA6-4EF5-8796-73FE38C67CBD}"/>
              </a:ext>
            </a:extLst>
          </p:cNvPr>
          <p:cNvSpPr txBox="1"/>
          <p:nvPr/>
        </p:nvSpPr>
        <p:spPr>
          <a:xfrm>
            <a:off x="253160" y="470347"/>
            <a:ext cx="713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PREGUNTAS GENERADORAS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26D2BA-24E3-4A40-BBD2-C74FD0A5AB35}"/>
              </a:ext>
            </a:extLst>
          </p:cNvPr>
          <p:cNvSpPr txBox="1"/>
          <p:nvPr/>
        </p:nvSpPr>
        <p:spPr>
          <a:xfrm>
            <a:off x="768393" y="2115524"/>
            <a:ext cx="93510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bg1">
                    <a:lumMod val="50000"/>
                  </a:schemeClr>
                </a:solidFill>
                <a:latin typeface="Montserrat Black" panose="00000A00000000000000" pitchFamily="2" charset="0"/>
              </a:rPr>
              <a:t>Realizan en tu iglesia eventos en donde puedas vincularte con tus amigos cristianos. </a:t>
            </a:r>
          </a:p>
        </p:txBody>
      </p:sp>
    </p:spTree>
    <p:extLst>
      <p:ext uri="{BB962C8B-B14F-4D97-AF65-F5344CB8AC3E}">
        <p14:creationId xmlns:p14="http://schemas.microsoft.com/office/powerpoint/2010/main" val="289623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72AE31C-185D-4296-B612-27334D996548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24" y="4907276"/>
            <a:ext cx="1664116" cy="164382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62F38C-BCA6-4EF5-8796-73FE38C67CBD}"/>
              </a:ext>
            </a:extLst>
          </p:cNvPr>
          <p:cNvSpPr txBox="1"/>
          <p:nvPr/>
        </p:nvSpPr>
        <p:spPr>
          <a:xfrm>
            <a:off x="253160" y="470347"/>
            <a:ext cx="713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PREGUNTAS GENERADORAS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26D2BA-24E3-4A40-BBD2-C74FD0A5AB35}"/>
              </a:ext>
            </a:extLst>
          </p:cNvPr>
          <p:cNvSpPr txBox="1"/>
          <p:nvPr/>
        </p:nvSpPr>
        <p:spPr>
          <a:xfrm>
            <a:off x="755693" y="1860288"/>
            <a:ext cx="93510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bg1">
                    <a:lumMod val="50000"/>
                  </a:schemeClr>
                </a:solidFill>
                <a:latin typeface="Montserrat Black" panose="00000A00000000000000" pitchFamily="2" charset="0"/>
              </a:rPr>
              <a:t>Generas tiempos de calidad con amigos/parejas cristianas para fomentar la amistad</a:t>
            </a:r>
          </a:p>
        </p:txBody>
      </p:sp>
    </p:spTree>
    <p:extLst>
      <p:ext uri="{BB962C8B-B14F-4D97-AF65-F5344CB8AC3E}">
        <p14:creationId xmlns:p14="http://schemas.microsoft.com/office/powerpoint/2010/main" val="80032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E4938602-89CF-4911-AE93-370D1710ED51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724" y="274740"/>
            <a:ext cx="1664116" cy="164382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62F38C-BCA6-4EF5-8796-73FE38C67CBD}"/>
              </a:ext>
            </a:extLst>
          </p:cNvPr>
          <p:cNvSpPr txBox="1"/>
          <p:nvPr/>
        </p:nvSpPr>
        <p:spPr>
          <a:xfrm>
            <a:off x="253160" y="470347"/>
            <a:ext cx="4610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TALLER PRACTICO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26D2BA-24E3-4A40-BBD2-C74FD0A5AB35}"/>
              </a:ext>
            </a:extLst>
          </p:cNvPr>
          <p:cNvSpPr txBox="1"/>
          <p:nvPr/>
        </p:nvSpPr>
        <p:spPr>
          <a:xfrm>
            <a:off x="552493" y="1288119"/>
            <a:ext cx="98996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solidFill>
                  <a:schemeClr val="bg1">
                    <a:lumMod val="50000"/>
                  </a:schemeClr>
                </a:solidFill>
                <a:latin typeface="Montserrat Black" panose="00000A00000000000000" pitchFamily="2" charset="0"/>
              </a:rPr>
              <a:t>ESTE DOMINGO INVITA A ALGÚN AMIGO - HERMANO DE TU CONGREGACIÓN A TOMAR UN CAFÉ; RECUERDA TU PROPOSITO FINAL SERÁ MOSTRARTE AMIGO CON LA FRASE (Oye me gustaría ser tu amigo)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AF82EE-8CCA-47CA-AD11-44FFB1A48AED}"/>
              </a:ext>
            </a:extLst>
          </p:cNvPr>
          <p:cNvSpPr txBox="1"/>
          <p:nvPr/>
        </p:nvSpPr>
        <p:spPr>
          <a:xfrm>
            <a:off x="552493" y="4713524"/>
            <a:ext cx="98996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Nota: Si eres casado realiza este taller practico con tu esposa e invita a una pareja de casados de la iglesia </a:t>
            </a:r>
          </a:p>
          <a:p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Nota: Si eres soltero te recomendamos lo hagas con una persona del mismo sexo para evitar confusiones, ya tendrás el espacio para hablar de este tema</a:t>
            </a:r>
          </a:p>
        </p:txBody>
      </p:sp>
    </p:spTree>
    <p:extLst>
      <p:ext uri="{BB962C8B-B14F-4D97-AF65-F5344CB8AC3E}">
        <p14:creationId xmlns:p14="http://schemas.microsoft.com/office/powerpoint/2010/main" val="3928936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438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Montserrat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Yusef Gonzalez</dc:creator>
  <cp:lastModifiedBy>Darwin Gonzalez</cp:lastModifiedBy>
  <cp:revision>26</cp:revision>
  <dcterms:created xsi:type="dcterms:W3CDTF">2018-06-16T01:50:54Z</dcterms:created>
  <dcterms:modified xsi:type="dcterms:W3CDTF">2018-07-24T17:08:58Z</dcterms:modified>
</cp:coreProperties>
</file>