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81" d="100"/>
          <a:sy n="81" d="100"/>
        </p:scale>
        <p:origin x="88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96484"/>
            <a:ext cx="7772400" cy="318346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802717"/>
            <a:ext cx="6858000" cy="220768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74B8-37E2-42CF-9DD1-6B17C61033C9}" type="datetimeFigureOut">
              <a:rPr lang="es-CO" smtClean="0"/>
              <a:t>4/02/2019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54E5F-3C45-4CC3-A0CD-7D9B7AD158D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24498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74B8-37E2-42CF-9DD1-6B17C61033C9}" type="datetimeFigureOut">
              <a:rPr lang="es-CO" smtClean="0"/>
              <a:t>4/02/2019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54E5F-3C45-4CC3-A0CD-7D9B7AD158D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0299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86834"/>
            <a:ext cx="1971675" cy="774911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486834"/>
            <a:ext cx="5800725" cy="7749117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74B8-37E2-42CF-9DD1-6B17C61033C9}" type="datetimeFigureOut">
              <a:rPr lang="es-CO" smtClean="0"/>
              <a:t>4/02/2019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54E5F-3C45-4CC3-A0CD-7D9B7AD158D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35707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74B8-37E2-42CF-9DD1-6B17C61033C9}" type="datetimeFigureOut">
              <a:rPr lang="es-CO" smtClean="0"/>
              <a:t>4/02/2019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54E5F-3C45-4CC3-A0CD-7D9B7AD158D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65987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279653"/>
            <a:ext cx="7886700" cy="38036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6119286"/>
            <a:ext cx="7886700" cy="200024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74B8-37E2-42CF-9DD1-6B17C61033C9}" type="datetimeFigureOut">
              <a:rPr lang="es-CO" smtClean="0"/>
              <a:t>4/02/2019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54E5F-3C45-4CC3-A0CD-7D9B7AD158D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37865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434167"/>
            <a:ext cx="3886200" cy="580178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434167"/>
            <a:ext cx="3886200" cy="580178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74B8-37E2-42CF-9DD1-6B17C61033C9}" type="datetimeFigureOut">
              <a:rPr lang="es-CO" smtClean="0"/>
              <a:t>4/02/2019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54E5F-3C45-4CC3-A0CD-7D9B7AD158D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10971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86836"/>
            <a:ext cx="7886700" cy="17674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241551"/>
            <a:ext cx="3868340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3340100"/>
            <a:ext cx="3868340" cy="491278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241551"/>
            <a:ext cx="3887391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3340100"/>
            <a:ext cx="3887391" cy="491278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74B8-37E2-42CF-9DD1-6B17C61033C9}" type="datetimeFigureOut">
              <a:rPr lang="es-CO" smtClean="0"/>
              <a:t>4/02/2019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54E5F-3C45-4CC3-A0CD-7D9B7AD158D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04084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74B8-37E2-42CF-9DD1-6B17C61033C9}" type="datetimeFigureOut">
              <a:rPr lang="es-CO" smtClean="0"/>
              <a:t>4/02/2019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54E5F-3C45-4CC3-A0CD-7D9B7AD158D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7846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74B8-37E2-42CF-9DD1-6B17C61033C9}" type="datetimeFigureOut">
              <a:rPr lang="es-CO" smtClean="0"/>
              <a:t>4/02/2019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54E5F-3C45-4CC3-A0CD-7D9B7AD158D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7716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316569"/>
            <a:ext cx="4629150" cy="64981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74B8-37E2-42CF-9DD1-6B17C61033C9}" type="datetimeFigureOut">
              <a:rPr lang="es-CO" smtClean="0"/>
              <a:t>4/02/2019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54E5F-3C45-4CC3-A0CD-7D9B7AD158D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45400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316569"/>
            <a:ext cx="4629150" cy="649816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74B8-37E2-42CF-9DD1-6B17C61033C9}" type="datetimeFigureOut">
              <a:rPr lang="es-CO" smtClean="0"/>
              <a:t>4/02/2019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54E5F-3C45-4CC3-A0CD-7D9B7AD158D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19868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86836"/>
            <a:ext cx="78867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434167"/>
            <a:ext cx="78867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E74B8-37E2-42CF-9DD1-6B17C61033C9}" type="datetimeFigureOut">
              <a:rPr lang="es-CO" smtClean="0"/>
              <a:t>4/02/2019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54E5F-3C45-4CC3-A0CD-7D9B7AD158D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42447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BDBC12-A52F-4ACE-BE54-E34C728BE0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48FCA7-FC0B-436B-9A5B-9444C4B57A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11CDA77-BA26-4334-A20C-696D76147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144001" cy="914400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71ED2F5-5639-4A30-96AC-009EDC7028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925" y="229409"/>
            <a:ext cx="1715312" cy="169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772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Darwin Gonzalez</dc:creator>
  <cp:lastModifiedBy>Darwin Gonzalez</cp:lastModifiedBy>
  <cp:revision>2</cp:revision>
  <dcterms:created xsi:type="dcterms:W3CDTF">2019-02-04T14:44:34Z</dcterms:created>
  <dcterms:modified xsi:type="dcterms:W3CDTF">2019-02-04T15:01:10Z</dcterms:modified>
</cp:coreProperties>
</file>