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59" r:id="rId6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>
      <p:cViewPr>
        <p:scale>
          <a:sx n="125" d="100"/>
          <a:sy n="125" d="100"/>
        </p:scale>
        <p:origin x="175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193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82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070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2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27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0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8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3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91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195E-0B8E-473B-B8A6-6E73957B119E}" type="datetimeFigureOut">
              <a:rPr lang="es-CO" smtClean="0"/>
              <a:t>10/01/2019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E824-6516-4996-9979-68C4E0DD06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76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07BC5B-1D81-4FE6-BD37-282B194E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3600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5DB9D8-8027-4BC3-A8B2-B1E8A7723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8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BC8D1B-4262-4EFB-8C11-B3892C8E8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F6FC50-7C4A-42ED-9980-6E7C4EDFF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6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600FA34-BCD6-4CF7-96F6-9FA7CF573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085AD7-F222-47E1-A76A-6E81DA12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0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Personalizado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Darwin Gonzalez</dc:creator>
  <cp:lastModifiedBy>Darwin Gonzalez</cp:lastModifiedBy>
  <cp:revision>3</cp:revision>
  <dcterms:created xsi:type="dcterms:W3CDTF">2019-01-10T20:25:16Z</dcterms:created>
  <dcterms:modified xsi:type="dcterms:W3CDTF">2019-01-10T20:55:09Z</dcterms:modified>
</cp:coreProperties>
</file>