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100" d="100"/>
          <a:sy n="100" d="100"/>
        </p:scale>
        <p:origin x="31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CA15-21A6-4CC6-B728-0C5AB83E058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A6C6-230C-48B7-855D-732CFFA4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8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CA15-21A6-4CC6-B728-0C5AB83E058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A6C6-230C-48B7-855D-732CFFA4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CA15-21A6-4CC6-B728-0C5AB83E058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A6C6-230C-48B7-855D-732CFFA4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CA15-21A6-4CC6-B728-0C5AB83E058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A6C6-230C-48B7-855D-732CFFA4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5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CA15-21A6-4CC6-B728-0C5AB83E058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A6C6-230C-48B7-855D-732CFFA4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3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CA15-21A6-4CC6-B728-0C5AB83E058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A6C6-230C-48B7-855D-732CFFA4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1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CA15-21A6-4CC6-B728-0C5AB83E058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A6C6-230C-48B7-855D-732CFFA4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9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CA15-21A6-4CC6-B728-0C5AB83E058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A6C6-230C-48B7-855D-732CFFA4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8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CA15-21A6-4CC6-B728-0C5AB83E058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A6C6-230C-48B7-855D-732CFFA4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CA15-21A6-4CC6-B728-0C5AB83E058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A6C6-230C-48B7-855D-732CFFA4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6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CA15-21A6-4CC6-B728-0C5AB83E058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A6C6-230C-48B7-855D-732CFFA4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8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5CA15-21A6-4CC6-B728-0C5AB83E058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EA6C6-230C-48B7-855D-732CFFA4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4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3E58FC-DF31-474A-B76C-7AC3BC78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705" y="2051184"/>
            <a:ext cx="4584589" cy="2755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293BAE-E7B6-4D60-BB12-DE120BA717CE}"/>
              </a:ext>
            </a:extLst>
          </p:cNvPr>
          <p:cNvSpPr txBox="1"/>
          <p:nvPr/>
        </p:nvSpPr>
        <p:spPr>
          <a:xfrm>
            <a:off x="2867026" y="2495550"/>
            <a:ext cx="2105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rgbClr val="FF0000"/>
                </a:solidFill>
                <a:latin typeface="Arial Nova" panose="020B0504020202020204" pitchFamily="34" charset="0"/>
              </a:rPr>
              <a:t>outlier</a:t>
            </a:r>
          </a:p>
          <a:p>
            <a:r>
              <a:rPr lang="en-US" sz="1200">
                <a:solidFill>
                  <a:srgbClr val="FF0000"/>
                </a:solidFill>
                <a:latin typeface="Arial Nova" panose="020B0504020202020204" pitchFamily="34" charset="0"/>
              </a:rPr>
              <a:t>[4a3-21-504DD@</a:t>
            </a:r>
            <a:r>
              <a:rPr lang="en-GB" sz="1200">
                <a:solidFill>
                  <a:srgbClr val="FF0000"/>
                </a:solidFill>
                <a:latin typeface="Arial Nova" panose="020B0504020202020204" pitchFamily="34" charset="0"/>
              </a:rPr>
              <a:t>130</a:t>
            </a:r>
            <a:r>
              <a:rPr lang="en-US" sz="1200">
                <a:solidFill>
                  <a:srgbClr val="FF0000"/>
                </a:solidFill>
                <a:latin typeface="Arial Nova" panose="020B0504020202020204" pitchFamily="34" charset="0"/>
              </a:rPr>
              <a:t>-132]</a:t>
            </a:r>
            <a:endParaRPr lang="en-GB" sz="1200">
              <a:solidFill>
                <a:srgbClr val="FF0000"/>
              </a:solidFill>
              <a:latin typeface="Arial Nova" panose="020B05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A59C2C-1B49-473D-987C-EBCF92EB7092}"/>
              </a:ext>
            </a:extLst>
          </p:cNvPr>
          <p:cNvCxnSpPr>
            <a:cxnSpLocks/>
          </p:cNvCxnSpPr>
          <p:nvPr/>
        </p:nvCxnSpPr>
        <p:spPr>
          <a:xfrm flipV="1">
            <a:off x="3448050" y="2428875"/>
            <a:ext cx="752475" cy="219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7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jeraldo</dc:creator>
  <cp:lastModifiedBy>cristian jeraldo</cp:lastModifiedBy>
  <cp:revision>3</cp:revision>
  <dcterms:created xsi:type="dcterms:W3CDTF">2022-03-28T20:19:37Z</dcterms:created>
  <dcterms:modified xsi:type="dcterms:W3CDTF">2022-03-28T20:25:47Z</dcterms:modified>
</cp:coreProperties>
</file>