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83" r:id="rId9"/>
    <p:sldId id="282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BBDC-FFCD-4FC3-A3FD-EDC5B2E196C6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B3A36-F73B-47A0-BDFC-0B0DAFDA2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38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E38A70-8C9C-4C15-A6FD-34A88DEE9445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D4E-4578-46A7-97F3-9F4F98C5AF8D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8339-ABB7-40F4-A6AE-5511D55999E1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0530-28E5-458B-B14F-3AD12F47CFA8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EA41-702A-4258-A450-88F9D4080497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0973-2D58-4648-B23E-49C84570E6B1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E1DE-5110-4C97-B855-6E6FEDCA9B3D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7CD-17F1-428D-A3AC-134F07B53096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9E0-452F-40C4-B4D2-646A37449255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C1C0-83AA-4D5A-B3FF-C7419D81E79C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B8FF-9C13-49E3-B06E-5AEE889EDE9D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DD5F-3355-439F-AF06-B26B7204D8DF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8AFA-D75A-4BDF-93DB-CCB84F15E406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9C09-D7E0-4509-836C-E2FCA423B26A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11B4-FC68-4567-ADE7-F1098DA45826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8D0-BF96-4E31-95B4-1B2B4AF9C682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E7A3-72F6-4807-8B38-899BC21B734F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534D-C95A-41C1-AED4-295EC9EC3FE9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Cristian Kruger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9" y="239486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Desafio 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1" y="2018399"/>
            <a:ext cx="8708569" cy="3045755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Criar uma API REST para cadastro de imobilizado (CRUD) persistindo no </a:t>
            </a:r>
            <a:r>
              <a:rPr lang="pt-B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MongoDB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, com código postado no repositório no </a:t>
            </a:r>
            <a:r>
              <a:rPr lang="pt-B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feito com C# .NET, com pelo menos </a:t>
            </a: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5 recursos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, com testes feitos pelo </a:t>
            </a:r>
            <a:r>
              <a:rPr lang="pt-B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PostMan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 e também com </a:t>
            </a:r>
            <a:r>
              <a:rPr lang="pt-B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UnitTest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 usando xUnit.net.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</p:spTree>
    <p:extLst>
      <p:ext uri="{BB962C8B-B14F-4D97-AF65-F5344CB8AC3E}">
        <p14:creationId xmlns:p14="http://schemas.microsoft.com/office/powerpoint/2010/main" val="139311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8" y="167132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943010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Serviços do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ativocontroller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E51CBDE-0EF8-4932-9E56-FA8DC7365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24" y="1520006"/>
            <a:ext cx="10397076" cy="48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8" y="167132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943010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Serviços do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ItemImobilizadocontroller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294EFE-6B16-425F-82C6-AB416275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48" y="1528762"/>
            <a:ext cx="6897742" cy="48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7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8" y="167132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Sobre </a:t>
            </a:r>
            <a:r>
              <a:rPr lang="pt-BR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rest</a:t>
            </a:r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pt-BR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api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1563495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 asp.net web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api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 é um framework que possibilita a criação e disponibilização de serviços http para que estes possam ser consumidos por browsers e dispositivos mobile.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Solução altamente adotada por grandes empresas,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rest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(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representational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state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transfer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) é baseado totalmente em http e seus recursos (GET, POST, PUT e delete). A adoção do padrão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rest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é favorecida por aspectos como um menor volume de dados trafegados e o suporte oferecido pelas principais plataformas de desenvolvimento. Por padrão utiliza o formato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json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(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javascript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object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notation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1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8" y="167132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Sobre </a:t>
            </a:r>
            <a:r>
              <a:rPr lang="pt-BR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mongodb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1570334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MongoDB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 é o mais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famso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banco de dados orientado a documentos (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Nosql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not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only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) que armazena dados em formato JSON com esquema dinâmico. 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Com isso podemos armazenar seus registros sem se preocupar coma estrutura de dados, como o número de campos ou tipos de campos para armazenar valores. Os documentos do 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MongoDB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 são semelhantes aos objetos JSON.</a:t>
            </a:r>
          </a:p>
          <a:p>
            <a:pPr algn="just"/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MongoDB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 oferece alto desempenho, alta disponibilidade, fácil escalabilidade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0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8" y="167132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Sobre o </a:t>
            </a:r>
            <a:r>
              <a:rPr lang="pt-BR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xunit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1563495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Xunit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é um Framework para codificação de testes unitários automatizados na plataforma .NET.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De forma geral, testes unitários são um meio rápido e eficaz para a validação de classes e métodos em projetos de software. Metodologias ágeis têm nesta prática um dos pilares para a obtenção de aplicações confiáveis e  também flexíveis diante da necessidade de eventuais modificações.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A importância alcançada pelos testes unitários serviu de base para o surgimento da abordagem conhecida como Test-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Driven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Development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(TDD).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6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2045934"/>
            <a:ext cx="9891762" cy="2888761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Este trabalho foi desenvolvido por cristian kruger silva e postado no repositório do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. para mais informações e visualização do código fonte acesse:</a:t>
            </a:r>
          </a:p>
          <a:p>
            <a:pPr algn="just"/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https://github.com/cristiankruger/desafiostone</a:t>
            </a:r>
          </a:p>
          <a:p>
            <a:pPr algn="just"/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Email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: Cristian.kruger@live.com</a:t>
            </a:r>
          </a:p>
          <a:p>
            <a:pPr algn="just"/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5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9" y="239486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9" y="1182496"/>
            <a:ext cx="9891762" cy="3045755"/>
          </a:xfrm>
          <a:noFill/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Segundo o Dicionário, Imobilizado é o que se tornou imóvel, estático, fixo.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Conforme o inciso IV do art. 179 da Lei n° 6.404/76, [...] ativo imobilizado devem ser considerados [...] bens corpóreos destinados à manutenção das atividades da companhia ou da empresa ou exercidos com essa finalidade, inclusive os decorrentes de operações que transfiram à companhia os benefícios, riscos e controle desses bens. Por exemplo: móveis e utensílios; máquinas e equipamentos. 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9" y="239486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9" y="1182496"/>
            <a:ext cx="9891762" cy="820475"/>
          </a:xfrm>
          <a:noFill/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classes das entidades levantadas no sistema: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13B2FB-C428-464C-9F2D-B38DAA6F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57" y="2002971"/>
            <a:ext cx="4429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9" y="239486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1204267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Conforme solicitado foi feito uma aplicação Web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Api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REST em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c#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persistindo em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mongoDB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, cuja arquitetura devidamente foi separada em camadas como orienta a Microsoft. A aplicação possui  4 camadas , a saber: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Entidade;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Repositório;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Serviço;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Teste.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1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9" y="239486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1204267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A camada de entidades contém 1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enum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com as classificações dos ativos a serem cadastrados, 1 classe que representa os ativos a serem cadastrados e uma classe para representar os ativos quando imobilizados (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itemImobilizado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).</a:t>
            </a:r>
          </a:p>
          <a:p>
            <a:pPr algn="just"/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91F487-764A-4E90-9008-43371691A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59" y="3231275"/>
            <a:ext cx="4483720" cy="31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9" y="239486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1204267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A camada de acesso a dados foi subdividida em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datasource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, responsável por fazer a conexão com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mongodb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além dos repositórios, 1 para cada classe de entidades.</a:t>
            </a:r>
          </a:p>
          <a:p>
            <a:pPr algn="just"/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D12385-4F64-4304-9809-52AAFE3E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41" y="2622225"/>
            <a:ext cx="4257756" cy="34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8" y="167132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943010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A camada de serviços fornecerá os métodos a serem consumidos por outras aplicações. Nela, temos os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models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para representar e validar as entidades e os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controllers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, que fornecem os serviços através do protocolo HTTP e seus recursos (GET, PUT, DELETE, POST)</a:t>
            </a:r>
          </a:p>
          <a:p>
            <a:pPr algn="just"/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40F2D-59F4-4A7D-AA31-0F8BC1EB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733" y="2890722"/>
            <a:ext cx="3380772" cy="36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8" y="167132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943010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Foi implementado também o Microsoft web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api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help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page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para facilitar o uso dos serviços fornecidos por cada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controller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. Além disso a camada servisse possui validações próprias (uma para verificar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ObjectId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e outra para verificar os tipos de ativos.</a:t>
            </a:r>
          </a:p>
          <a:p>
            <a:pPr algn="just"/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40F2D-59F4-4A7D-AA31-0F8BC1EB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733" y="2890722"/>
            <a:ext cx="3380772" cy="36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82C3A-325F-47B4-A238-E03A4F64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239" y="239486"/>
            <a:ext cx="9891762" cy="70352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Cadastro de Ativos Imobilizados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3896F-7B2C-4BDB-BBAA-E08E5259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238" y="1204267"/>
            <a:ext cx="9891762" cy="4935277"/>
          </a:xfrm>
          <a:noFill/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A camada de testes foi feita com base no framework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xunit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com 2 classes de testes, uma para cada repositório.</a:t>
            </a:r>
          </a:p>
          <a:p>
            <a:pPr algn="just"/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D85F3-9F3A-4ACE-B51E-FD909CD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238" cy="9430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C8D03B-1063-4FBE-B32C-FDE6FD43B6EF}"/>
              </a:ext>
            </a:extLst>
          </p:cNvPr>
          <p:cNvSpPr txBox="1">
            <a:spLocks/>
          </p:cNvSpPr>
          <p:nvPr/>
        </p:nvSpPr>
        <p:spPr>
          <a:xfrm>
            <a:off x="0" y="6139544"/>
            <a:ext cx="12192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Elaborado por: cristian kruger silva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466CF1-98AF-4D00-83E9-DC441DBC8F07}"/>
              </a:ext>
            </a:extLst>
          </p:cNvPr>
          <p:cNvSpPr txBox="1">
            <a:spLocks/>
          </p:cNvSpPr>
          <p:nvPr/>
        </p:nvSpPr>
        <p:spPr>
          <a:xfrm>
            <a:off x="3160938" y="295039"/>
            <a:ext cx="8791575" cy="54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0E29B5-54B9-4EF8-BC3A-1DA713AC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59" y="2719387"/>
            <a:ext cx="5334319" cy="30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160</TotalTime>
  <Words>706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Trebuchet MS</vt:lpstr>
      <vt:lpstr>Tw Cen MT</vt:lpstr>
      <vt:lpstr>Circuito</vt:lpstr>
      <vt:lpstr>Desafio Stone</vt:lpstr>
      <vt:lpstr>Cadastro de Ativos Imobilizados</vt:lpstr>
      <vt:lpstr>Cadastro de Ativos Imobilizados</vt:lpstr>
      <vt:lpstr>Cadastro de Ativos Imobilizados</vt:lpstr>
      <vt:lpstr>Cadastro de Ativos Imobilizados</vt:lpstr>
      <vt:lpstr>Cadastro de Ativos Imobilizados</vt:lpstr>
      <vt:lpstr>Cadastro de Ativos Imobilizados</vt:lpstr>
      <vt:lpstr>Cadastro de Ativos Imobilizados</vt:lpstr>
      <vt:lpstr>Cadastro de Ativos Imobilizados</vt:lpstr>
      <vt:lpstr>Cadastro de Ativos Imobilizados</vt:lpstr>
      <vt:lpstr>Cadastro de Ativos Imobilizados</vt:lpstr>
      <vt:lpstr>Sobre rest web api</vt:lpstr>
      <vt:lpstr>Sobre mongodb</vt:lpstr>
      <vt:lpstr>Sobre o xunit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de Ativos Imobilizados</dc:title>
  <dc:creator>cristian kruger</dc:creator>
  <cp:lastModifiedBy>cristian kruger</cp:lastModifiedBy>
  <cp:revision>17</cp:revision>
  <dcterms:created xsi:type="dcterms:W3CDTF">2017-06-30T21:33:23Z</dcterms:created>
  <dcterms:modified xsi:type="dcterms:W3CDTF">2017-07-03T05:42:00Z</dcterms:modified>
</cp:coreProperties>
</file>