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Playfair Display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huwVwmaAeIRepio2BEY3rCv3NY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PlayfairDisplay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gaston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gaston impares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cristian pares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1b6fb89e5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11b6fb89e5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999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1b6fb89e5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211b6fb89e5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999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1b6fb89e5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11b6fb89e5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999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211b6fb89e5_0_21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g211b6fb89e5_0_21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g211b6fb89e5_0_21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211b6fb89e5_0_21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211b6fb89e5_0_21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211b6fb89e5_0_21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211b6fb89e5_0_2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g211b6fb89e5_0_21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g211b6fb89e5_0_2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211b6fb89e5_0_27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g211b6fb89e5_0_27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211b6fb89e5_0_27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211b6fb89e5_0_27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211b6fb89e5_0_27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211b6fb89e5_0_27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g211b6fb89e5_0_2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g211b6fb89e5_0_276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g211b6fb89e5_0_27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1b6fb89e5_0_28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AUTO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1b6fb89e5_0_288"/>
          <p:cNvSpPr/>
          <p:nvPr/>
        </p:nvSpPr>
        <p:spPr>
          <a:xfrm>
            <a:off x="-100" y="-125"/>
            <a:ext cx="91440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211b6fb89e5_0_288"/>
          <p:cNvSpPr/>
          <p:nvPr/>
        </p:nvSpPr>
        <p:spPr>
          <a:xfrm>
            <a:off x="0" y="0"/>
            <a:ext cx="3789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211b6fb89e5_0_288"/>
          <p:cNvSpPr txBox="1"/>
          <p:nvPr>
            <p:ph type="title"/>
          </p:nvPr>
        </p:nvSpPr>
        <p:spPr>
          <a:xfrm>
            <a:off x="265500" y="316700"/>
            <a:ext cx="3163500" cy="26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5" name="Google Shape;85;g211b6fb89e5_0_288"/>
          <p:cNvSpPr txBox="1"/>
          <p:nvPr>
            <p:ph idx="1" type="body"/>
          </p:nvPr>
        </p:nvSpPr>
        <p:spPr>
          <a:xfrm>
            <a:off x="4283675" y="316700"/>
            <a:ext cx="4407300" cy="3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6" name="Google Shape;86;g211b6fb89e5_0_2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AUTOLAYOUT_1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1b6fb89e5_0_29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211b6fb89e5_0_294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211b6fb89e5_0_294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11b6fb89e5_0_294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211b6fb89e5_0_294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211b6fb89e5_0_294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211b6fb89e5_0_294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211b6fb89e5_0_294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211b6fb89e5_0_294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211b6fb89e5_0_294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g211b6fb89e5_0_294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g211b6fb89e5_0_2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211b6fb89e5_0_22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g211b6fb89e5_0_22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211b6fb89e5_0_22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211b6fb89e5_0_22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211b6fb89e5_0_22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211b6fb89e5_0_22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g211b6fb89e5_0_2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g211b6fb89e5_0_2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g211b6fb89e5_0_235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g211b6fb89e5_0_235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211b6fb89e5_0_235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211b6fb89e5_0_235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211b6fb89e5_0_235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211b6fb89e5_0_235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g211b6fb89e5_0_2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g211b6fb89e5_0_2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g211b6fb89e5_0_23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11b6fb89e5_0_2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g211b6fb89e5_0_24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g211b6fb89e5_0_24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g211b6fb89e5_0_2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11b6fb89e5_0_2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g211b6fb89e5_0_25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11b6fb89e5_0_25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g211b6fb89e5_0_253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g211b6fb89e5_0_25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g211b6fb89e5_0_25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g211b6fb89e5_0_25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g211b6fb89e5_0_25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g211b6fb89e5_0_25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g211b6fb89e5_0_25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g211b6fb89e5_0_25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g211b6fb89e5_0_2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g211b6fb89e5_0_25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1b6fb89e5_0_266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g211b6fb89e5_0_26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211b6fb89e5_0_26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g211b6fb89e5_0_26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g211b6fb89e5_0_26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g211b6fb89e5_0_26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1b6fb89e5_0_273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g211b6fb89e5_0_27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11b6fb89e5_0_21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g211b6fb89e5_0_21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211b6fb89e5_0_2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6.png"/><Relationship Id="rId13" Type="http://schemas.openxmlformats.org/officeDocument/2006/relationships/image" Target="../media/image1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hyperlink" Target="https://github.com/cristianlabo/TPDDA3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/>
        </p:nvSpPr>
        <p:spPr>
          <a:xfrm>
            <a:off x="220625" y="58075"/>
            <a:ext cx="40554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07365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1" lang="es" sz="2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Trabajo </a:t>
            </a:r>
            <a:r>
              <a:rPr b="1" lang="es" sz="2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Práctico</a:t>
            </a:r>
            <a:r>
              <a:rPr b="1" lang="es" sz="2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Integrador</a:t>
            </a:r>
            <a:endParaRPr b="1" i="0" sz="28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1" lang="es" sz="2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Desarrollo de aplicaciones para IoT</a:t>
            </a:r>
            <a:endParaRPr b="0" i="0" sz="28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220625" y="1702100"/>
            <a:ext cx="35415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es" sz="19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Profesores:</a:t>
            </a:r>
            <a:endParaRPr b="1" i="0" sz="19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 sz="1900">
                <a:latin typeface="Oswald"/>
                <a:ea typeface="Oswald"/>
                <a:cs typeface="Oswald"/>
                <a:sym typeface="Oswald"/>
              </a:rPr>
              <a:t>Ing. Mariano Bustos</a:t>
            </a:r>
            <a:endParaRPr b="1"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 sz="1900">
                <a:latin typeface="Oswald"/>
                <a:ea typeface="Oswald"/>
                <a:cs typeface="Oswald"/>
                <a:sym typeface="Oswald"/>
              </a:rPr>
              <a:t>Mg. Lic. Leopoldo Zimperz</a:t>
            </a:r>
            <a:endParaRPr b="1" i="0" sz="19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es" sz="19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Alumno:</a:t>
            </a:r>
            <a:endParaRPr b="1" i="0" sz="19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 sz="1900">
                <a:latin typeface="Oswald"/>
                <a:ea typeface="Oswald"/>
                <a:cs typeface="Oswald"/>
                <a:sym typeface="Oswald"/>
              </a:rPr>
              <a:t>Ing. </a:t>
            </a:r>
            <a:r>
              <a:rPr b="1" lang="es" sz="1900">
                <a:latin typeface="Oswald"/>
                <a:ea typeface="Oswald"/>
                <a:cs typeface="Oswald"/>
                <a:sym typeface="Oswald"/>
              </a:rPr>
              <a:t>García</a:t>
            </a:r>
            <a:r>
              <a:rPr b="1" i="0" lang="es" sz="19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Cristian Matias</a:t>
            </a:r>
            <a:endParaRPr b="1" i="0" sz="19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 sz="1900">
                <a:latin typeface="Oswald"/>
                <a:ea typeface="Oswald"/>
                <a:cs typeface="Oswald"/>
                <a:sym typeface="Oswald"/>
              </a:rPr>
              <a:t>10</a:t>
            </a:r>
            <a:r>
              <a:rPr b="1" i="0" lang="es" sz="19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de </a:t>
            </a:r>
            <a:r>
              <a:rPr b="1" lang="es" sz="1900">
                <a:latin typeface="Oswald"/>
                <a:ea typeface="Oswald"/>
                <a:cs typeface="Oswald"/>
                <a:sym typeface="Oswald"/>
              </a:rPr>
              <a:t>junio</a:t>
            </a:r>
            <a:r>
              <a:rPr b="1" i="0" lang="es" sz="19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de 202</a:t>
            </a:r>
            <a:r>
              <a:rPr b="1" lang="es" sz="1900">
                <a:latin typeface="Oswald"/>
                <a:ea typeface="Oswald"/>
                <a:cs typeface="Oswald"/>
                <a:sym typeface="Oswald"/>
              </a:rPr>
              <a:t>4</a:t>
            </a:r>
            <a:endParaRPr b="1" i="0" sz="19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265500" y="316700"/>
            <a:ext cx="3163500" cy="26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4161225" y="240150"/>
            <a:ext cx="4407300" cy="3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AutoNum type="arabicPeriod"/>
            </a:pPr>
            <a:r>
              <a:rPr lang="es" sz="2100">
                <a:latin typeface="Oswald"/>
                <a:ea typeface="Oswald"/>
                <a:cs typeface="Oswald"/>
                <a:sym typeface="Oswald"/>
              </a:rPr>
              <a:t>Arquitectura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AutoNum type="arabicPeriod"/>
            </a:pPr>
            <a:r>
              <a:rPr lang="es" sz="2100">
                <a:latin typeface="Oswald"/>
                <a:ea typeface="Oswald"/>
                <a:cs typeface="Oswald"/>
                <a:sym typeface="Oswald"/>
              </a:rPr>
              <a:t>Conexión</a:t>
            </a:r>
            <a:r>
              <a:rPr lang="es" sz="2100">
                <a:latin typeface="Oswald"/>
                <a:ea typeface="Oswald"/>
                <a:cs typeface="Oswald"/>
                <a:sym typeface="Oswald"/>
              </a:rPr>
              <a:t> Embebido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AutoNum type="arabicPeriod"/>
            </a:pPr>
            <a:r>
              <a:rPr lang="es" sz="2100">
                <a:latin typeface="Oswald"/>
                <a:ea typeface="Oswald"/>
                <a:cs typeface="Oswald"/>
                <a:sym typeface="Oswald"/>
              </a:rPr>
              <a:t>Tecnologías</a:t>
            </a:r>
            <a:r>
              <a:rPr lang="es" sz="2100">
                <a:latin typeface="Oswald"/>
                <a:ea typeface="Oswald"/>
                <a:cs typeface="Oswald"/>
                <a:sym typeface="Oswald"/>
              </a:rPr>
              <a:t> aplicadas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AutoNum type="arabicPeriod"/>
            </a:pPr>
            <a:r>
              <a:rPr lang="es" sz="2100">
                <a:latin typeface="Oswald"/>
                <a:ea typeface="Oswald"/>
                <a:cs typeface="Oswald"/>
                <a:sym typeface="Oswald"/>
              </a:rPr>
              <a:t>Demo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1b6fb89e5_0_317"/>
          <p:cNvSpPr txBox="1"/>
          <p:nvPr>
            <p:ph type="title"/>
          </p:nvPr>
        </p:nvSpPr>
        <p:spPr>
          <a:xfrm>
            <a:off x="324475" y="148225"/>
            <a:ext cx="5230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100">
                <a:latin typeface="Oswald"/>
                <a:ea typeface="Oswald"/>
                <a:cs typeface="Oswald"/>
                <a:sym typeface="Oswald"/>
              </a:rPr>
              <a:t>Arquitectura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7" name="Google Shape;117;g211b6fb89e5_0_3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5300" y="148088"/>
            <a:ext cx="1373975" cy="13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211b6fb89e5_0_3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475" y="2110050"/>
            <a:ext cx="800350" cy="6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11b6fb89e5_0_3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012" y="3669550"/>
            <a:ext cx="1453324" cy="10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211b6fb89e5_0_3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6775" y="3813909"/>
            <a:ext cx="879550" cy="74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11b6fb89e5_0_3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26663" y="3524912"/>
            <a:ext cx="473799" cy="40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211b6fb89e5_0_3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6738" y="3048035"/>
            <a:ext cx="615825" cy="4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211b6fb89e5_0_3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79813" y="2077356"/>
            <a:ext cx="1373975" cy="372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211b6fb89e5_0_3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11450" y="1955950"/>
            <a:ext cx="615800" cy="61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211b6fb89e5_0_3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67577" y="3624427"/>
            <a:ext cx="903550" cy="112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211b6fb89e5_0_3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39452" y="3624425"/>
            <a:ext cx="903550" cy="1128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211b6fb89e5_0_3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820250" y="3526919"/>
            <a:ext cx="473800" cy="401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211b6fb89e5_0_3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16113" y="3596074"/>
            <a:ext cx="473799" cy="40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211b6fb89e5_0_3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509700" y="3598082"/>
            <a:ext cx="473800" cy="401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211b6fb89e5_0_3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599425" y="3859098"/>
            <a:ext cx="1453300" cy="65900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211b6fb89e5_0_317"/>
          <p:cNvSpPr txBox="1"/>
          <p:nvPr/>
        </p:nvSpPr>
        <p:spPr>
          <a:xfrm>
            <a:off x="5171700" y="4752775"/>
            <a:ext cx="80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g211b6fb89e5_0_317"/>
          <p:cNvSpPr txBox="1"/>
          <p:nvPr/>
        </p:nvSpPr>
        <p:spPr>
          <a:xfrm>
            <a:off x="6529725" y="4752775"/>
            <a:ext cx="95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g211b6fb89e5_0_317"/>
          <p:cNvSpPr txBox="1"/>
          <p:nvPr/>
        </p:nvSpPr>
        <p:spPr>
          <a:xfrm>
            <a:off x="8046150" y="4752775"/>
            <a:ext cx="95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CLIENTE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g211b6fb89e5_0_317"/>
          <p:cNvSpPr txBox="1"/>
          <p:nvPr/>
        </p:nvSpPr>
        <p:spPr>
          <a:xfrm>
            <a:off x="4056100" y="2156700"/>
            <a:ext cx="11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BASE DE DATOS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g211b6fb89e5_0_317"/>
          <p:cNvSpPr txBox="1"/>
          <p:nvPr/>
        </p:nvSpPr>
        <p:spPr>
          <a:xfrm>
            <a:off x="2973550" y="4752775"/>
            <a:ext cx="11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BROKER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g211b6fb89e5_0_317"/>
          <p:cNvSpPr txBox="1"/>
          <p:nvPr/>
        </p:nvSpPr>
        <p:spPr>
          <a:xfrm>
            <a:off x="1475150" y="2289300"/>
            <a:ext cx="116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SISTEMA EMBEBIDO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g211b6fb89e5_0_317"/>
          <p:cNvSpPr txBox="1"/>
          <p:nvPr/>
        </p:nvSpPr>
        <p:spPr>
          <a:xfrm>
            <a:off x="416750" y="4752775"/>
            <a:ext cx="11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" name="Google Shape;138;g211b6fb89e5_0_317"/>
          <p:cNvCxnSpPr>
            <a:stCxn id="118" idx="2"/>
            <a:endCxn id="122" idx="0"/>
          </p:cNvCxnSpPr>
          <p:nvPr/>
        </p:nvCxnSpPr>
        <p:spPr>
          <a:xfrm>
            <a:off x="724650" y="2807250"/>
            <a:ext cx="0" cy="2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39" name="Google Shape;139;g211b6fb89e5_0_317"/>
          <p:cNvCxnSpPr>
            <a:stCxn id="122" idx="2"/>
            <a:endCxn id="119" idx="0"/>
          </p:cNvCxnSpPr>
          <p:nvPr/>
        </p:nvCxnSpPr>
        <p:spPr>
          <a:xfrm>
            <a:off x="724650" y="3509335"/>
            <a:ext cx="0" cy="1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40" name="Google Shape;140;g211b6fb89e5_0_317"/>
          <p:cNvCxnSpPr>
            <a:stCxn id="119" idx="3"/>
            <a:endCxn id="120" idx="1"/>
          </p:cNvCxnSpPr>
          <p:nvPr/>
        </p:nvCxnSpPr>
        <p:spPr>
          <a:xfrm>
            <a:off x="1451312" y="4188600"/>
            <a:ext cx="146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41" name="Google Shape;141;g211b6fb89e5_0_317"/>
          <p:cNvCxnSpPr>
            <a:stCxn id="120" idx="3"/>
            <a:endCxn id="125" idx="1"/>
          </p:cNvCxnSpPr>
          <p:nvPr/>
        </p:nvCxnSpPr>
        <p:spPr>
          <a:xfrm>
            <a:off x="3796325" y="4188597"/>
            <a:ext cx="137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42" name="Google Shape;142;g211b6fb89e5_0_317"/>
          <p:cNvCxnSpPr>
            <a:stCxn id="125" idx="3"/>
            <a:endCxn id="126" idx="1"/>
          </p:cNvCxnSpPr>
          <p:nvPr/>
        </p:nvCxnSpPr>
        <p:spPr>
          <a:xfrm>
            <a:off x="6071127" y="4188602"/>
            <a:ext cx="26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43" name="Google Shape;143;g211b6fb89e5_0_317"/>
          <p:cNvCxnSpPr>
            <a:stCxn id="125" idx="0"/>
            <a:endCxn id="124" idx="2"/>
          </p:cNvCxnSpPr>
          <p:nvPr/>
        </p:nvCxnSpPr>
        <p:spPr>
          <a:xfrm rot="10800000">
            <a:off x="5619352" y="2571727"/>
            <a:ext cx="0" cy="10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44" name="Google Shape;144;g211b6fb89e5_0_317"/>
          <p:cNvCxnSpPr>
            <a:stCxn id="126" idx="3"/>
            <a:endCxn id="130" idx="1"/>
          </p:cNvCxnSpPr>
          <p:nvPr/>
        </p:nvCxnSpPr>
        <p:spPr>
          <a:xfrm>
            <a:off x="7243002" y="4188595"/>
            <a:ext cx="35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45" name="Google Shape;145;g211b6fb89e5_0_317"/>
          <p:cNvCxnSpPr/>
          <p:nvPr/>
        </p:nvCxnSpPr>
        <p:spPr>
          <a:xfrm flipH="1" rot="10800000">
            <a:off x="2607600" y="3403475"/>
            <a:ext cx="6536400" cy="1729800"/>
          </a:xfrm>
          <a:prstGeom prst="bentConnector3">
            <a:avLst>
              <a:gd fmla="val 3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g211b6fb89e5_0_317"/>
          <p:cNvSpPr txBox="1"/>
          <p:nvPr/>
        </p:nvSpPr>
        <p:spPr>
          <a:xfrm>
            <a:off x="2663000" y="3405188"/>
            <a:ext cx="11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LocalHost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1b6fb89e5_0_378"/>
          <p:cNvSpPr txBox="1"/>
          <p:nvPr>
            <p:ph type="title"/>
          </p:nvPr>
        </p:nvSpPr>
        <p:spPr>
          <a:xfrm>
            <a:off x="324475" y="148225"/>
            <a:ext cx="5230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100">
                <a:latin typeface="Oswald"/>
                <a:ea typeface="Oswald"/>
                <a:cs typeface="Oswald"/>
                <a:sym typeface="Oswald"/>
              </a:rPr>
              <a:t> Conexión Embebido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2" name="Google Shape;152;g211b6fb89e5_0_3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5300" y="148088"/>
            <a:ext cx="1373975" cy="13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211b6fb89e5_0_3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4738" y="1852275"/>
            <a:ext cx="3594524" cy="313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/>
          <p:nvPr>
            <p:ph type="title"/>
          </p:nvPr>
        </p:nvSpPr>
        <p:spPr>
          <a:xfrm>
            <a:off x="324475" y="148225"/>
            <a:ext cx="5230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100">
                <a:latin typeface="Oswald"/>
                <a:ea typeface="Oswald"/>
                <a:cs typeface="Oswald"/>
                <a:sym typeface="Oswald"/>
              </a:rPr>
              <a:t> Tecnologías aplicadas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9" name="Google Shape;15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5300" y="148088"/>
            <a:ext cx="1373975" cy="137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4"/>
          <p:cNvSpPr txBox="1"/>
          <p:nvPr/>
        </p:nvSpPr>
        <p:spPr>
          <a:xfrm>
            <a:off x="1025650" y="3000375"/>
            <a:ext cx="440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466900" y="1997700"/>
            <a:ext cx="7638600" cy="30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s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Sistema Embebido: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BMP280 (Sensor de temperatura)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ESP32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Librerias( bmp280, wifi y mqtt)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s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BACKEND: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Mosquito( conexión con certificados localhost puerto 8883)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Node( servidor de </a:t>
            </a:r>
            <a:r>
              <a:rPr lang="es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aplicación</a:t>
            </a:r>
            <a:r>
              <a:rPr lang="es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, localhost puerto 3000)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MongoDB( servidor de base de datos, cloud ATLAS)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s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FRONTEND: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React, Next y Materialize ( conexion localhost puerto 3001)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1b6fb89e5_0_322"/>
          <p:cNvSpPr txBox="1"/>
          <p:nvPr>
            <p:ph type="title"/>
          </p:nvPr>
        </p:nvSpPr>
        <p:spPr>
          <a:xfrm>
            <a:off x="324475" y="148225"/>
            <a:ext cx="5230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100">
                <a:latin typeface="Oswald"/>
                <a:ea typeface="Oswald"/>
                <a:cs typeface="Oswald"/>
                <a:sym typeface="Oswald"/>
              </a:rPr>
              <a:t>Demo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7" name="Google Shape;167;g211b6fb89e5_0_3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5300" y="148088"/>
            <a:ext cx="1373975" cy="137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211b6fb89e5_0_322"/>
          <p:cNvSpPr txBox="1"/>
          <p:nvPr/>
        </p:nvSpPr>
        <p:spPr>
          <a:xfrm>
            <a:off x="551100" y="2977425"/>
            <a:ext cx="440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https://github.com/cristianlabo/TPDDA3</a:t>
            </a:r>
            <a:r>
              <a:rPr lang="es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9" name="Google Shape;169;g211b6fb89e5_0_322"/>
          <p:cNvSpPr txBox="1"/>
          <p:nvPr/>
        </p:nvSpPr>
        <p:spPr>
          <a:xfrm>
            <a:off x="551100" y="2340900"/>
            <a:ext cx="636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Repositorio sistema embebido, backend y frontend: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0"/>
          <p:cNvSpPr txBox="1"/>
          <p:nvPr/>
        </p:nvSpPr>
        <p:spPr>
          <a:xfrm>
            <a:off x="3699325" y="2187000"/>
            <a:ext cx="229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s" sz="38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¡Gracias!</a:t>
            </a:r>
            <a:endParaRPr b="0" i="0" sz="3800" u="none" cap="none" strike="noStrike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