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h2hKVDcLAnAMOd0ZCnGBfiKVP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gaston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gaston impares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cristian pares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b6fb89e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11b6fb89e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1b6fb89e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11b6fb89e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1b6fb89e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11b6fb89e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11b6fb89e5_0_2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g211b6fb89e5_0_2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211b6fb89e5_0_2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11b6fb89e5_0_2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11b6fb89e5_0_2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11b6fb89e5_0_2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11b6fb89e5_0_2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11b6fb89e5_0_2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211b6fb89e5_0_2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11b6fb89e5_0_27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g211b6fb89e5_0_27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11b6fb89e5_0_27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11b6fb89e5_0_27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11b6fb89e5_0_2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11b6fb89e5_0_2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211b6fb89e5_0_2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211b6fb89e5_0_27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211b6fb89e5_0_27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b6fb89e5_0_28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1b6fb89e5_0_288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11b6fb89e5_0_288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11b6fb89e5_0_288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g211b6fb89e5_0_288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g211b6fb89e5_0_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1b6fb89e5_0_2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11b6fb89e5_0_29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11b6fb89e5_0_29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11b6fb89e5_0_29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11b6fb89e5_0_29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11b6fb89e5_0_29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11b6fb89e5_0_29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11b6fb89e5_0_29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11b6fb89e5_0_29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11b6fb89e5_0_29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g211b6fb89e5_0_29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g211b6fb89e5_0_2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11b6fb89e5_0_2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g211b6fb89e5_0_2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11b6fb89e5_0_2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11b6fb89e5_0_2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11b6fb89e5_0_2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11b6fb89e5_0_2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211b6fb89e5_0_2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211b6fb89e5_0_2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211b6fb89e5_0_23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g211b6fb89e5_0_23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11b6fb89e5_0_23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11b6fb89e5_0_23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11b6fb89e5_0_23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11b6fb89e5_0_23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211b6fb89e5_0_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g211b6fb89e5_0_2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g211b6fb89e5_0_2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1b6fb89e5_0_2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211b6fb89e5_0_24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211b6fb89e5_0_24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211b6fb89e5_0_2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11b6fb89e5_0_2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g211b6fb89e5_0_2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1b6fb89e5_0_2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g211b6fb89e5_0_25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g211b6fb89e5_0_2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211b6fb89e5_0_25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g211b6fb89e5_0_25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211b6fb89e5_0_25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211b6fb89e5_0_25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211b6fb89e5_0_2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211b6fb89e5_0_25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211b6fb89e5_0_2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211b6fb89e5_0_2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b6fb89e5_0_26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211b6fb89e5_0_26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211b6fb89e5_0_26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g211b6fb89e5_0_26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g211b6fb89e5_0_2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211b6fb89e5_0_26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1b6fb89e5_0_27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g211b6fb89e5_0_27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1b6fb89e5_0_2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211b6fb89e5_0_2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11b6fb89e5_0_2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13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github.com/cristianlabo/TPDDA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220625" y="58075"/>
            <a:ext cx="40554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73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Trabajo </a:t>
            </a: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Práctico</a:t>
            </a: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Integrador</a:t>
            </a:r>
            <a:endParaRPr b="1" i="0" sz="2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Desarrollo de aplicaciones para IoT</a:t>
            </a:r>
            <a:endParaRPr b="0" i="0" sz="2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20625" y="1702100"/>
            <a:ext cx="35415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Profesores: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Ing. Mariano Bustos</a:t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Mg. Lic. Leopoldo Zimperz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Alumno: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Ing. 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Cristian 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Matías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García 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junio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de 202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4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4161225" y="240150"/>
            <a:ext cx="44073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Arquitectura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Conexión</a:t>
            </a:r>
            <a:r>
              <a:rPr lang="es" sz="2100">
                <a:latin typeface="Oswald"/>
                <a:ea typeface="Oswald"/>
                <a:cs typeface="Oswald"/>
                <a:sym typeface="Oswald"/>
              </a:rPr>
              <a:t> Embebido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Tecnologías</a:t>
            </a:r>
            <a:r>
              <a:rPr lang="es" sz="2100">
                <a:latin typeface="Oswald"/>
                <a:ea typeface="Oswald"/>
                <a:cs typeface="Oswald"/>
                <a:sym typeface="Oswald"/>
              </a:rPr>
              <a:t> aplicadas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Demo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1b6fb89e5_0_317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Arquitectura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g211b6fb89e5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11b6fb89e5_0_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5" y="2110050"/>
            <a:ext cx="800350" cy="6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11b6fb89e5_0_3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12" y="3669550"/>
            <a:ext cx="1453324" cy="10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11b6fb89e5_0_3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6775" y="3813909"/>
            <a:ext cx="879550" cy="74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1b6fb89e5_0_3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6663" y="3524912"/>
            <a:ext cx="473799" cy="4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11b6fb89e5_0_3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738" y="3048035"/>
            <a:ext cx="615825" cy="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11b6fb89e5_0_3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9813" y="2077356"/>
            <a:ext cx="1373975" cy="37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11b6fb89e5_0_3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11450" y="1955950"/>
            <a:ext cx="615800" cy="6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1b6fb89e5_0_3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67577" y="3624427"/>
            <a:ext cx="903550" cy="1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11b6fb89e5_0_3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39452" y="3624425"/>
            <a:ext cx="903550" cy="112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11b6fb89e5_0_3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6113" y="3596074"/>
            <a:ext cx="473799" cy="4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11b6fb89e5_0_3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99425" y="3859098"/>
            <a:ext cx="1453300" cy="659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11b6fb89e5_0_317"/>
          <p:cNvSpPr txBox="1"/>
          <p:nvPr/>
        </p:nvSpPr>
        <p:spPr>
          <a:xfrm>
            <a:off x="5171700" y="4752775"/>
            <a:ext cx="8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211b6fb89e5_0_317"/>
          <p:cNvSpPr txBox="1"/>
          <p:nvPr/>
        </p:nvSpPr>
        <p:spPr>
          <a:xfrm>
            <a:off x="6529725" y="4752775"/>
            <a:ext cx="95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211b6fb89e5_0_317"/>
          <p:cNvSpPr txBox="1"/>
          <p:nvPr/>
        </p:nvSpPr>
        <p:spPr>
          <a:xfrm>
            <a:off x="8046150" y="4752775"/>
            <a:ext cx="95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211b6fb89e5_0_317"/>
          <p:cNvSpPr txBox="1"/>
          <p:nvPr/>
        </p:nvSpPr>
        <p:spPr>
          <a:xfrm>
            <a:off x="4056100" y="2156700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211b6fb89e5_0_317"/>
          <p:cNvSpPr txBox="1"/>
          <p:nvPr/>
        </p:nvSpPr>
        <p:spPr>
          <a:xfrm>
            <a:off x="2973550" y="4752775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11b6fb89e5_0_317"/>
          <p:cNvSpPr txBox="1"/>
          <p:nvPr/>
        </p:nvSpPr>
        <p:spPr>
          <a:xfrm>
            <a:off x="1475150" y="2289300"/>
            <a:ext cx="116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EMBEBIDO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211b6fb89e5_0_317"/>
          <p:cNvSpPr txBox="1"/>
          <p:nvPr/>
        </p:nvSpPr>
        <p:spPr>
          <a:xfrm>
            <a:off x="416750" y="4752775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g211b6fb89e5_0_317"/>
          <p:cNvCxnSpPr>
            <a:stCxn id="118" idx="2"/>
            <a:endCxn id="122" idx="0"/>
          </p:cNvCxnSpPr>
          <p:nvPr/>
        </p:nvCxnSpPr>
        <p:spPr>
          <a:xfrm>
            <a:off x="724650" y="2807250"/>
            <a:ext cx="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37" name="Google Shape;137;g211b6fb89e5_0_317"/>
          <p:cNvCxnSpPr>
            <a:stCxn id="122" idx="2"/>
            <a:endCxn id="119" idx="0"/>
          </p:cNvCxnSpPr>
          <p:nvPr/>
        </p:nvCxnSpPr>
        <p:spPr>
          <a:xfrm>
            <a:off x="724650" y="3509335"/>
            <a:ext cx="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38" name="Google Shape;138;g211b6fb89e5_0_317"/>
          <p:cNvCxnSpPr>
            <a:stCxn id="119" idx="3"/>
            <a:endCxn id="120" idx="1"/>
          </p:cNvCxnSpPr>
          <p:nvPr/>
        </p:nvCxnSpPr>
        <p:spPr>
          <a:xfrm>
            <a:off x="1451312" y="4188600"/>
            <a:ext cx="146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39" name="Google Shape;139;g211b6fb89e5_0_317"/>
          <p:cNvCxnSpPr>
            <a:stCxn id="120" idx="3"/>
            <a:endCxn id="125" idx="1"/>
          </p:cNvCxnSpPr>
          <p:nvPr/>
        </p:nvCxnSpPr>
        <p:spPr>
          <a:xfrm>
            <a:off x="3796325" y="4188597"/>
            <a:ext cx="13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0" name="Google Shape;140;g211b6fb89e5_0_317"/>
          <p:cNvCxnSpPr>
            <a:stCxn id="125" idx="3"/>
            <a:endCxn id="126" idx="1"/>
          </p:cNvCxnSpPr>
          <p:nvPr/>
        </p:nvCxnSpPr>
        <p:spPr>
          <a:xfrm>
            <a:off x="6071127" y="4188602"/>
            <a:ext cx="2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1" name="Google Shape;141;g211b6fb89e5_0_317"/>
          <p:cNvCxnSpPr>
            <a:stCxn id="125" idx="0"/>
            <a:endCxn id="124" idx="2"/>
          </p:cNvCxnSpPr>
          <p:nvPr/>
        </p:nvCxnSpPr>
        <p:spPr>
          <a:xfrm rot="10800000">
            <a:off x="5619352" y="2571727"/>
            <a:ext cx="0" cy="10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2" name="Google Shape;142;g211b6fb89e5_0_317"/>
          <p:cNvCxnSpPr>
            <a:stCxn id="126" idx="3"/>
            <a:endCxn id="128" idx="1"/>
          </p:cNvCxnSpPr>
          <p:nvPr/>
        </p:nvCxnSpPr>
        <p:spPr>
          <a:xfrm>
            <a:off x="7243002" y="4188595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3" name="Google Shape;143;g211b6fb89e5_0_317"/>
          <p:cNvCxnSpPr/>
          <p:nvPr/>
        </p:nvCxnSpPr>
        <p:spPr>
          <a:xfrm flipH="1" rot="10800000">
            <a:off x="2607600" y="3403475"/>
            <a:ext cx="6536400" cy="1729800"/>
          </a:xfrm>
          <a:prstGeom prst="bentConnector3">
            <a:avLst>
              <a:gd fmla="val 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g211b6fb89e5_0_317"/>
          <p:cNvSpPr txBox="1"/>
          <p:nvPr/>
        </p:nvSpPr>
        <p:spPr>
          <a:xfrm>
            <a:off x="2663000" y="3405188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LocalHost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g211b6fb89e5_0_3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46125" y="3549274"/>
            <a:ext cx="615801" cy="2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11b6fb89e5_0_3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70838" y="3578399"/>
            <a:ext cx="615801" cy="2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1b6fb89e5_0_378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 Conexión Embebido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g211b6fb89e5_0_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11b6fb89e5_0_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738" y="1852275"/>
            <a:ext cx="3594524" cy="31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 Tecnologías aplicadas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1025650" y="3000375"/>
            <a:ext cx="44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66900" y="1997700"/>
            <a:ext cx="76386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Sistema Embebido: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BMP280 (Sensor de temperatura)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ESP32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Librerias( bmp280, wifi y mqtt)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BACKEND: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Mosquito( conexión con certificados localhost puerto 8883)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Node( servidor de </a:t>
            </a: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aplicación</a:t>
            </a: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, localhost puerto 3000)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MongoDB( servidor de base de datos, cloud ATLAS)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FRONTEND: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React, Next y Materialize ( conexion localhost puerto 3001)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1b6fb89e5_0_322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Demo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7" name="Google Shape;167;g211b6fb89e5_0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11b6fb89e5_0_322"/>
          <p:cNvSpPr txBox="1"/>
          <p:nvPr/>
        </p:nvSpPr>
        <p:spPr>
          <a:xfrm>
            <a:off x="551100" y="2977425"/>
            <a:ext cx="44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https://github.com/cristianlabo/TPDDA3</a:t>
            </a: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g211b6fb89e5_0_322"/>
          <p:cNvSpPr txBox="1"/>
          <p:nvPr/>
        </p:nvSpPr>
        <p:spPr>
          <a:xfrm>
            <a:off x="551100" y="2340900"/>
            <a:ext cx="63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Repositorio sistema embebido, backend y frontend: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/>
        </p:nvSpPr>
        <p:spPr>
          <a:xfrm>
            <a:off x="3699325" y="2187000"/>
            <a:ext cx="229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s" sz="3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¡Gracias!</a:t>
            </a:r>
            <a:endParaRPr b="0" i="0" sz="38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