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Luckiest Guy" panose="020B060402020202020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91" y="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499e00082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499e00082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499e0008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499e0008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499e000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499e000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499e00082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3499e00082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499e00082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499e00082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499e00082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499e00082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a3b62698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a3b62698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10E943E2-2AA3-68FD-9D54-D109FD66D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a3b626987_0_10:notes">
            <a:extLst>
              <a:ext uri="{FF2B5EF4-FFF2-40B4-BE49-F238E27FC236}">
                <a16:creationId xmlns:a16="http://schemas.microsoft.com/office/drawing/2014/main" id="{744A660A-637B-22ED-5E00-47D9E005F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a3b626987_0_10:notes">
            <a:extLst>
              <a:ext uri="{FF2B5EF4-FFF2-40B4-BE49-F238E27FC236}">
                <a16:creationId xmlns:a16="http://schemas.microsoft.com/office/drawing/2014/main" id="{C7A26515-1E40-75E6-2156-AB01171A7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24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/>
          <p:nvPr/>
        </p:nvSpPr>
        <p:spPr>
          <a:xfrm>
            <a:off x="-264475" y="2895025"/>
            <a:ext cx="9661011" cy="2398516"/>
          </a:xfrm>
          <a:custGeom>
            <a:avLst/>
            <a:gdLst/>
            <a:ahLst/>
            <a:cxnLst/>
            <a:rect l="l" t="t" r="r" b="b"/>
            <a:pathLst>
              <a:path w="205871" h="45584" extrusionOk="0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2"/>
          <p:cNvSpPr/>
          <p:nvPr/>
        </p:nvSpPr>
        <p:spPr>
          <a:xfrm>
            <a:off x="-264475" y="3748600"/>
            <a:ext cx="9661011" cy="1593108"/>
          </a:xfrm>
          <a:custGeom>
            <a:avLst/>
            <a:gdLst/>
            <a:ahLst/>
            <a:cxnLst/>
            <a:rect l="l" t="t" r="r" b="b"/>
            <a:pathLst>
              <a:path w="205871" h="27609" extrusionOk="0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01250" y="4715150"/>
            <a:ext cx="9245114" cy="500522"/>
          </a:xfrm>
          <a:custGeom>
            <a:avLst/>
            <a:gdLst/>
            <a:ahLst/>
            <a:cxnLst/>
            <a:rect l="l" t="t" r="r" b="b"/>
            <a:pathLst>
              <a:path w="198276" h="9657" extrusionOk="0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1250" y="4963986"/>
            <a:ext cx="9245114" cy="248836"/>
          </a:xfrm>
          <a:custGeom>
            <a:avLst/>
            <a:gdLst/>
            <a:ahLst/>
            <a:cxnLst/>
            <a:rect l="l" t="t" r="r" b="b"/>
            <a:pathLst>
              <a:path w="198276" h="4801" extrusionOk="0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975538" y="315466"/>
            <a:ext cx="925253" cy="313741"/>
          </a:xfrm>
          <a:custGeom>
            <a:avLst/>
            <a:gdLst/>
            <a:ahLst/>
            <a:cxnLst/>
            <a:rect l="l" t="t" r="r" b="b"/>
            <a:pathLst>
              <a:path w="20859" h="7073" extrusionOk="0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258786" y="922226"/>
            <a:ext cx="925253" cy="312587"/>
          </a:xfrm>
          <a:custGeom>
            <a:avLst/>
            <a:gdLst/>
            <a:ahLst/>
            <a:cxnLst/>
            <a:rect l="l" t="t" r="r" b="b"/>
            <a:pathLst>
              <a:path w="20859" h="7047" extrusionOk="0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685692" y="1815353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465549" y="148583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 rot="532585">
            <a:off x="491445" y="494608"/>
            <a:ext cx="1566504" cy="698444"/>
            <a:chOff x="638811" y="2327472"/>
            <a:chExt cx="1566541" cy="698461"/>
          </a:xfrm>
        </p:grpSpPr>
        <p:sp>
          <p:nvSpPr>
            <p:cNvPr id="17" name="Google Shape;17;p2"/>
            <p:cNvSpPr/>
            <p:nvPr/>
          </p:nvSpPr>
          <p:spPr>
            <a:xfrm>
              <a:off x="1517099" y="2761163"/>
              <a:ext cx="489751" cy="264770"/>
            </a:xfrm>
            <a:custGeom>
              <a:avLst/>
              <a:gdLst/>
              <a:ahLst/>
              <a:cxnLst/>
              <a:rect l="l" t="t" r="r" b="b"/>
              <a:pathLst>
                <a:path w="11041" h="5969" extrusionOk="0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90511" y="2501001"/>
              <a:ext cx="523419" cy="236159"/>
            </a:xfrm>
            <a:custGeom>
              <a:avLst/>
              <a:gdLst/>
              <a:ahLst/>
              <a:cxnLst/>
              <a:rect l="l" t="t" r="r" b="b"/>
              <a:pathLst>
                <a:path w="11800" h="5324" extrusionOk="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8811" y="2328004"/>
              <a:ext cx="1183946" cy="523463"/>
            </a:xfrm>
            <a:custGeom>
              <a:avLst/>
              <a:gdLst/>
              <a:ahLst/>
              <a:cxnLst/>
              <a:rect l="l" t="t" r="r" b="b"/>
              <a:pathLst>
                <a:path w="26691" h="1180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8811" y="2328004"/>
              <a:ext cx="1183946" cy="401923"/>
            </a:xfrm>
            <a:custGeom>
              <a:avLst/>
              <a:gdLst/>
              <a:ahLst/>
              <a:cxnLst/>
              <a:rect l="l" t="t" r="r" b="b"/>
              <a:pathLst>
                <a:path w="26691" h="9061" extrusionOk="0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09" y="2327472"/>
              <a:ext cx="464467" cy="321858"/>
            </a:xfrm>
            <a:custGeom>
              <a:avLst/>
              <a:gdLst/>
              <a:ahLst/>
              <a:cxnLst/>
              <a:rect l="l" t="t" r="r" b="b"/>
              <a:pathLst>
                <a:path w="10471" h="7256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61484" y="2634875"/>
              <a:ext cx="161284" cy="216598"/>
            </a:xfrm>
            <a:custGeom>
              <a:avLst/>
              <a:gdLst/>
              <a:ahLst/>
              <a:cxnLst/>
              <a:rect l="l" t="t" r="r" b="b"/>
              <a:pathLst>
                <a:path w="3636" h="4883" extrusionOk="0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13321" y="2739205"/>
              <a:ext cx="392032" cy="180712"/>
            </a:xfrm>
            <a:custGeom>
              <a:avLst/>
              <a:gdLst/>
              <a:ahLst/>
              <a:cxnLst/>
              <a:rect l="l" t="t" r="r" b="b"/>
              <a:pathLst>
                <a:path w="8838" h="4074" extrusionOk="0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23923" y="2763514"/>
              <a:ext cx="228619" cy="105881"/>
            </a:xfrm>
            <a:custGeom>
              <a:avLst/>
              <a:gdLst/>
              <a:ahLst/>
              <a:cxnLst/>
              <a:rect l="l" t="t" r="r" b="b"/>
              <a:pathLst>
                <a:path w="5154" h="2387" extrusionOk="0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53462" y="2566474"/>
              <a:ext cx="324919" cy="221654"/>
            </a:xfrm>
            <a:custGeom>
              <a:avLst/>
              <a:gdLst/>
              <a:ahLst/>
              <a:cxnLst/>
              <a:rect l="l" t="t" r="r" b="b"/>
              <a:pathLst>
                <a:path w="7325" h="4997" extrusionOk="0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85977" y="2596372"/>
              <a:ext cx="122737" cy="109652"/>
            </a:xfrm>
            <a:custGeom>
              <a:avLst/>
              <a:gdLst/>
              <a:ahLst/>
              <a:cxnLst/>
              <a:rect l="l" t="t" r="r" b="b"/>
              <a:pathLst>
                <a:path w="2767" h="2472" extrusionOk="0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726468" y="2633633"/>
              <a:ext cx="93905" cy="93905"/>
            </a:xfrm>
            <a:custGeom>
              <a:avLst/>
              <a:gdLst/>
              <a:ahLst/>
              <a:cxnLst/>
              <a:rect l="l" t="t" r="r" b="b"/>
              <a:pathLst>
                <a:path w="2117" h="2117" extrusionOk="0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40009" y="2327472"/>
              <a:ext cx="464467" cy="102865"/>
            </a:xfrm>
            <a:custGeom>
              <a:avLst/>
              <a:gdLst/>
              <a:ahLst/>
              <a:cxnLst/>
              <a:rect l="l" t="t" r="r" b="b"/>
              <a:pathLst>
                <a:path w="10471" h="2319" extrusionOk="0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/>
          <p:nvPr/>
        </p:nvSpPr>
        <p:spPr>
          <a:xfrm>
            <a:off x="3446980" y="4487144"/>
            <a:ext cx="2252341" cy="246184"/>
          </a:xfrm>
          <a:custGeom>
            <a:avLst/>
            <a:gdLst/>
            <a:ahLst/>
            <a:cxnLst/>
            <a:rect l="l" t="t" r="r" b="b"/>
            <a:pathLst>
              <a:path w="50777" h="5550" extrusionOk="0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3454210" y="4316276"/>
            <a:ext cx="2245111" cy="386842"/>
          </a:xfrm>
          <a:custGeom>
            <a:avLst/>
            <a:gdLst/>
            <a:ahLst/>
            <a:cxnLst/>
            <a:rect l="l" t="t" r="r" b="b"/>
            <a:pathLst>
              <a:path w="50614" h="8721" extrusionOk="0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4505760" y="4559936"/>
            <a:ext cx="98695" cy="143186"/>
          </a:xfrm>
          <a:custGeom>
            <a:avLst/>
            <a:gdLst/>
            <a:ahLst/>
            <a:cxnLst/>
            <a:rect l="l" t="t" r="r" b="b"/>
            <a:pathLst>
              <a:path w="2225" h="3228" extrusionOk="0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575535" y="4490116"/>
            <a:ext cx="246716" cy="119189"/>
          </a:xfrm>
          <a:custGeom>
            <a:avLst/>
            <a:gdLst/>
            <a:ahLst/>
            <a:cxnLst/>
            <a:rect l="l" t="t" r="r" b="b"/>
            <a:pathLst>
              <a:path w="5562" h="2687" extrusionOk="0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583963" y="4568320"/>
            <a:ext cx="148021" cy="69863"/>
          </a:xfrm>
          <a:custGeom>
            <a:avLst/>
            <a:gdLst/>
            <a:ahLst/>
            <a:cxnLst/>
            <a:rect l="l" t="t" r="r" b="b"/>
            <a:pathLst>
              <a:path w="3337" h="1575" extrusionOk="0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587556" y="4621284"/>
            <a:ext cx="93905" cy="39744"/>
          </a:xfrm>
          <a:custGeom>
            <a:avLst/>
            <a:gdLst/>
            <a:ahLst/>
            <a:cxnLst/>
            <a:rect l="l" t="t" r="r" b="b"/>
            <a:pathLst>
              <a:path w="2117" h="896" extrusionOk="0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5339556" y="4458844"/>
            <a:ext cx="345323" cy="127572"/>
          </a:xfrm>
          <a:custGeom>
            <a:avLst/>
            <a:gdLst/>
            <a:ahLst/>
            <a:cxnLst/>
            <a:rect l="l" t="t" r="r" b="b"/>
            <a:pathLst>
              <a:path w="7785" h="2876" extrusionOk="0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542893" y="4544278"/>
            <a:ext cx="144428" cy="71016"/>
          </a:xfrm>
          <a:custGeom>
            <a:avLst/>
            <a:gdLst/>
            <a:ahLst/>
            <a:cxnLst/>
            <a:rect l="l" t="t" r="r" b="b"/>
            <a:pathLst>
              <a:path w="3256" h="1601" extrusionOk="0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480304" y="4571957"/>
            <a:ext cx="213005" cy="92663"/>
          </a:xfrm>
          <a:custGeom>
            <a:avLst/>
            <a:gdLst/>
            <a:ahLst/>
            <a:cxnLst/>
            <a:rect l="l" t="t" r="r" b="b"/>
            <a:pathLst>
              <a:path w="4802" h="2089" extrusionOk="0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3465034" y="4466074"/>
            <a:ext cx="186523" cy="93905"/>
          </a:xfrm>
          <a:custGeom>
            <a:avLst/>
            <a:gdLst/>
            <a:ahLst/>
            <a:cxnLst/>
            <a:rect l="l" t="t" r="r" b="b"/>
            <a:pathLst>
              <a:path w="4205" h="2117" extrusionOk="0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3459001" y="4586374"/>
            <a:ext cx="116749" cy="58995"/>
          </a:xfrm>
          <a:custGeom>
            <a:avLst/>
            <a:gdLst/>
            <a:ahLst/>
            <a:cxnLst/>
            <a:rect l="l" t="t" r="r" b="b"/>
            <a:pathLst>
              <a:path w="2632" h="1330" extrusionOk="0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3461396" y="4481732"/>
            <a:ext cx="347763" cy="121540"/>
          </a:xfrm>
          <a:custGeom>
            <a:avLst/>
            <a:gdLst/>
            <a:ahLst/>
            <a:cxnLst/>
            <a:rect l="l" t="t" r="r" b="b"/>
            <a:pathLst>
              <a:path w="7840" h="2740" extrusionOk="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297632" y="4452855"/>
            <a:ext cx="222586" cy="138395"/>
          </a:xfrm>
          <a:custGeom>
            <a:avLst/>
            <a:gdLst/>
            <a:ahLst/>
            <a:cxnLst/>
            <a:rect l="l" t="t" r="r" b="b"/>
            <a:pathLst>
              <a:path w="5018" h="3120" extrusionOk="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7216474" y="4071418"/>
            <a:ext cx="232256" cy="117947"/>
          </a:xfrm>
          <a:custGeom>
            <a:avLst/>
            <a:gdLst/>
            <a:ahLst/>
            <a:cxnLst/>
            <a:rect l="l" t="t" r="r" b="b"/>
            <a:pathLst>
              <a:path w="5236" h="2659" extrusionOk="0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7305500" y="3136567"/>
            <a:ext cx="661770" cy="1307881"/>
          </a:xfrm>
          <a:custGeom>
            <a:avLst/>
            <a:gdLst/>
            <a:ahLst/>
            <a:cxnLst/>
            <a:rect l="l" t="t" r="r" b="b"/>
            <a:pathLst>
              <a:path w="14919" h="29485" extrusionOk="0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7398164" y="4343335"/>
            <a:ext cx="268319" cy="101135"/>
          </a:xfrm>
          <a:custGeom>
            <a:avLst/>
            <a:gdLst/>
            <a:ahLst/>
            <a:cxnLst/>
            <a:rect l="l" t="t" r="r" b="b"/>
            <a:pathLst>
              <a:path w="6049" h="2280" extrusionOk="0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7490783" y="3530025"/>
            <a:ext cx="476488" cy="674988"/>
          </a:xfrm>
          <a:custGeom>
            <a:avLst/>
            <a:gdLst/>
            <a:ahLst/>
            <a:cxnLst/>
            <a:rect l="l" t="t" r="r" b="b"/>
            <a:pathLst>
              <a:path w="10742" h="15217" extrusionOk="0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7576217" y="3675875"/>
            <a:ext cx="441623" cy="402500"/>
          </a:xfrm>
          <a:custGeom>
            <a:avLst/>
            <a:gdLst/>
            <a:ahLst/>
            <a:cxnLst/>
            <a:rect l="l" t="t" r="r" b="b"/>
            <a:pathLst>
              <a:path w="9956" h="9074" extrusionOk="0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7695318" y="3774262"/>
            <a:ext cx="204577" cy="204577"/>
          </a:xfrm>
          <a:custGeom>
            <a:avLst/>
            <a:gdLst/>
            <a:ahLst/>
            <a:cxnLst/>
            <a:rect l="l" t="t" r="r" b="b"/>
            <a:pathLst>
              <a:path w="4612" h="4612" extrusionOk="0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7757907" y="3838005"/>
            <a:ext cx="78247" cy="78247"/>
          </a:xfrm>
          <a:custGeom>
            <a:avLst/>
            <a:gdLst/>
            <a:ahLst/>
            <a:cxnLst/>
            <a:rect l="l" t="t" r="r" b="b"/>
            <a:pathLst>
              <a:path w="1764" h="1764" extrusionOk="0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715983" y="4224233"/>
            <a:ext cx="299591" cy="79444"/>
          </a:xfrm>
          <a:custGeom>
            <a:avLst/>
            <a:gdLst/>
            <a:ahLst/>
            <a:cxnLst/>
            <a:rect l="l" t="t" r="r" b="b"/>
            <a:pathLst>
              <a:path w="6754" h="1791" extrusionOk="0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6819426" y="4272361"/>
            <a:ext cx="80686" cy="193754"/>
          </a:xfrm>
          <a:custGeom>
            <a:avLst/>
            <a:gdLst/>
            <a:ahLst/>
            <a:cxnLst/>
            <a:rect l="l" t="t" r="r" b="b"/>
            <a:pathLst>
              <a:path w="1819" h="4368" extrusionOk="0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6626912" y="4422780"/>
            <a:ext cx="1476306" cy="292405"/>
          </a:xfrm>
          <a:custGeom>
            <a:avLst/>
            <a:gdLst/>
            <a:ahLst/>
            <a:cxnLst/>
            <a:rect l="l" t="t" r="r" b="b"/>
            <a:pathLst>
              <a:path w="33282" h="6592" extrusionOk="0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>
            <a:off x="6626912" y="4576748"/>
            <a:ext cx="1476306" cy="138440"/>
          </a:xfrm>
          <a:custGeom>
            <a:avLst/>
            <a:gdLst/>
            <a:ahLst/>
            <a:cxnLst/>
            <a:rect l="l" t="t" r="r" b="b"/>
            <a:pathLst>
              <a:path w="33282" h="3121" extrusionOk="0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>
            <a:off x="6696732" y="3876508"/>
            <a:ext cx="502925" cy="399484"/>
          </a:xfrm>
          <a:custGeom>
            <a:avLst/>
            <a:gdLst/>
            <a:ahLst/>
            <a:cxnLst/>
            <a:rect l="l" t="t" r="r" b="b"/>
            <a:pathLst>
              <a:path w="11338" h="9006" extrusionOk="0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6679876" y="3771867"/>
            <a:ext cx="626860" cy="500530"/>
          </a:xfrm>
          <a:custGeom>
            <a:avLst/>
            <a:gdLst/>
            <a:ahLst/>
            <a:cxnLst/>
            <a:rect l="l" t="t" r="r" b="b"/>
            <a:pathLst>
              <a:path w="14132" h="11284" extrusionOk="0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>
            <a:off x="6789351" y="3848828"/>
            <a:ext cx="120386" cy="127617"/>
          </a:xfrm>
          <a:custGeom>
            <a:avLst/>
            <a:gdLst/>
            <a:ahLst/>
            <a:cxnLst/>
            <a:rect l="l" t="t" r="r" b="b"/>
            <a:pathLst>
              <a:path w="2714" h="2877" extrusionOk="0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6969844" y="3978798"/>
            <a:ext cx="336895" cy="293602"/>
          </a:xfrm>
          <a:custGeom>
            <a:avLst/>
            <a:gdLst/>
            <a:ahLst/>
            <a:cxnLst/>
            <a:rect l="l" t="t" r="r" b="b"/>
            <a:pathLst>
              <a:path w="7595" h="6619" extrusionOk="0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>
            <a:off x="7546142" y="2811731"/>
            <a:ext cx="299635" cy="300833"/>
          </a:xfrm>
          <a:custGeom>
            <a:avLst/>
            <a:gdLst/>
            <a:ahLst/>
            <a:cxnLst/>
            <a:rect l="l" t="t" r="r" b="b"/>
            <a:pathLst>
              <a:path w="6755" h="6782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7546142" y="2811731"/>
            <a:ext cx="191358" cy="222630"/>
          </a:xfrm>
          <a:custGeom>
            <a:avLst/>
            <a:gdLst/>
            <a:ahLst/>
            <a:cxnLst/>
            <a:rect l="l" t="t" r="r" b="b"/>
            <a:pathLst>
              <a:path w="4314" h="5019" extrusionOk="0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7546142" y="2929636"/>
            <a:ext cx="202181" cy="182930"/>
          </a:xfrm>
          <a:custGeom>
            <a:avLst/>
            <a:gdLst/>
            <a:ahLst/>
            <a:cxnLst/>
            <a:rect l="l" t="t" r="r" b="b"/>
            <a:pathLst>
              <a:path w="4558" h="4124" extrusionOk="0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7605094" y="2862255"/>
            <a:ext cx="205774" cy="231058"/>
          </a:xfrm>
          <a:custGeom>
            <a:avLst/>
            <a:gdLst/>
            <a:ahLst/>
            <a:cxnLst/>
            <a:rect l="l" t="t" r="r" b="b"/>
            <a:pathLst>
              <a:path w="4639" h="5209" extrusionOk="0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137073" y="2948887"/>
            <a:ext cx="601621" cy="647309"/>
          </a:xfrm>
          <a:custGeom>
            <a:avLst/>
            <a:gdLst/>
            <a:ahLst/>
            <a:cxnLst/>
            <a:rect l="l" t="t" r="r" b="b"/>
            <a:pathLst>
              <a:path w="13563" h="14593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7137073" y="2948887"/>
            <a:ext cx="436788" cy="512595"/>
          </a:xfrm>
          <a:custGeom>
            <a:avLst/>
            <a:gdLst/>
            <a:ahLst/>
            <a:cxnLst/>
            <a:rect l="l" t="t" r="r" b="b"/>
            <a:pathLst>
              <a:path w="9847" h="11556" extrusionOk="0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7262207" y="3051133"/>
            <a:ext cx="476488" cy="545065"/>
          </a:xfrm>
          <a:custGeom>
            <a:avLst/>
            <a:gdLst/>
            <a:ahLst/>
            <a:cxnLst/>
            <a:rect l="l" t="t" r="r" b="b"/>
            <a:pathLst>
              <a:path w="10742" h="12288" extrusionOk="0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>
            <a:off x="7069693" y="3502346"/>
            <a:ext cx="234651" cy="170732"/>
          </a:xfrm>
          <a:custGeom>
            <a:avLst/>
            <a:gdLst/>
            <a:ahLst/>
            <a:cxnLst/>
            <a:rect l="l" t="t" r="r" b="b"/>
            <a:pathLst>
              <a:path w="5290" h="3849" extrusionOk="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039619" y="3367585"/>
            <a:ext cx="362179" cy="339335"/>
          </a:xfrm>
          <a:custGeom>
            <a:avLst/>
            <a:gdLst/>
            <a:ahLst/>
            <a:cxnLst/>
            <a:rect l="l" t="t" r="r" b="b"/>
            <a:pathLst>
              <a:path w="8165" h="7650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7039619" y="3367585"/>
            <a:ext cx="155251" cy="170909"/>
          </a:xfrm>
          <a:custGeom>
            <a:avLst/>
            <a:gdLst/>
            <a:ahLst/>
            <a:cxnLst/>
            <a:rect l="l" t="t" r="r" b="b"/>
            <a:pathLst>
              <a:path w="3500" h="3853" extrusionOk="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>
            <a:off x="7199618" y="3499950"/>
            <a:ext cx="166074" cy="178095"/>
          </a:xfrm>
          <a:custGeom>
            <a:avLst/>
            <a:gdLst/>
            <a:ahLst/>
            <a:cxnLst/>
            <a:rect l="l" t="t" r="r" b="b"/>
            <a:pathLst>
              <a:path w="3744" h="4015" extrusionOk="0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108196" y="3427735"/>
            <a:ext cx="137198" cy="151658"/>
          </a:xfrm>
          <a:custGeom>
            <a:avLst/>
            <a:gdLst/>
            <a:ahLst/>
            <a:cxnLst/>
            <a:rect l="l" t="t" r="r" b="b"/>
            <a:pathLst>
              <a:path w="3093" h="3419" extrusionOk="0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7472730" y="2938064"/>
            <a:ext cx="276791" cy="257495"/>
          </a:xfrm>
          <a:custGeom>
            <a:avLst/>
            <a:gdLst/>
            <a:ahLst/>
            <a:cxnLst/>
            <a:rect l="l" t="t" r="r" b="b"/>
            <a:pathLst>
              <a:path w="6240" h="5805" extrusionOk="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7532923" y="2988588"/>
            <a:ext cx="102288" cy="114354"/>
          </a:xfrm>
          <a:custGeom>
            <a:avLst/>
            <a:gdLst/>
            <a:ahLst/>
            <a:cxnLst/>
            <a:rect l="l" t="t" r="r" b="b"/>
            <a:pathLst>
              <a:path w="2306" h="2578" extrusionOk="0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7613522" y="3058363"/>
            <a:ext cx="136000" cy="137198"/>
          </a:xfrm>
          <a:custGeom>
            <a:avLst/>
            <a:gdLst/>
            <a:ahLst/>
            <a:cxnLst/>
            <a:rect l="l" t="t" r="r" b="b"/>
            <a:pathLst>
              <a:path w="3066" h="3093" extrusionOk="0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051812" y="3664786"/>
            <a:ext cx="187765" cy="980567"/>
          </a:xfrm>
          <a:custGeom>
            <a:avLst/>
            <a:gdLst/>
            <a:ahLst/>
            <a:cxnLst/>
            <a:rect l="l" t="t" r="r" b="b"/>
            <a:pathLst>
              <a:path w="4233" h="22106" extrusionOk="0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6146871" y="3664786"/>
            <a:ext cx="92707" cy="972183"/>
          </a:xfrm>
          <a:custGeom>
            <a:avLst/>
            <a:gdLst/>
            <a:ahLst/>
            <a:cxnLst/>
            <a:rect l="l" t="t" r="r" b="b"/>
            <a:pathLst>
              <a:path w="2090" h="21917" extrusionOk="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>
            <a:off x="6176945" y="4574353"/>
            <a:ext cx="60193" cy="14505"/>
          </a:xfrm>
          <a:custGeom>
            <a:avLst/>
            <a:gdLst/>
            <a:ahLst/>
            <a:cxnLst/>
            <a:rect l="l" t="t" r="r" b="b"/>
            <a:pathLst>
              <a:path w="1357" h="327" extrusionOk="0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6113203" y="3718903"/>
            <a:ext cx="69819" cy="15703"/>
          </a:xfrm>
          <a:custGeom>
            <a:avLst/>
            <a:gdLst/>
            <a:ahLst/>
            <a:cxnLst/>
            <a:rect l="l" t="t" r="r" b="b"/>
            <a:pathLst>
              <a:path w="1574" h="354" extrusionOk="0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"/>
          <p:cNvSpPr/>
          <p:nvPr/>
        </p:nvSpPr>
        <p:spPr>
          <a:xfrm>
            <a:off x="6119191" y="3783888"/>
            <a:ext cx="68621" cy="14461"/>
          </a:xfrm>
          <a:custGeom>
            <a:avLst/>
            <a:gdLst/>
            <a:ahLst/>
            <a:cxnLst/>
            <a:rect l="l" t="t" r="r" b="b"/>
            <a:pathLst>
              <a:path w="1547" h="326" extrusionOk="0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2"/>
          <p:cNvSpPr/>
          <p:nvPr/>
        </p:nvSpPr>
        <p:spPr>
          <a:xfrm>
            <a:off x="6124026" y="3850070"/>
            <a:ext cx="67423" cy="14461"/>
          </a:xfrm>
          <a:custGeom>
            <a:avLst/>
            <a:gdLst/>
            <a:ahLst/>
            <a:cxnLst/>
            <a:rect l="l" t="t" r="r" b="b"/>
            <a:pathLst>
              <a:path w="1520" h="326" extrusionOk="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6127619" y="3916209"/>
            <a:ext cx="68621" cy="14505"/>
          </a:xfrm>
          <a:custGeom>
            <a:avLst/>
            <a:gdLst/>
            <a:ahLst/>
            <a:cxnLst/>
            <a:rect l="l" t="t" r="r" b="b"/>
            <a:pathLst>
              <a:path w="1547" h="327" extrusionOk="0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6132454" y="3982391"/>
            <a:ext cx="67379" cy="13307"/>
          </a:xfrm>
          <a:custGeom>
            <a:avLst/>
            <a:gdLst/>
            <a:ahLst/>
            <a:cxnLst/>
            <a:rect l="l" t="t" r="r" b="b"/>
            <a:pathLst>
              <a:path w="1519" h="300" extrusionOk="0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138443" y="4048574"/>
            <a:ext cx="66226" cy="13263"/>
          </a:xfrm>
          <a:custGeom>
            <a:avLst/>
            <a:gdLst/>
            <a:ahLst/>
            <a:cxnLst/>
            <a:rect l="l" t="t" r="r" b="b"/>
            <a:pathLst>
              <a:path w="1493" h="299" extrusionOk="0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6143278" y="4114756"/>
            <a:ext cx="63786" cy="13263"/>
          </a:xfrm>
          <a:custGeom>
            <a:avLst/>
            <a:gdLst/>
            <a:ahLst/>
            <a:cxnLst/>
            <a:rect l="l" t="t" r="r" b="b"/>
            <a:pathLst>
              <a:path w="1438" h="299" extrusionOk="0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146871" y="4179741"/>
            <a:ext cx="65028" cy="13263"/>
          </a:xfrm>
          <a:custGeom>
            <a:avLst/>
            <a:gdLst/>
            <a:ahLst/>
            <a:cxnLst/>
            <a:rect l="l" t="t" r="r" b="b"/>
            <a:pathLst>
              <a:path w="1466" h="299" extrusionOk="0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6151661" y="4245879"/>
            <a:ext cx="65028" cy="13307"/>
          </a:xfrm>
          <a:custGeom>
            <a:avLst/>
            <a:gdLst/>
            <a:ahLst/>
            <a:cxnLst/>
            <a:rect l="l" t="t" r="r" b="b"/>
            <a:pathLst>
              <a:path w="1466" h="300" extrusionOk="0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157694" y="4312062"/>
            <a:ext cx="63830" cy="13263"/>
          </a:xfrm>
          <a:custGeom>
            <a:avLst/>
            <a:gdLst/>
            <a:ahLst/>
            <a:cxnLst/>
            <a:rect l="l" t="t" r="r" b="b"/>
            <a:pathLst>
              <a:path w="1439" h="299" extrusionOk="0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6162529" y="4378245"/>
            <a:ext cx="61391" cy="13263"/>
          </a:xfrm>
          <a:custGeom>
            <a:avLst/>
            <a:gdLst/>
            <a:ahLst/>
            <a:cxnLst/>
            <a:rect l="l" t="t" r="r" b="b"/>
            <a:pathLst>
              <a:path w="1384" h="299" extrusionOk="0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167320" y="4441987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6172155" y="4508170"/>
            <a:ext cx="61391" cy="14505"/>
          </a:xfrm>
          <a:custGeom>
            <a:avLst/>
            <a:gdLst/>
            <a:ahLst/>
            <a:cxnLst/>
            <a:rect l="l" t="t" r="r" b="b"/>
            <a:pathLst>
              <a:path w="1384" h="327" extrusionOk="0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6252753" y="3673835"/>
            <a:ext cx="173305" cy="990947"/>
          </a:xfrm>
          <a:custGeom>
            <a:avLst/>
            <a:gdLst/>
            <a:ahLst/>
            <a:cxnLst/>
            <a:rect l="l" t="t" r="r" b="b"/>
            <a:pathLst>
              <a:path w="3907" h="22340" extrusionOk="0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6277993" y="3682795"/>
            <a:ext cx="146868" cy="981986"/>
          </a:xfrm>
          <a:custGeom>
            <a:avLst/>
            <a:gdLst/>
            <a:ahLst/>
            <a:cxnLst/>
            <a:rect l="l" t="t" r="r" b="b"/>
            <a:pathLst>
              <a:path w="3311" h="22138" extrusionOk="0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6252753" y="3673835"/>
            <a:ext cx="172107" cy="840397"/>
          </a:xfrm>
          <a:custGeom>
            <a:avLst/>
            <a:gdLst/>
            <a:ahLst/>
            <a:cxnLst/>
            <a:rect l="l" t="t" r="r" b="b"/>
            <a:pathLst>
              <a:path w="3880" h="18946" extrusionOk="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6327363" y="3682795"/>
            <a:ext cx="97498" cy="831437"/>
          </a:xfrm>
          <a:custGeom>
            <a:avLst/>
            <a:gdLst/>
            <a:ahLst/>
            <a:cxnLst/>
            <a:rect l="l" t="t" r="r" b="b"/>
            <a:pathLst>
              <a:path w="2198" h="18744" extrusionOk="0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6249160" y="3767032"/>
            <a:ext cx="97498" cy="739972"/>
          </a:xfrm>
          <a:custGeom>
            <a:avLst/>
            <a:gdLst/>
            <a:ahLst/>
            <a:cxnLst/>
            <a:rect l="l" t="t" r="r" b="b"/>
            <a:pathLst>
              <a:path w="2198" h="16682" extrusionOk="0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246720" y="3742989"/>
            <a:ext cx="83082" cy="764014"/>
          </a:xfrm>
          <a:custGeom>
            <a:avLst/>
            <a:gdLst/>
            <a:ahLst/>
            <a:cxnLst/>
            <a:rect l="l" t="t" r="r" b="b"/>
            <a:pathLst>
              <a:path w="1873" h="17224" extrusionOk="0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6296047" y="3753813"/>
            <a:ext cx="99937" cy="756828"/>
          </a:xfrm>
          <a:custGeom>
            <a:avLst/>
            <a:gdLst/>
            <a:ahLst/>
            <a:cxnLst/>
            <a:rect l="l" t="t" r="r" b="b"/>
            <a:pathLst>
              <a:path w="2253" h="17062" extrusionOk="0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6324924" y="3675387"/>
            <a:ext cx="99937" cy="104905"/>
          </a:xfrm>
          <a:custGeom>
            <a:avLst/>
            <a:gdLst/>
            <a:ahLst/>
            <a:cxnLst/>
            <a:rect l="l" t="t" r="r" b="b"/>
            <a:pathLst>
              <a:path w="2253" h="2365" extrusionOk="0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6403127" y="3682795"/>
            <a:ext cx="21735" cy="96300"/>
          </a:xfrm>
          <a:custGeom>
            <a:avLst/>
            <a:gdLst/>
            <a:ahLst/>
            <a:cxnLst/>
            <a:rect l="l" t="t" r="r" b="b"/>
            <a:pathLst>
              <a:path w="490" h="2171" extrusionOk="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265972" y="4603984"/>
            <a:ext cx="38547" cy="63121"/>
          </a:xfrm>
          <a:custGeom>
            <a:avLst/>
            <a:gdLst/>
            <a:ahLst/>
            <a:cxnLst/>
            <a:rect l="l" t="t" r="r" b="b"/>
            <a:pathLst>
              <a:path w="869" h="1423" extrusionOk="0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6318935" y="3735005"/>
            <a:ext cx="102288" cy="72968"/>
          </a:xfrm>
          <a:custGeom>
            <a:avLst/>
            <a:gdLst/>
            <a:ahLst/>
            <a:cxnLst/>
            <a:rect l="l" t="t" r="r" b="b"/>
            <a:pathLst>
              <a:path w="2306" h="1645" extrusionOk="0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403127" y="3744187"/>
            <a:ext cx="19296" cy="63786"/>
          </a:xfrm>
          <a:custGeom>
            <a:avLst/>
            <a:gdLst/>
            <a:ahLst/>
            <a:cxnLst/>
            <a:rect l="l" t="t" r="r" b="b"/>
            <a:pathLst>
              <a:path w="435" h="1438" extrusionOk="0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"/>
          <p:cNvSpPr/>
          <p:nvPr/>
        </p:nvSpPr>
        <p:spPr>
          <a:xfrm>
            <a:off x="6338187" y="3685457"/>
            <a:ext cx="40942" cy="37127"/>
          </a:xfrm>
          <a:custGeom>
            <a:avLst/>
            <a:gdLst/>
            <a:ahLst/>
            <a:cxnLst/>
            <a:rect l="l" t="t" r="r" b="b"/>
            <a:pathLst>
              <a:path w="923" h="837" extrusionOk="0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6277993" y="4608065"/>
            <a:ext cx="25328" cy="56733"/>
          </a:xfrm>
          <a:custGeom>
            <a:avLst/>
            <a:gdLst/>
            <a:ahLst/>
            <a:cxnLst/>
            <a:rect l="l" t="t" r="r" b="b"/>
            <a:pathLst>
              <a:path w="571" h="1279" extrusionOk="0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5897801" y="3674234"/>
            <a:ext cx="197391" cy="987265"/>
          </a:xfrm>
          <a:custGeom>
            <a:avLst/>
            <a:gdLst/>
            <a:ahLst/>
            <a:cxnLst/>
            <a:rect l="l" t="t" r="r" b="b"/>
            <a:pathLst>
              <a:path w="4450" h="22257" extrusionOk="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918250" y="3674234"/>
            <a:ext cx="176942" cy="977151"/>
          </a:xfrm>
          <a:custGeom>
            <a:avLst/>
            <a:gdLst/>
            <a:ahLst/>
            <a:cxnLst/>
            <a:rect l="l" t="t" r="r" b="b"/>
            <a:pathLst>
              <a:path w="3989" h="22029" extrusionOk="0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5896603" y="3821193"/>
            <a:ext cx="198589" cy="840308"/>
          </a:xfrm>
          <a:custGeom>
            <a:avLst/>
            <a:gdLst/>
            <a:ahLst/>
            <a:cxnLst/>
            <a:rect l="l" t="t" r="r" b="b"/>
            <a:pathLst>
              <a:path w="4477" h="18944" extrusionOk="0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"/>
          <p:cNvSpPr/>
          <p:nvPr/>
        </p:nvSpPr>
        <p:spPr>
          <a:xfrm>
            <a:off x="5972411" y="3821193"/>
            <a:ext cx="122782" cy="830195"/>
          </a:xfrm>
          <a:custGeom>
            <a:avLst/>
            <a:gdLst/>
            <a:ahLst/>
            <a:cxnLst/>
            <a:rect l="l" t="t" r="r" b="b"/>
            <a:pathLst>
              <a:path w="2768" h="18716" extrusionOk="0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5897801" y="3833214"/>
            <a:ext cx="119189" cy="737577"/>
          </a:xfrm>
          <a:custGeom>
            <a:avLst/>
            <a:gdLst/>
            <a:ahLst/>
            <a:cxnLst/>
            <a:rect l="l" t="t" r="r" b="b"/>
            <a:pathLst>
              <a:path w="2687" h="16628" extrusionOk="0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893010" y="3832016"/>
            <a:ext cx="105926" cy="760421"/>
          </a:xfrm>
          <a:custGeom>
            <a:avLst/>
            <a:gdLst/>
            <a:ahLst/>
            <a:cxnLst/>
            <a:rect l="l" t="t" r="r" b="b"/>
            <a:pathLst>
              <a:path w="2388" h="17143" extrusionOk="0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5943534" y="3828379"/>
            <a:ext cx="122782" cy="753235"/>
          </a:xfrm>
          <a:custGeom>
            <a:avLst/>
            <a:gdLst/>
            <a:ahLst/>
            <a:cxnLst/>
            <a:rect l="l" t="t" r="r" b="b"/>
            <a:pathLst>
              <a:path w="2768" h="16981" extrusionOk="0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5995255" y="4555101"/>
            <a:ext cx="101135" cy="106414"/>
          </a:xfrm>
          <a:custGeom>
            <a:avLst/>
            <a:gdLst/>
            <a:ahLst/>
            <a:cxnLst/>
            <a:rect l="l" t="t" r="r" b="b"/>
            <a:pathLst>
              <a:path w="2280" h="2399" extrusionOk="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6072261" y="4555101"/>
            <a:ext cx="22933" cy="96300"/>
          </a:xfrm>
          <a:custGeom>
            <a:avLst/>
            <a:gdLst/>
            <a:ahLst/>
            <a:cxnLst/>
            <a:rect l="l" t="t" r="r" b="b"/>
            <a:pathLst>
              <a:path w="517" h="2171" extrusionOk="0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5908624" y="3671927"/>
            <a:ext cx="37349" cy="62455"/>
          </a:xfrm>
          <a:custGeom>
            <a:avLst/>
            <a:gdLst/>
            <a:ahLst/>
            <a:cxnLst/>
            <a:rect l="l" t="t" r="r" b="b"/>
            <a:pathLst>
              <a:path w="842" h="1408" extrusionOk="0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988069" y="4526224"/>
            <a:ext cx="103486" cy="74254"/>
          </a:xfrm>
          <a:custGeom>
            <a:avLst/>
            <a:gdLst/>
            <a:ahLst/>
            <a:cxnLst/>
            <a:rect l="l" t="t" r="r" b="b"/>
            <a:pathLst>
              <a:path w="2333" h="1674" extrusionOk="0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"/>
          <p:cNvSpPr/>
          <p:nvPr/>
        </p:nvSpPr>
        <p:spPr>
          <a:xfrm>
            <a:off x="6071063" y="4526224"/>
            <a:ext cx="20493" cy="63830"/>
          </a:xfrm>
          <a:custGeom>
            <a:avLst/>
            <a:gdLst/>
            <a:ahLst/>
            <a:cxnLst/>
            <a:rect l="l" t="t" r="r" b="b"/>
            <a:pathLst>
              <a:path w="462" h="1439" extrusionOk="0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6010914" y="4613920"/>
            <a:ext cx="40942" cy="35619"/>
          </a:xfrm>
          <a:custGeom>
            <a:avLst/>
            <a:gdLst/>
            <a:ahLst/>
            <a:cxnLst/>
            <a:rect l="l" t="t" r="r" b="b"/>
            <a:pathLst>
              <a:path w="923" h="803" extrusionOk="0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5919492" y="3674234"/>
            <a:ext cx="26481" cy="55536"/>
          </a:xfrm>
          <a:custGeom>
            <a:avLst/>
            <a:gdLst/>
            <a:ahLst/>
            <a:cxnLst/>
            <a:rect l="l" t="t" r="r" b="b"/>
            <a:pathLst>
              <a:path w="597" h="1252" extrusionOk="0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5971213" y="4656194"/>
            <a:ext cx="377837" cy="58995"/>
          </a:xfrm>
          <a:custGeom>
            <a:avLst/>
            <a:gdLst/>
            <a:ahLst/>
            <a:cxnLst/>
            <a:rect l="l" t="t" r="r" b="b"/>
            <a:pathLst>
              <a:path w="8518" h="1330" extrusionOk="0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885780" y="3966777"/>
            <a:ext cx="548702" cy="696635"/>
          </a:xfrm>
          <a:custGeom>
            <a:avLst/>
            <a:gdLst/>
            <a:ahLst/>
            <a:cxnLst/>
            <a:rect l="l" t="t" r="r" b="b"/>
            <a:pathLst>
              <a:path w="12370" h="15705" extrusionOk="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" name="Google Shape;118;p2"/>
          <p:cNvGrpSpPr/>
          <p:nvPr/>
        </p:nvGrpSpPr>
        <p:grpSpPr>
          <a:xfrm>
            <a:off x="103411" y="3896691"/>
            <a:ext cx="1581004" cy="820892"/>
            <a:chOff x="103411" y="3896691"/>
            <a:chExt cx="1581004" cy="820892"/>
          </a:xfrm>
        </p:grpSpPr>
        <p:sp>
          <p:nvSpPr>
            <p:cNvPr id="119" name="Google Shape;119;p2"/>
            <p:cNvSpPr/>
            <p:nvPr/>
          </p:nvSpPr>
          <p:spPr>
            <a:xfrm>
              <a:off x="103411" y="3898199"/>
              <a:ext cx="804956" cy="163635"/>
            </a:xfrm>
            <a:custGeom>
              <a:avLst/>
              <a:gdLst/>
              <a:ahLst/>
              <a:cxnLst/>
              <a:rect l="l" t="t" r="r" b="b"/>
              <a:pathLst>
                <a:path w="18147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819260" y="3896691"/>
              <a:ext cx="726753" cy="168780"/>
            </a:xfrm>
            <a:custGeom>
              <a:avLst/>
              <a:gdLst/>
              <a:ahLst/>
              <a:cxnLst/>
              <a:rect l="l" t="t" r="r" b="b"/>
              <a:pathLst>
                <a:path w="16384" h="3805" extrusionOk="0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843346" y="3907204"/>
              <a:ext cx="682218" cy="143807"/>
            </a:xfrm>
            <a:custGeom>
              <a:avLst/>
              <a:gdLst/>
              <a:ahLst/>
              <a:cxnLst/>
              <a:rect l="l" t="t" r="r" b="b"/>
              <a:pathLst>
                <a:path w="15380" h="3242" extrusionOk="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862597" y="3940295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863795" y="3965535"/>
              <a:ext cx="150461" cy="12154"/>
            </a:xfrm>
            <a:custGeom>
              <a:avLst/>
              <a:gdLst/>
              <a:ahLst/>
              <a:cxnLst/>
              <a:rect l="l" t="t" r="r" b="b"/>
              <a:pathLst>
                <a:path w="3392" h="274" extrusionOk="0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856565" y="400044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194661" y="3930669"/>
              <a:ext cx="321281" cy="12553"/>
            </a:xfrm>
            <a:custGeom>
              <a:avLst/>
              <a:gdLst/>
              <a:ahLst/>
              <a:cxnLst/>
              <a:rect l="l" t="t" r="r" b="b"/>
              <a:pathLst>
                <a:path w="7243" h="283" extrusionOk="0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337848" y="3957151"/>
              <a:ext cx="167272" cy="9670"/>
            </a:xfrm>
            <a:custGeom>
              <a:avLst/>
              <a:gdLst/>
              <a:ahLst/>
              <a:cxnLst/>
              <a:rect l="l" t="t" r="r" b="b"/>
              <a:pathLst>
                <a:path w="3771" h="218" extrusionOk="0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407623" y="3982391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64436" y="4007675"/>
              <a:ext cx="247914" cy="12065"/>
            </a:xfrm>
            <a:custGeom>
              <a:avLst/>
              <a:gdLst/>
              <a:ahLst/>
              <a:cxnLst/>
              <a:rect l="l" t="t" r="r" b="b"/>
              <a:pathLst>
                <a:path w="5589" h="272" extrusionOk="0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839753" y="3916209"/>
              <a:ext cx="34909" cy="131209"/>
            </a:xfrm>
            <a:custGeom>
              <a:avLst/>
              <a:gdLst/>
              <a:ahLst/>
              <a:cxnLst/>
              <a:rect l="l" t="t" r="r" b="b"/>
              <a:pathLst>
                <a:path w="787" h="2958" extrusionOk="0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06598" y="3944775"/>
              <a:ext cx="347763" cy="72569"/>
            </a:xfrm>
            <a:custGeom>
              <a:avLst/>
              <a:gdLst/>
              <a:ahLst/>
              <a:cxnLst/>
              <a:rect l="l" t="t" r="r" b="b"/>
              <a:pathLst>
                <a:path w="7840" h="1636" extrusionOk="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03411" y="3899397"/>
              <a:ext cx="161240" cy="163635"/>
            </a:xfrm>
            <a:custGeom>
              <a:avLst/>
              <a:gdLst/>
              <a:ahLst/>
              <a:cxnLst/>
              <a:rect l="l" t="t" r="r" b="b"/>
              <a:pathLst>
                <a:path w="3635" h="3689" extrusionOk="0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02063" y="4061792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920351" y="405913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944393" y="4072926"/>
              <a:ext cx="682263" cy="142920"/>
            </a:xfrm>
            <a:custGeom>
              <a:avLst/>
              <a:gdLst/>
              <a:ahLst/>
              <a:cxnLst/>
              <a:rect l="l" t="t" r="r" b="b"/>
              <a:pathLst>
                <a:path w="15381" h="3222" extrusionOk="0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63645" y="4103933"/>
              <a:ext cx="187765" cy="11001"/>
            </a:xfrm>
            <a:custGeom>
              <a:avLst/>
              <a:gdLst/>
              <a:ahLst/>
              <a:cxnLst/>
              <a:rect l="l" t="t" r="r" b="b"/>
              <a:pathLst>
                <a:path w="4233" h="248" extrusionOk="0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964842" y="4129173"/>
              <a:ext cx="150461" cy="12420"/>
            </a:xfrm>
            <a:custGeom>
              <a:avLst/>
              <a:gdLst/>
              <a:ahLst/>
              <a:cxnLst/>
              <a:rect l="l" t="t" r="r" b="b"/>
              <a:pathLst>
                <a:path w="3392" h="280" extrusionOk="0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957656" y="4162885"/>
              <a:ext cx="127572" cy="11089"/>
            </a:xfrm>
            <a:custGeom>
              <a:avLst/>
              <a:gdLst/>
              <a:ahLst/>
              <a:cxnLst/>
              <a:rect l="l" t="t" r="r" b="b"/>
              <a:pathLst>
                <a:path w="2876" h="250" extrusionOk="0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294511" y="4094174"/>
              <a:ext cx="321281" cy="13485"/>
            </a:xfrm>
            <a:custGeom>
              <a:avLst/>
              <a:gdLst/>
              <a:ahLst/>
              <a:cxnLst/>
              <a:rect l="l" t="t" r="r" b="b"/>
              <a:pathLst>
                <a:path w="7243" h="304" extrusionOk="0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40093" y="4120745"/>
              <a:ext cx="167316" cy="10912"/>
            </a:xfrm>
            <a:custGeom>
              <a:avLst/>
              <a:gdLst/>
              <a:ahLst/>
              <a:cxnLst/>
              <a:rect l="l" t="t" r="r" b="b"/>
              <a:pathLst>
                <a:path w="3772" h="246" extrusionOk="0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507473" y="4144831"/>
              <a:ext cx="98695" cy="10868"/>
            </a:xfrm>
            <a:custGeom>
              <a:avLst/>
              <a:gdLst/>
              <a:ahLst/>
              <a:cxnLst/>
              <a:rect l="l" t="t" r="r" b="b"/>
              <a:pathLst>
                <a:path w="2225" h="245" extrusionOk="0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365528" y="4171313"/>
              <a:ext cx="247870" cy="12065"/>
            </a:xfrm>
            <a:custGeom>
              <a:avLst/>
              <a:gdLst/>
              <a:ahLst/>
              <a:cxnLst/>
              <a:rect l="l" t="t" r="r" b="b"/>
              <a:pathLst>
                <a:path w="5588" h="272" extrusionOk="0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941998" y="4078649"/>
              <a:ext cx="33756" cy="131209"/>
            </a:xfrm>
            <a:custGeom>
              <a:avLst/>
              <a:gdLst/>
              <a:ahLst/>
              <a:cxnLst/>
              <a:rect l="l" t="t" r="r" b="b"/>
              <a:pathLst>
                <a:path w="761" h="2958" extrusionOk="0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07645" y="4107526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204458" y="4061792"/>
              <a:ext cx="160086" cy="163679"/>
            </a:xfrm>
            <a:custGeom>
              <a:avLst/>
              <a:gdLst/>
              <a:ahLst/>
              <a:cxnLst/>
              <a:rect l="l" t="t" r="r" b="b"/>
              <a:pathLst>
                <a:path w="3609" h="3690" extrusionOk="0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872223" y="4224233"/>
              <a:ext cx="804956" cy="163679"/>
            </a:xfrm>
            <a:custGeom>
              <a:avLst/>
              <a:gdLst/>
              <a:ahLst/>
              <a:cxnLst/>
              <a:rect l="l" t="t" r="r" b="b"/>
              <a:pathLst>
                <a:path w="18147" h="3690" extrusionOk="0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34533" y="4221571"/>
              <a:ext cx="725556" cy="168736"/>
            </a:xfrm>
            <a:custGeom>
              <a:avLst/>
              <a:gdLst/>
              <a:ahLst/>
              <a:cxnLst/>
              <a:rect l="l" t="t" r="r" b="b"/>
              <a:pathLst>
                <a:path w="16357" h="3804" extrusionOk="0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254982" y="4234169"/>
              <a:ext cx="683460" cy="144118"/>
            </a:xfrm>
            <a:custGeom>
              <a:avLst/>
              <a:gdLst/>
              <a:ahLst/>
              <a:cxnLst/>
              <a:rect l="l" t="t" r="r" b="b"/>
              <a:pathLst>
                <a:path w="15408" h="3249" extrusionOk="0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729036" y="4266329"/>
              <a:ext cx="187765" cy="11045"/>
            </a:xfrm>
            <a:custGeom>
              <a:avLst/>
              <a:gdLst/>
              <a:ahLst/>
              <a:cxnLst/>
              <a:rect l="l" t="t" r="r" b="b"/>
              <a:pathLst>
                <a:path w="4233" h="249" extrusionOk="0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765143" y="4291613"/>
              <a:ext cx="150416" cy="12376"/>
            </a:xfrm>
            <a:custGeom>
              <a:avLst/>
              <a:gdLst/>
              <a:ahLst/>
              <a:cxnLst/>
              <a:rect l="l" t="t" r="r" b="b"/>
              <a:pathLst>
                <a:path w="3391" h="279" extrusionOk="0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96415" y="4325281"/>
              <a:ext cx="127572" cy="11134"/>
            </a:xfrm>
            <a:custGeom>
              <a:avLst/>
              <a:gdLst/>
              <a:ahLst/>
              <a:cxnLst/>
              <a:rect l="l" t="t" r="r" b="b"/>
              <a:pathLst>
                <a:path w="2876" h="251" extrusionOk="0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265806" y="4256570"/>
              <a:ext cx="320084" cy="13529"/>
            </a:xfrm>
            <a:custGeom>
              <a:avLst/>
              <a:gdLst/>
              <a:ahLst/>
              <a:cxnLst/>
              <a:rect l="l" t="t" r="r" b="b"/>
              <a:pathLst>
                <a:path w="7216" h="305" extrusionOk="0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274234" y="4283185"/>
              <a:ext cx="167316" cy="10868"/>
            </a:xfrm>
            <a:custGeom>
              <a:avLst/>
              <a:gdLst/>
              <a:ahLst/>
              <a:cxnLst/>
              <a:rect l="l" t="t" r="r" b="b"/>
              <a:pathLst>
                <a:path w="3772" h="245" extrusionOk="0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274234" y="4307271"/>
              <a:ext cx="98740" cy="10868"/>
            </a:xfrm>
            <a:custGeom>
              <a:avLst/>
              <a:gdLst/>
              <a:ahLst/>
              <a:cxnLst/>
              <a:rect l="l" t="t" r="r" b="b"/>
              <a:pathLst>
                <a:path w="2226" h="245" extrusionOk="0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68245" y="4333709"/>
              <a:ext cx="249067" cy="12110"/>
            </a:xfrm>
            <a:custGeom>
              <a:avLst/>
              <a:gdLst/>
              <a:ahLst/>
              <a:cxnLst/>
              <a:rect l="l" t="t" r="r" b="b"/>
              <a:pathLst>
                <a:path w="5615" h="273" extrusionOk="0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905891" y="4241089"/>
              <a:ext cx="33756" cy="131165"/>
            </a:xfrm>
            <a:custGeom>
              <a:avLst/>
              <a:gdLst/>
              <a:ahLst/>
              <a:cxnLst/>
              <a:rect l="l" t="t" r="r" b="b"/>
              <a:pathLst>
                <a:path w="761" h="2957" extrusionOk="0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025036" y="4269966"/>
              <a:ext cx="347718" cy="72214"/>
            </a:xfrm>
            <a:custGeom>
              <a:avLst/>
              <a:gdLst/>
              <a:ahLst/>
              <a:cxnLst/>
              <a:rect l="l" t="t" r="r" b="b"/>
              <a:pathLst>
                <a:path w="7839" h="1628" extrusionOk="0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517099" y="4224233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878256" y="4550310"/>
              <a:ext cx="806153" cy="164877"/>
            </a:xfrm>
            <a:custGeom>
              <a:avLst/>
              <a:gdLst/>
              <a:ahLst/>
              <a:cxnLst/>
              <a:rect l="l" t="t" r="r" b="b"/>
              <a:pathLst>
                <a:path w="18174" h="3717" extrusionOk="0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41763" y="4550044"/>
              <a:ext cx="726753" cy="167538"/>
            </a:xfrm>
            <a:custGeom>
              <a:avLst/>
              <a:gdLst/>
              <a:ahLst/>
              <a:cxnLst/>
              <a:rect l="l" t="t" r="r" b="b"/>
              <a:pathLst>
                <a:path w="16384" h="3777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1015" y="4561444"/>
              <a:ext cx="683416" cy="142876"/>
            </a:xfrm>
            <a:custGeom>
              <a:avLst/>
              <a:gdLst/>
              <a:ahLst/>
              <a:cxnLst/>
              <a:rect l="l" t="t" r="r" b="b"/>
              <a:pathLst>
                <a:path w="15407" h="3221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736266" y="4592406"/>
              <a:ext cx="187721" cy="11045"/>
            </a:xfrm>
            <a:custGeom>
              <a:avLst/>
              <a:gdLst/>
              <a:ahLst/>
              <a:cxnLst/>
              <a:rect l="l" t="t" r="r" b="b"/>
              <a:pathLst>
                <a:path w="4232" h="249" extrusionOk="0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72373" y="4618888"/>
              <a:ext cx="150416" cy="11222"/>
            </a:xfrm>
            <a:custGeom>
              <a:avLst/>
              <a:gdLst/>
              <a:ahLst/>
              <a:cxnLst/>
              <a:rect l="l" t="t" r="r" b="b"/>
              <a:pathLst>
                <a:path w="3391" h="253" extrusionOk="0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802448" y="4652556"/>
              <a:ext cx="127572" cy="11444"/>
            </a:xfrm>
            <a:custGeom>
              <a:avLst/>
              <a:gdLst/>
              <a:ahLst/>
              <a:cxnLst/>
              <a:rect l="l" t="t" r="r" b="b"/>
              <a:pathLst>
                <a:path w="2876" h="258" extrusionOk="0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1838" y="4583978"/>
              <a:ext cx="320084" cy="12198"/>
            </a:xfrm>
            <a:custGeom>
              <a:avLst/>
              <a:gdLst/>
              <a:ahLst/>
              <a:cxnLst/>
              <a:rect l="l" t="t" r="r" b="b"/>
              <a:pathLst>
                <a:path w="7216" h="275" extrusionOk="0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80266" y="4609263"/>
              <a:ext cx="167272" cy="10868"/>
            </a:xfrm>
            <a:custGeom>
              <a:avLst/>
              <a:gdLst/>
              <a:ahLst/>
              <a:cxnLst/>
              <a:rect l="l" t="t" r="r" b="b"/>
              <a:pathLst>
                <a:path w="3771" h="245" extrusionOk="0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282662" y="4634502"/>
              <a:ext cx="97498" cy="10868"/>
            </a:xfrm>
            <a:custGeom>
              <a:avLst/>
              <a:gdLst/>
              <a:ahLst/>
              <a:cxnLst/>
              <a:rect l="l" t="t" r="r" b="b"/>
              <a:pathLst>
                <a:path w="2198" h="245" extrusionOk="0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74234" y="4660984"/>
              <a:ext cx="249112" cy="12065"/>
            </a:xfrm>
            <a:custGeom>
              <a:avLst/>
              <a:gdLst/>
              <a:ahLst/>
              <a:cxnLst/>
              <a:rect l="l" t="t" r="r" b="b"/>
              <a:pathLst>
                <a:path w="5616" h="272" extrusionOk="0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911923" y="4568320"/>
              <a:ext cx="33712" cy="131209"/>
            </a:xfrm>
            <a:custGeom>
              <a:avLst/>
              <a:gdLst/>
              <a:ahLst/>
              <a:cxnLst/>
              <a:rect l="l" t="t" r="r" b="b"/>
              <a:pathLst>
                <a:path w="760" h="2958" extrusionOk="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031024" y="4597108"/>
              <a:ext cx="347763" cy="72347"/>
            </a:xfrm>
            <a:custGeom>
              <a:avLst/>
              <a:gdLst/>
              <a:ahLst/>
              <a:cxnLst/>
              <a:rect l="l" t="t" r="r" b="b"/>
              <a:pathLst>
                <a:path w="7840" h="1631" extrusionOk="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23131" y="4552706"/>
              <a:ext cx="161284" cy="163679"/>
            </a:xfrm>
            <a:custGeom>
              <a:avLst/>
              <a:gdLst/>
              <a:ahLst/>
              <a:cxnLst/>
              <a:rect l="l" t="t" r="r" b="b"/>
              <a:pathLst>
                <a:path w="3636" h="3690" extrusionOk="0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71176" y="4386673"/>
              <a:ext cx="806153" cy="163679"/>
            </a:xfrm>
            <a:custGeom>
              <a:avLst/>
              <a:gdLst/>
              <a:ahLst/>
              <a:cxnLst/>
              <a:rect l="l" t="t" r="r" b="b"/>
              <a:pathLst>
                <a:path w="18174" h="3690" extrusionOk="0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33486" y="4385209"/>
              <a:ext cx="726753" cy="168736"/>
            </a:xfrm>
            <a:custGeom>
              <a:avLst/>
              <a:gdLst/>
              <a:ahLst/>
              <a:cxnLst/>
              <a:rect l="l" t="t" r="r" b="b"/>
              <a:pathLst>
                <a:path w="16384" h="3804" extrusionOk="0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2737" y="4399004"/>
              <a:ext cx="683416" cy="142920"/>
            </a:xfrm>
            <a:custGeom>
              <a:avLst/>
              <a:gdLst/>
              <a:ahLst/>
              <a:cxnLst/>
              <a:rect l="l" t="t" r="r" b="b"/>
              <a:pathLst>
                <a:path w="15407" h="3222" extrusionOk="0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27988" y="4428769"/>
              <a:ext cx="187721" cy="11001"/>
            </a:xfrm>
            <a:custGeom>
              <a:avLst/>
              <a:gdLst/>
              <a:ahLst/>
              <a:cxnLst/>
              <a:rect l="l" t="t" r="r" b="b"/>
              <a:pathLst>
                <a:path w="4232" h="248" extrusionOk="0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64051" y="4454053"/>
              <a:ext cx="150461" cy="12376"/>
            </a:xfrm>
            <a:custGeom>
              <a:avLst/>
              <a:gdLst/>
              <a:ahLst/>
              <a:cxnLst/>
              <a:rect l="l" t="t" r="r" b="b"/>
              <a:pathLst>
                <a:path w="3392" h="279" extrusionOk="0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95368" y="4488918"/>
              <a:ext cx="128770" cy="11134"/>
            </a:xfrm>
            <a:custGeom>
              <a:avLst/>
              <a:gdLst/>
              <a:ahLst/>
              <a:cxnLst/>
              <a:rect l="l" t="t" r="r" b="b"/>
              <a:pathLst>
                <a:path w="2903" h="251" extrusionOk="0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63560" y="4420341"/>
              <a:ext cx="321281" cy="12198"/>
            </a:xfrm>
            <a:custGeom>
              <a:avLst/>
              <a:gdLst/>
              <a:ahLst/>
              <a:cxnLst/>
              <a:rect l="l" t="t" r="r" b="b"/>
              <a:pathLst>
                <a:path w="7243" h="275" extrusionOk="0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74384" y="4446822"/>
              <a:ext cx="166074" cy="10868"/>
            </a:xfrm>
            <a:custGeom>
              <a:avLst/>
              <a:gdLst/>
              <a:ahLst/>
              <a:cxnLst/>
              <a:rect l="l" t="t" r="r" b="b"/>
              <a:pathLst>
                <a:path w="3744" h="245" extrusionOk="0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4384" y="4470865"/>
              <a:ext cx="97498" cy="10912"/>
            </a:xfrm>
            <a:custGeom>
              <a:avLst/>
              <a:gdLst/>
              <a:ahLst/>
              <a:cxnLst/>
              <a:rect l="l" t="t" r="r" b="b"/>
              <a:pathLst>
                <a:path w="2198" h="246" extrusionOk="0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65956" y="4498544"/>
              <a:ext cx="249112" cy="12110"/>
            </a:xfrm>
            <a:custGeom>
              <a:avLst/>
              <a:gdLst/>
              <a:ahLst/>
              <a:cxnLst/>
              <a:rect l="l" t="t" r="r" b="b"/>
              <a:pathLst>
                <a:path w="5616" h="273" extrusionOk="0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803646" y="4404726"/>
              <a:ext cx="34909" cy="131165"/>
            </a:xfrm>
            <a:custGeom>
              <a:avLst/>
              <a:gdLst/>
              <a:ahLst/>
              <a:cxnLst/>
              <a:rect l="l" t="t" r="r" b="b"/>
              <a:pathLst>
                <a:path w="787" h="2957" extrusionOk="0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923944" y="4433604"/>
              <a:ext cx="347763" cy="72214"/>
            </a:xfrm>
            <a:custGeom>
              <a:avLst/>
              <a:gdLst/>
              <a:ahLst/>
              <a:cxnLst/>
              <a:rect l="l" t="t" r="r" b="b"/>
              <a:pathLst>
                <a:path w="7840" h="1628" extrusionOk="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416051" y="4387870"/>
              <a:ext cx="161284" cy="164877"/>
            </a:xfrm>
            <a:custGeom>
              <a:avLst/>
              <a:gdLst/>
              <a:ahLst/>
              <a:cxnLst/>
              <a:rect l="l" t="t" r="r" b="b"/>
              <a:pathLst>
                <a:path w="3636" h="3717" extrusionOk="0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2"/>
          <p:cNvSpPr/>
          <p:nvPr/>
        </p:nvSpPr>
        <p:spPr>
          <a:xfrm>
            <a:off x="1733699" y="4239847"/>
            <a:ext cx="194951" cy="144472"/>
          </a:xfrm>
          <a:custGeom>
            <a:avLst/>
            <a:gdLst/>
            <a:ahLst/>
            <a:cxnLst/>
            <a:rect l="l" t="t" r="r" b="b"/>
            <a:pathLst>
              <a:path w="4395" h="3257" extrusionOk="0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1758938" y="4064853"/>
            <a:ext cx="89070" cy="255677"/>
          </a:xfrm>
          <a:custGeom>
            <a:avLst/>
            <a:gdLst/>
            <a:ahLst/>
            <a:cxnLst/>
            <a:rect l="l" t="t" r="r" b="b"/>
            <a:pathLst>
              <a:path w="2008" h="5764" extrusionOk="0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1549613" y="4255062"/>
            <a:ext cx="559481" cy="461540"/>
          </a:xfrm>
          <a:custGeom>
            <a:avLst/>
            <a:gdLst/>
            <a:ahLst/>
            <a:cxnLst/>
            <a:rect l="l" t="t" r="r" b="b"/>
            <a:pathLst>
              <a:path w="12613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"/>
          <p:cNvSpPr/>
          <p:nvPr/>
        </p:nvSpPr>
        <p:spPr>
          <a:xfrm>
            <a:off x="1549613" y="4255062"/>
            <a:ext cx="466863" cy="461540"/>
          </a:xfrm>
          <a:custGeom>
            <a:avLst/>
            <a:gdLst/>
            <a:ahLst/>
            <a:cxnLst/>
            <a:rect l="l" t="t" r="r" b="b"/>
            <a:pathLst>
              <a:path w="10525" h="10405" extrusionOk="0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1846767" y="4636942"/>
            <a:ext cx="20493" cy="25727"/>
          </a:xfrm>
          <a:custGeom>
            <a:avLst/>
            <a:gdLst/>
            <a:ahLst/>
            <a:cxnLst/>
            <a:rect l="l" t="t" r="r" b="b"/>
            <a:pathLst>
              <a:path w="462" h="580" extrusionOk="0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"/>
          <p:cNvSpPr/>
          <p:nvPr/>
        </p:nvSpPr>
        <p:spPr>
          <a:xfrm>
            <a:off x="1744522" y="4300307"/>
            <a:ext cx="72214" cy="23820"/>
          </a:xfrm>
          <a:custGeom>
            <a:avLst/>
            <a:gdLst/>
            <a:ahLst/>
            <a:cxnLst/>
            <a:rect l="l" t="t" r="r" b="b"/>
            <a:pathLst>
              <a:path w="1628" h="537" extrusionOk="0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"/>
          <p:cNvSpPr/>
          <p:nvPr/>
        </p:nvSpPr>
        <p:spPr>
          <a:xfrm>
            <a:off x="1779742" y="4330426"/>
            <a:ext cx="38192" cy="23465"/>
          </a:xfrm>
          <a:custGeom>
            <a:avLst/>
            <a:gdLst/>
            <a:ahLst/>
            <a:cxnLst/>
            <a:rect l="l" t="t" r="r" b="b"/>
            <a:pathLst>
              <a:path w="861" h="529" extrusionOk="0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"/>
          <p:cNvSpPr/>
          <p:nvPr/>
        </p:nvSpPr>
        <p:spPr>
          <a:xfrm>
            <a:off x="1837141" y="4315655"/>
            <a:ext cx="57798" cy="26526"/>
          </a:xfrm>
          <a:custGeom>
            <a:avLst/>
            <a:gdLst/>
            <a:ahLst/>
            <a:cxnLst/>
            <a:rect l="l" t="t" r="r" b="b"/>
            <a:pathLst>
              <a:path w="1303" h="598" extrusionOk="0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"/>
          <p:cNvSpPr/>
          <p:nvPr/>
        </p:nvSpPr>
        <p:spPr>
          <a:xfrm>
            <a:off x="1872051" y="4289661"/>
            <a:ext cx="26526" cy="11178"/>
          </a:xfrm>
          <a:custGeom>
            <a:avLst/>
            <a:gdLst/>
            <a:ahLst/>
            <a:cxnLst/>
            <a:rect l="l" t="t" r="r" b="b"/>
            <a:pathLst>
              <a:path w="598" h="252" extrusionOk="0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1959880" y="4319115"/>
            <a:ext cx="78424" cy="66935"/>
          </a:xfrm>
          <a:custGeom>
            <a:avLst/>
            <a:gdLst/>
            <a:ahLst/>
            <a:cxnLst/>
            <a:rect l="l" t="t" r="r" b="b"/>
            <a:pathLst>
              <a:path w="1768" h="1509" extrusionOk="0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1988757" y="4421893"/>
            <a:ext cx="72214" cy="143230"/>
          </a:xfrm>
          <a:custGeom>
            <a:avLst/>
            <a:gdLst/>
            <a:ahLst/>
            <a:cxnLst/>
            <a:rect l="l" t="t" r="r" b="b"/>
            <a:pathLst>
              <a:path w="1628" h="3229" extrusionOk="0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2295536" y="3912615"/>
            <a:ext cx="687053" cy="802826"/>
          </a:xfrm>
          <a:custGeom>
            <a:avLst/>
            <a:gdLst/>
            <a:ahLst/>
            <a:cxnLst/>
            <a:rect l="l" t="t" r="r" b="b"/>
            <a:pathLst>
              <a:path w="15489" h="18099" extrusionOk="0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2538574" y="3912615"/>
            <a:ext cx="160086" cy="81840"/>
          </a:xfrm>
          <a:custGeom>
            <a:avLst/>
            <a:gdLst/>
            <a:ahLst/>
            <a:cxnLst/>
            <a:rect l="l" t="t" r="r" b="b"/>
            <a:pathLst>
              <a:path w="3609" h="1845" extrusionOk="0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2488050" y="3864487"/>
            <a:ext cx="264770" cy="66226"/>
          </a:xfrm>
          <a:custGeom>
            <a:avLst/>
            <a:gdLst/>
            <a:ahLst/>
            <a:cxnLst/>
            <a:rect l="l" t="t" r="r" b="b"/>
            <a:pathLst>
              <a:path w="5969" h="1493" extrusionOk="0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"/>
          <p:cNvSpPr/>
          <p:nvPr/>
        </p:nvSpPr>
        <p:spPr>
          <a:xfrm>
            <a:off x="2355730" y="4450415"/>
            <a:ext cx="535439" cy="210609"/>
          </a:xfrm>
          <a:custGeom>
            <a:avLst/>
            <a:gdLst/>
            <a:ahLst/>
            <a:cxnLst/>
            <a:rect l="l" t="t" r="r" b="b"/>
            <a:pathLst>
              <a:path w="12071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"/>
          <p:cNvSpPr/>
          <p:nvPr/>
        </p:nvSpPr>
        <p:spPr>
          <a:xfrm>
            <a:off x="2355730" y="4450415"/>
            <a:ext cx="228619" cy="210609"/>
          </a:xfrm>
          <a:custGeom>
            <a:avLst/>
            <a:gdLst/>
            <a:ahLst/>
            <a:cxnLst/>
            <a:rect l="l" t="t" r="r" b="b"/>
            <a:pathLst>
              <a:path w="5154" h="4748" extrusionOk="0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"/>
          <p:cNvSpPr/>
          <p:nvPr/>
        </p:nvSpPr>
        <p:spPr>
          <a:xfrm>
            <a:off x="2720264" y="4494862"/>
            <a:ext cx="55403" cy="52031"/>
          </a:xfrm>
          <a:custGeom>
            <a:avLst/>
            <a:gdLst/>
            <a:ahLst/>
            <a:cxnLst/>
            <a:rect l="l" t="t" r="r" b="b"/>
            <a:pathLst>
              <a:path w="1249" h="1173" extrusionOk="0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2787643" y="4576970"/>
            <a:ext cx="37349" cy="31316"/>
          </a:xfrm>
          <a:custGeom>
            <a:avLst/>
            <a:gdLst/>
            <a:ahLst/>
            <a:cxnLst/>
            <a:rect l="l" t="t" r="r" b="b"/>
            <a:pathLst>
              <a:path w="842" h="706" extrusionOk="0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"/>
          <p:cNvSpPr/>
          <p:nvPr/>
        </p:nvSpPr>
        <p:spPr>
          <a:xfrm>
            <a:off x="2468799" y="4492556"/>
            <a:ext cx="81884" cy="56556"/>
          </a:xfrm>
          <a:custGeom>
            <a:avLst/>
            <a:gdLst/>
            <a:ahLst/>
            <a:cxnLst/>
            <a:rect l="l" t="t" r="r" b="b"/>
            <a:pathLst>
              <a:path w="1846" h="1275" extrusionOk="0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2574681" y="4583978"/>
            <a:ext cx="30119" cy="26526"/>
          </a:xfrm>
          <a:custGeom>
            <a:avLst/>
            <a:gdLst/>
            <a:ahLst/>
            <a:cxnLst/>
            <a:rect l="l" t="t" r="r" b="b"/>
            <a:pathLst>
              <a:path w="679" h="598" extrusionOk="0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"/>
          <p:cNvSpPr txBox="1">
            <a:spLocks noGrp="1"/>
          </p:cNvSpPr>
          <p:nvPr>
            <p:ph type="subTitle" idx="1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"/>
          <p:cNvSpPr txBox="1">
            <a:spLocks noGrp="1"/>
          </p:cNvSpPr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do blanco">
  <p:cSld name="CUSTOM_10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- background">
  <p:cSld name="CUSTOM_11">
    <p:bg>
      <p:bgPr>
        <a:solidFill>
          <a:schemeClr val="dk2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7928062" y="729885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/>
          <p:nvPr/>
        </p:nvSpPr>
        <p:spPr>
          <a:xfrm>
            <a:off x="5542605" y="1768428"/>
            <a:ext cx="798967" cy="270936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"/>
          <p:cNvSpPr/>
          <p:nvPr/>
        </p:nvSpPr>
        <p:spPr>
          <a:xfrm>
            <a:off x="587212" y="388060"/>
            <a:ext cx="1158662" cy="394072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4"/>
          <p:cNvSpPr/>
          <p:nvPr/>
        </p:nvSpPr>
        <p:spPr>
          <a:xfrm>
            <a:off x="2073164" y="4225925"/>
            <a:ext cx="796690" cy="270940"/>
          </a:xfrm>
          <a:custGeom>
            <a:avLst/>
            <a:gdLst/>
            <a:ahLst/>
            <a:cxnLst/>
            <a:rect l="l" t="t" r="r" b="b"/>
            <a:pathLst>
              <a:path w="26121" h="8884" extrusionOk="0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4"/>
          <p:cNvSpPr/>
          <p:nvPr/>
        </p:nvSpPr>
        <p:spPr>
          <a:xfrm>
            <a:off x="7928049" y="4366575"/>
            <a:ext cx="549186" cy="186248"/>
          </a:xfrm>
          <a:custGeom>
            <a:avLst/>
            <a:gdLst/>
            <a:ahLst/>
            <a:cxnLst/>
            <a:rect l="l" t="t" r="r" b="b"/>
            <a:pathLst>
              <a:path w="18012" h="6108" extrusionOk="0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"/>
          <p:cNvSpPr txBox="1">
            <a:spLocks noGrp="1"/>
          </p:cNvSpPr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4"/>
          <p:cNvSpPr txBox="1">
            <a:spLocks noGrp="1"/>
          </p:cNvSpPr>
          <p:nvPr>
            <p:ph type="subTitle" idx="1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 Profesor">
  <p:cSld name="TITLE_AND_TWO_COLUMNS_1">
    <p:bg>
      <p:bgPr>
        <a:solidFill>
          <a:srgbClr val="B9D27A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19" name="Google Shape;219;p5"/>
          <p:cNvSpPr/>
          <p:nvPr/>
        </p:nvSpPr>
        <p:spPr>
          <a:xfrm>
            <a:off x="183750" y="540600"/>
            <a:ext cx="8776500" cy="44142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370975" y="643950"/>
            <a:ext cx="3835200" cy="4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5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5"/>
          <p:cNvSpPr txBox="1"/>
          <p:nvPr/>
        </p:nvSpPr>
        <p:spPr>
          <a:xfrm>
            <a:off x="308900" y="188700"/>
            <a:ext cx="10128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Profesor: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5"/>
          <p:cNvSpPr txBox="1">
            <a:spLocks noGrp="1"/>
          </p:cNvSpPr>
          <p:nvPr>
            <p:ph type="subTitle" idx="1"/>
          </p:nvPr>
        </p:nvSpPr>
        <p:spPr>
          <a:xfrm>
            <a:off x="1321700" y="188700"/>
            <a:ext cx="75429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5"/>
          <p:cNvSpPr/>
          <p:nvPr/>
        </p:nvSpPr>
        <p:spPr>
          <a:xfrm>
            <a:off x="-1876700" y="125"/>
            <a:ext cx="1810800" cy="5143500"/>
          </a:xfrm>
          <a:prstGeom prst="roundRect">
            <a:avLst>
              <a:gd name="adj" fmla="val 4167"/>
            </a:avLst>
          </a:prstGeom>
          <a:solidFill>
            <a:srgbClr val="D6E8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i="1"/>
              <a:t>Elementos</a:t>
            </a:r>
            <a:endParaRPr sz="1000" i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 Estudiante">
  <p:cSld name="TITLE_AND_TWO_COLUMNS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183750" y="540600"/>
            <a:ext cx="8776500" cy="4414200"/>
          </a:xfrm>
          <a:prstGeom prst="roundRect">
            <a:avLst>
              <a:gd name="adj" fmla="val 2088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  <p:sp>
        <p:nvSpPr>
          <p:cNvPr id="228" name="Google Shape;228;p6"/>
          <p:cNvSpPr/>
          <p:nvPr/>
        </p:nvSpPr>
        <p:spPr>
          <a:xfrm>
            <a:off x="183750" y="188700"/>
            <a:ext cx="8776500" cy="3519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308900" y="188700"/>
            <a:ext cx="1163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>
                <a:solidFill>
                  <a:srgbClr val="FFFFFF"/>
                </a:solidFill>
              </a:rPr>
              <a:t>Estudiante: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0" name="Google Shape;230;p6"/>
          <p:cNvSpPr txBox="1">
            <a:spLocks noGrp="1"/>
          </p:cNvSpPr>
          <p:nvPr>
            <p:ph type="subTitle" idx="1"/>
          </p:nvPr>
        </p:nvSpPr>
        <p:spPr>
          <a:xfrm>
            <a:off x="1472600" y="188700"/>
            <a:ext cx="73920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6"/>
          <p:cNvSpPr txBox="1">
            <a:spLocks noGrp="1"/>
          </p:cNvSpPr>
          <p:nvPr>
            <p:ph type="title"/>
          </p:nvPr>
        </p:nvSpPr>
        <p:spPr>
          <a:xfrm>
            <a:off x="370975" y="643950"/>
            <a:ext cx="3835200" cy="42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1pPr>
            <a:lvl2pPr lvl="1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just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6"/>
          <p:cNvSpPr/>
          <p:nvPr/>
        </p:nvSpPr>
        <p:spPr>
          <a:xfrm>
            <a:off x="-1876700" y="125"/>
            <a:ext cx="1810800" cy="5143500"/>
          </a:xfrm>
          <a:prstGeom prst="roundRect">
            <a:avLst>
              <a:gd name="adj" fmla="val 4167"/>
            </a:avLst>
          </a:prstGeom>
          <a:solidFill>
            <a:srgbClr val="D6E8F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i="1"/>
              <a:t>Elementos</a:t>
            </a:r>
            <a:endParaRPr sz="1000" i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ucid.app/lucidchart/ddce2700-f25d-419e-b873-202923dfe6ad/edit?viewport_loc=312%2C-2112%2C3212%2C4818%2CHWEp-vi-RSFO&amp;invitationId=inv_fedd3052-ecb9-4ac1-a69b-78943927679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"/>
          <p:cNvSpPr txBox="1">
            <a:spLocks noGrp="1"/>
          </p:cNvSpPr>
          <p:nvPr>
            <p:ph type="ctrTitle"/>
          </p:nvPr>
        </p:nvSpPr>
        <p:spPr>
          <a:xfrm>
            <a:off x="1527720" y="208613"/>
            <a:ext cx="6088560" cy="1670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500" dirty="0"/>
              <a:t>Proyecto programación </a:t>
            </a:r>
            <a:endParaRPr sz="5500" dirty="0"/>
          </a:p>
        </p:txBody>
      </p:sp>
      <p:sp>
        <p:nvSpPr>
          <p:cNvPr id="238" name="Google Shape;238;p7"/>
          <p:cNvSpPr txBox="1">
            <a:spLocks noGrp="1"/>
          </p:cNvSpPr>
          <p:nvPr>
            <p:ph type="subTitle" idx="1"/>
          </p:nvPr>
        </p:nvSpPr>
        <p:spPr>
          <a:xfrm>
            <a:off x="2078287" y="3636460"/>
            <a:ext cx="5130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chemeClr val="accent6">
                    <a:lumMod val="85000"/>
                    <a:lumOff val="15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Caso de estudio:  sistema de gestión hospital </a:t>
            </a:r>
            <a:r>
              <a:rPr lang="es-419" sz="2400" b="1" dirty="0" err="1">
                <a:solidFill>
                  <a:schemeClr val="accent6">
                    <a:lumMod val="85000"/>
                    <a:lumOff val="15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uq</a:t>
            </a:r>
            <a:endParaRPr sz="2400" dirty="0">
              <a:solidFill>
                <a:schemeClr val="accent6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Google Shape;238;p7">
            <a:extLst>
              <a:ext uri="{FF2B5EF4-FFF2-40B4-BE49-F238E27FC236}">
                <a16:creationId xmlns:a16="http://schemas.microsoft.com/office/drawing/2014/main" id="{027905E5-832C-B16D-3179-8ECA1F71C2F7}"/>
              </a:ext>
            </a:extLst>
          </p:cNvPr>
          <p:cNvSpPr txBox="1">
            <a:spLocks/>
          </p:cNvSpPr>
          <p:nvPr/>
        </p:nvSpPr>
        <p:spPr>
          <a:xfrm>
            <a:off x="1464145" y="1878741"/>
            <a:ext cx="6358585" cy="167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Presentado por: </a:t>
            </a:r>
          </a:p>
          <a:p>
            <a:r>
              <a:rPr lang="es-MX" sz="2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uckiest Guy"/>
                <a:ea typeface="Luckiest Guy"/>
                <a:cs typeface="Luckiest Guy"/>
                <a:sym typeface="Luckiest Guy"/>
              </a:rPr>
              <a:t> Maria Fernanda huertas montes</a:t>
            </a:r>
          </a:p>
          <a:p>
            <a:r>
              <a:rPr lang="es-MX" sz="2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uckiest Guy"/>
                <a:sym typeface="Luckiest Guy"/>
              </a:rPr>
              <a:t>Cristian camilo morales robles</a:t>
            </a:r>
          </a:p>
          <a:p>
            <a:r>
              <a:rPr lang="es-MX" sz="26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Luckiest Guy"/>
                <a:sym typeface="Luckiest Guy"/>
              </a:rPr>
              <a:t>David José Bolívar pulido </a:t>
            </a:r>
            <a:endParaRPr lang="es-MX" sz="2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2537392-9FEF-41E1-8FBE-A3DFE5ED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98" y="498020"/>
            <a:ext cx="7525800" cy="19528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B7F8550-894A-3678-C381-90628913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35" y="2692582"/>
            <a:ext cx="771632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25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63010-C35F-1C8E-5C1E-9259A6168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3C8FB4F-73E8-0A5B-7AF4-601A293DC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1" y="440191"/>
            <a:ext cx="7611537" cy="202910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76EDF9E-E721-4FBE-21E9-C8A596377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2674202"/>
            <a:ext cx="7621064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65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74C65-2697-FFC0-C8F4-A0188967B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486059-547F-82B6-8A1B-25C0812F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25" y="584269"/>
            <a:ext cx="7430537" cy="19052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7DF274C-0A96-08C3-1B03-D104D62A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89" y="2653965"/>
            <a:ext cx="7240010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4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05B2-33E2-6832-E05C-34163D359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B5F0428-3050-40BD-228D-76890ED0A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57" y="704185"/>
            <a:ext cx="7773485" cy="180047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FD37A8-C988-0FE3-B8B3-E3E98760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20" y="2638840"/>
            <a:ext cx="7763958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88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785FF-8477-A8CC-3B23-327D085D1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7B1649-2183-E998-5BC3-4017CAD7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63" y="323537"/>
            <a:ext cx="7697274" cy="209579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A1F9F12-0079-EBA7-C28D-4DE432B2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47" y="2724171"/>
            <a:ext cx="7563906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4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3DA3-4EA9-4D9C-E24F-FC83E950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EBFA1-83B0-BE72-0985-161D93216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2" y="297404"/>
            <a:ext cx="7421011" cy="212437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C71E235-83E4-09B3-909E-9F3B88E9D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35" y="2721725"/>
            <a:ext cx="7535327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5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B4195-82AE-1EA0-28FB-873543989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103B87-01DE-354E-3C9D-C1B742D4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018" y="242531"/>
            <a:ext cx="7763958" cy="22767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84CF6F2-4EB8-B78F-B361-24DBD71D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55" y="2767071"/>
            <a:ext cx="759248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88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170688" y="766079"/>
            <a:ext cx="8802624" cy="3611342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s-419" sz="2500" b="1" dirty="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 dirty="0">
                <a:latin typeface="Times New Roman"/>
                <a:ea typeface="Times New Roman"/>
                <a:cs typeface="Times New Roman"/>
                <a:sym typeface="Times New Roman"/>
              </a:rPr>
              <a:t>¿Qué se solicita finalmente? (problema)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solicita desarrollar un sistema de gestión hospitalaria para el Hospital UQ, que permita administrar pacientes, médicos, citas, historiales médicos, consultorios, y personal administrativo, garantizando una arquitectura orientada a objetos y utilizando conceptos clave como herencia, polimorfismo, interfaces, encapsulamiento y abstracción.</a:t>
            </a:r>
            <a:endParaRPr sz="24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697350" y="12624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316992" y="468110"/>
            <a:ext cx="8510016" cy="4207279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s-419" sz="2300" b="1" dirty="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latin typeface="Times New Roman"/>
                <a:ea typeface="Times New Roman"/>
                <a:cs typeface="Times New Roman"/>
                <a:sym typeface="Times New Roman"/>
              </a:rPr>
              <a:t>¿Qué información es relevante dado el problema anterior?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7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 básicos de pacientes, médicos y administradores (id, nombre, contacto, etc.).</a:t>
            </a:r>
          </a:p>
          <a:p>
            <a:pPr marL="387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Gestión de citas médicas (fecha, hora, médico, paciente, consultorio)</a:t>
            </a: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7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 de historiales médicos (diagnósticos, tratamientos, exámenes, prescripciones).</a:t>
            </a:r>
          </a:p>
          <a:p>
            <a:pPr marL="387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Estado y disponibilidad de consultorios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73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Notificaciones enviadas a pacientes y médicos</a:t>
            </a: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7350" indent="-28575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Relación entre las entidades (por ejemplo, un médico atiende varias citas, un paciente tiene varios historiales).</a:t>
            </a:r>
            <a:br>
              <a:rPr lang="es-419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56" name="Google Shape;256;p10"/>
          <p:cNvSpPr txBox="1"/>
          <p:nvPr/>
        </p:nvSpPr>
        <p:spPr>
          <a:xfrm>
            <a:off x="697350" y="773399"/>
            <a:ext cx="7749300" cy="3732600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s-419" sz="2300" b="1" dirty="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latin typeface="Times New Roman"/>
                <a:ea typeface="Times New Roman"/>
                <a:cs typeface="Times New Roman"/>
                <a:sym typeface="Times New Roman"/>
              </a:rPr>
              <a:t>¿Cómo se agrupa la información relevante?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Entidades principales como clases 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(Paciente, Médico, Administrador, 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ConsultorioMedico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HistorialMedico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Cita, Notificación, Medicamento, 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PrescripcionMedica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Examen).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Relaciones organizadas mediante listas dentro de cada clase (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por ejemplo, un Hospital tiene listas de pacientes y médicos.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 agrupadas en interfaces según su propósito (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ICitaCRUD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IHistorialCRUD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INotificacionCRUD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altLang="es-C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O" altLang="es-CO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11E73-FDEF-F512-B6BE-5E048C26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" y="2455033"/>
            <a:ext cx="2263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1"/>
          <p:cNvSpPr txBox="1">
            <a:spLocks noGrp="1"/>
          </p:cNvSpPr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65" name="Google Shape;265;p11"/>
          <p:cNvSpPr txBox="1"/>
          <p:nvPr/>
        </p:nvSpPr>
        <p:spPr>
          <a:xfrm>
            <a:off x="969525" y="1071291"/>
            <a:ext cx="7204950" cy="3000918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AutoNum type="arabicPeriod"/>
            </a:pPr>
            <a:r>
              <a:rPr lang="es-419" sz="2300" b="1" dirty="0">
                <a:latin typeface="Times New Roman"/>
                <a:ea typeface="Times New Roman"/>
                <a:cs typeface="Times New Roman"/>
                <a:sym typeface="Times New Roman"/>
              </a:rPr>
              <a:t>Abstracción:</a:t>
            </a:r>
            <a:r>
              <a:rPr lang="es-419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s-419" sz="2300" dirty="0">
                <a:latin typeface="Times New Roman"/>
                <a:ea typeface="Times New Roman"/>
                <a:cs typeface="Times New Roman"/>
                <a:sym typeface="Times New Roman"/>
              </a:rPr>
              <a:t>¿Qué funcionalidades se solicitan finalmente?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Crear, consultar, modificar y eliminar pacientes, médicos, administradores, consultorios, citas, historiales, exámenes, tratamientos y prescripciones.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Asignar horarios de atención a médicos.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y gestionar notificaciones para usuarios.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Mantener integridad de datos mediante encapsulamiento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1600" lvl="0" algn="l" rtl="0">
              <a:spcBef>
                <a:spcPts val="0"/>
              </a:spcBef>
              <a:spcAft>
                <a:spcPts val="0"/>
              </a:spcAft>
              <a:buSzPts val="2000"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>
            <a:spLocks noGrp="1"/>
          </p:cNvSpPr>
          <p:nvPr>
            <p:ph type="title"/>
          </p:nvPr>
        </p:nvSpPr>
        <p:spPr>
          <a:xfrm>
            <a:off x="697350" y="266146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71" name="Google Shape;271;p12"/>
          <p:cNvSpPr txBox="1"/>
          <p:nvPr/>
        </p:nvSpPr>
        <p:spPr>
          <a:xfrm>
            <a:off x="620850" y="1089619"/>
            <a:ext cx="7902300" cy="2964261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s-419" sz="2600" b="1" dirty="0">
                <a:latin typeface="Times New Roman"/>
                <a:ea typeface="Times New Roman"/>
                <a:cs typeface="Times New Roman"/>
                <a:sym typeface="Times New Roman"/>
              </a:rPr>
              <a:t>Descomposición: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2600" dirty="0">
                <a:latin typeface="Times New Roman"/>
                <a:ea typeface="Times New Roman"/>
                <a:cs typeface="Times New Roman"/>
                <a:sym typeface="Times New Roman"/>
              </a:rPr>
              <a:t>¿Cómo se distribuyen las funcionalidades?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O" sz="2400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https://lucid.app/lucidchart/ddce2700-f25d-419e-b873-202923dfe6ad/edit?viewport_loc=312%2C-2112%2C3212%2C4818%2CHWEp-vi-RSFO&amp;invitationId=inv_fedd3052-ecb9-4ac1-a69b-789439276790</a:t>
            </a:r>
            <a:r>
              <a:rPr lang="es-419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"/>
          <p:cNvSpPr txBox="1">
            <a:spLocks noGrp="1"/>
          </p:cNvSpPr>
          <p:nvPr>
            <p:ph type="title"/>
          </p:nvPr>
        </p:nvSpPr>
        <p:spPr>
          <a:xfrm>
            <a:off x="697350" y="74911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77" name="Google Shape;277;p13"/>
          <p:cNvSpPr txBox="1"/>
          <p:nvPr/>
        </p:nvSpPr>
        <p:spPr>
          <a:xfrm>
            <a:off x="749337" y="636638"/>
            <a:ext cx="7645326" cy="3872877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-419" sz="2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Descomposición: </a:t>
            </a:r>
            <a:endParaRPr sz="2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¿Qué debo hacer para probar las funcionalidades?</a:t>
            </a:r>
            <a:endParaRPr lang="es-419" sz="2600" dirty="0"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Escribir pruebas unitarias con 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JUnit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verificar que cada clase: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Cree objetos correctamente.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Almacena y recupera datos correctamente (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s-MX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 operaciones CRUD correctamente en sus listas relacionadas.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Maneja correctamente relaciones entre objetos (por ejemplo, asignación de médicos a citas).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>
            <a:spLocks noGrp="1"/>
          </p:cNvSpPr>
          <p:nvPr>
            <p:ph type="title"/>
          </p:nvPr>
        </p:nvSpPr>
        <p:spPr>
          <a:xfrm>
            <a:off x="697350" y="63484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Pensamiento Computacional</a:t>
            </a:r>
            <a:endParaRPr sz="2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sp>
        <p:nvSpPr>
          <p:cNvPr id="283" name="Google Shape;283;p14"/>
          <p:cNvSpPr txBox="1"/>
          <p:nvPr/>
        </p:nvSpPr>
        <p:spPr>
          <a:xfrm>
            <a:off x="620850" y="707635"/>
            <a:ext cx="7902300" cy="3728230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s-C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Reconocimiento de patrones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s-C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¿Qué puedo reutilizar de la solución de otros problemas?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Patrón CRUD ya usado en muchas aplicaciones: crear, consultar, modificar, eliminar.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 de listas (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LinkedList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almacenar colecciones de objetos.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Estructura orientada a objetos usando herencia para compartir atributos comunes (Persona → Paciente, Médico, Administrador).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para definir contratos reutilizables (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ICitaCRUD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altLang="es-CO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IHistorialCRUD</a:t>
            </a:r>
            <a:r>
              <a:rPr lang="es-CO" altLang="es-CO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>
          <a:extLst>
            <a:ext uri="{FF2B5EF4-FFF2-40B4-BE49-F238E27FC236}">
              <a16:creationId xmlns:a16="http://schemas.microsoft.com/office/drawing/2014/main" id="{B2FD21D2-B849-D68C-0A53-6B2EE0D09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>
            <a:extLst>
              <a:ext uri="{FF2B5EF4-FFF2-40B4-BE49-F238E27FC236}">
                <a16:creationId xmlns:a16="http://schemas.microsoft.com/office/drawing/2014/main" id="{0238B123-0A8B-00FB-F388-7E70F48CD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350" y="63484"/>
            <a:ext cx="7749300" cy="5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Tablas de las pruebas unitarias</a:t>
            </a:r>
            <a:endParaRPr sz="26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57CDFAE-8318-DB42-F085-AA0A2A448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89" y="1009432"/>
            <a:ext cx="767822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36754"/>
      </p:ext>
    </p:extLst>
  </p:cSld>
  <p:clrMapOvr>
    <a:masterClrMapping/>
  </p:clrMapOvr>
</p:sld>
</file>

<file path=ppt/theme/theme1.xml><?xml version="1.0" encoding="utf-8"?>
<a:theme xmlns:a="http://schemas.openxmlformats.org/drawingml/2006/main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497</Words>
  <Application>Microsoft Office PowerPoint</Application>
  <PresentationFormat>Presentación en pantalla (16:9)</PresentationFormat>
  <Paragraphs>72</Paragraphs>
  <Slides>16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Luckiest Guy</vt:lpstr>
      <vt:lpstr>Times New Roman</vt:lpstr>
      <vt:lpstr>Open Sans</vt:lpstr>
      <vt:lpstr>Wingdings</vt:lpstr>
      <vt:lpstr>Arial</vt:lpstr>
      <vt:lpstr>Lato</vt:lpstr>
      <vt:lpstr>Back to School Presentation by Slidesgo</vt:lpstr>
      <vt:lpstr>Proyecto programación </vt:lpstr>
      <vt:lpstr>Pensamiento Computacional</vt:lpstr>
      <vt:lpstr>Pensamiento Computacional</vt:lpstr>
      <vt:lpstr>Pensamiento Computacional </vt:lpstr>
      <vt:lpstr>Pensamiento Computacional </vt:lpstr>
      <vt:lpstr>Pensamiento Computacional </vt:lpstr>
      <vt:lpstr>Pensamiento Computacional </vt:lpstr>
      <vt:lpstr>Pensamiento Computacional </vt:lpstr>
      <vt:lpstr>Tablas de las pruebas unitarias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JOSEP</dc:creator>
  <cp:lastModifiedBy>JOSEP</cp:lastModifiedBy>
  <cp:revision>3</cp:revision>
  <dcterms:modified xsi:type="dcterms:W3CDTF">2025-05-26T00:23:19Z</dcterms:modified>
</cp:coreProperties>
</file>