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50F8-E6C5-4224-9F49-574EC649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B18BF5-B640-497B-B047-E195E5394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FD7FA-9B39-48E4-84B9-A18BF12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71B0F5-E0DF-4FC5-B965-924D5927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B03BD-15A1-460C-B3CE-0BDE77DB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6695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C3C12-C85D-4646-BC69-993618C5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5A7EA-9ACF-4130-A38B-E36F96E0D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3D514-4858-494A-9CCB-8915F025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296696-3523-4EF2-BFA8-88D645A8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42471-9D00-44F6-B31D-31520D61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04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35F167-6CE8-4F86-8DE1-6B2DCA860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B533C1-872F-4348-ADE3-13B87C9EF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B639F-69A3-4AED-91D0-E9F39ED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55A68-F395-4EA5-B112-0D05AE35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DC310-D4C0-4530-8E44-5E1F080D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1173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0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4295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08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5496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205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93192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45453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86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61688-F381-48C3-A2D9-2B123FAA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41138-0F6E-4D1E-9F5D-8DCC3783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CD41F-3781-4BFE-9662-07F58018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24AA8-8C28-4039-ADC8-7484289B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AAD7D4-0E76-4DA8-96D1-6F24A960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55063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07350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7511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242167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27586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40830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9292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16626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24568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11053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186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6D3FC-0447-4C84-814E-6C5ACB6C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83163-A685-4B7A-B6FB-5D56B6C5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4E0AD-CB99-4140-A13B-AE022A1A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7FDF4-3734-42D5-9D31-DDB023A4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47423-7DD8-4FBF-BA78-FE114A26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5429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84847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4353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247243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6102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82900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34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87044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37401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652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18F61-2CB0-4CFA-B3E5-2218896E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E0479-E30F-42DF-B1AD-60A66C64E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493FC2-561A-453B-9E95-44F2B75D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7636AD-013D-456B-87CB-EF0B2AE6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0553A-880A-4908-A8FD-EF723E94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AC81BD-530E-4576-8392-FC43ACB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3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AD19B-145F-444D-B2C7-6D01FDD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F98E6-3A89-4C53-8926-F9C06B85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42463-52A5-416B-B3E4-A02751993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EFFB6F-FF87-4A23-96B5-A1299F29A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0924AB-71C0-4A50-AC59-8155F31E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1A1F46-2660-40B5-81B7-8AB3EBC0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258B79-F5CF-491D-801D-80C14A3D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BAF8D3-FB19-4C63-AE64-41D8C94A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614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10A0B-94CF-4EB0-AD3C-2F9DC55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876CEF-FC66-4420-9CA0-2618A5FD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B393E8-025A-49C9-B560-88F069EA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CBF210-561D-4054-940F-E265D32F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454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DCD4C7-9322-4C52-996D-A9293E0E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86D759-942B-420E-833B-50F4E09F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4B0EA-2BB4-48E0-B81F-156092B1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168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62E88-8B47-4CA6-A68C-97B9EE96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31BD2-B84B-4A9C-86A5-6E82153C5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38E942-82C0-42E5-ACCF-435EEFB2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EE7275-162A-4BEA-A219-4CC4C29E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43D94-FF32-4359-8F5C-B8F38EDC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7D23D-1C2C-410F-8133-910F2B64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22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B10AF-B717-4C84-8C4A-AF2980E4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BEB31C-12FA-44F4-AC06-7C9CFFC93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6785DD-0121-4930-9FB0-04C8E3E1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2BFBC3-A953-41AB-8140-75EB054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D52EC6-03C8-4E3A-B67E-4494AD8A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89CD07-2BA8-4FF4-9B3D-196F7FBD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454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9AD311-E82F-431A-8D84-110EA86A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BD0C3C-F495-4CA9-AA17-EBD6B7A3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29559B-0320-4D77-818E-EB9B500D9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A2826-D8FD-4135-8E5B-0F5DE7877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8B5EE-0451-40E1-9C56-5EBBB194F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3276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19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9707C-9531-46EE-A7A4-72F460A41C80}" type="datetimeFigureOut">
              <a:rPr lang="es-UY" smtClean="0"/>
              <a:t>5/2/2021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B90DEAE-51AC-4125-9721-91FD887EE74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8795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43F7C4-5AE7-4063-BB96-B77E8BE1D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733" y="2353640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s-E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Cristian Mello</a:t>
            </a:r>
            <a:br>
              <a:rPr lang="es-E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Relaciones humanas y comunicación</a:t>
            </a:r>
            <a:br>
              <a:rPr lang="es-E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 2021-Primer semestre</a:t>
            </a:r>
            <a:br>
              <a:rPr lang="es-ES" sz="3600" dirty="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UY" sz="3600" dirty="0">
              <a:solidFill>
                <a:srgbClr val="08080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8895F3-004B-48C0-89C9-6E9874EE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95" y="-122565"/>
            <a:ext cx="2557210" cy="23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4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CD3C5-3AA0-4AF9-8615-795FA472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Articulo 10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748D0-7C71-4033-8030-688BA540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Todo ser humano tem direito, em plena igualdade, a uma justa e pública audiência por parte de um tribunal independente e imparcial, para decidir seus direitos e deveres ou fundamento de qualquer acusação criminal contra ele. 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5AE01-8E5E-4CE5-8B4E-24ECABD1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917" y="114649"/>
            <a:ext cx="9264433" cy="66287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Este articulo me pareció muy interesante, lo elegí no porque tuve una experiencia propia con el mismo sino porque hay muchos problemas en distintas sociedades con respecto a este articulo, al igual que muchos otros derechos, y tiene mucha relación con los casos de discriminación que suceden tanto en Uruguay como en el mundo.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4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7B500-5CFD-4939-AD53-743AA688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374" y="719355"/>
            <a:ext cx="10343626" cy="5419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Primero que todo en el articulo 7 nos da a entender que todos somos iguales delante de la ley, somos ser humanos, reconocidos como personas según el articulo 6.</a:t>
            </a:r>
          </a:p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Hago </a:t>
            </a:r>
            <a:r>
              <a:rPr lang="es-ES" sz="3600" dirty="0" err="1">
                <a:latin typeface="Arial" panose="020B0604020202020204" pitchFamily="34" charset="0"/>
                <a:cs typeface="Arial" panose="020B0604020202020204" pitchFamily="34" charset="0"/>
              </a:rPr>
              <a:t>enfasis</a:t>
            </a: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 en esto ya que en muchas ocasiones no nos tratan con igualdad, tanto hombres como mujeres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1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B2D3276-43A2-4EC6-8564-FEF9D69A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802" y="0"/>
            <a:ext cx="10215563" cy="66008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A muchos nos inculcan una cultura desde niños en la que el hombre es el tiene que trabajar si o si para el sustento a la familia, mientras que la mujer debería ser la ama de casa, esto sucede pero siento que es una ignorancia, cada uno tiene una mente y la libertad de pensar por si mismo sobre lo que es mejor para si, puede tomar aquello que le inculcaron desde niño y de adolescente y llevarlo a la práctica o no, es una elección de cada uno de nosotros.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8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10469E-BA5B-4AD1-8AC1-E24DC9BA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047" y="332509"/>
            <a:ext cx="9775565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justa e pública audiência por parte de um tribunal independente e imparcial, para decidir seus direitos e deveres ou fundamento de qualquer acusação criminal contra ele.”.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Aqui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hace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referencia a que todos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tenémos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derecho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de poder participar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audiencia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pública si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requerimos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ello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, y si,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cumple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Ahora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sacandolo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poco de contexto.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situaciones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imparcialidade no existe, esta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naturaleza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ser humano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juzgar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ciertas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situaciones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sin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inteligencia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viendo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aquello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que es “normal”.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0B3BF0-E1E9-4AA0-A84F-FDE44DDD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-16625"/>
            <a:ext cx="10291156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Por ejemplo, cuando un hombre abusa de una mujer lo normal es que odiemos a esa persona y difícilmente dudemos de su inocencia, mientras que si es la mujer la que se acusa de abuso  muchos van a dudar de ese hecho y quien sabe alguno le de gracia ese acontecimiento ya que siempre tuvimos que el hombre es el sexo “fuerte”.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2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F9E93-6512-4E01-A317-5CEFDF4D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421" y="182879"/>
            <a:ext cx="9792393" cy="63675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Lo que quiero decir con esto es que en muchos casos no hay imparcialidad y en una audiencia pública donde se apela a nuestros derechos quien sabe en alguna ocasión tampoco la haya.</a:t>
            </a:r>
            <a:endParaRPr lang="es-UY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FEF4C4-4607-488F-8B03-CE8CEE677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51" y="3429000"/>
            <a:ext cx="2804536" cy="27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3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453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Tema de Office</vt:lpstr>
      <vt:lpstr>Retrospección</vt:lpstr>
      <vt:lpstr>Espiral</vt:lpstr>
      <vt:lpstr>Cristian Mello Relaciones humanas y comunicación Año 2021-Primer semestre </vt:lpstr>
      <vt:lpstr>Articulo 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Cristian Mello Relaciones humanas y comunicación Año 2021-Primer semestre</dc:title>
  <dc:creator>cristian m Mello</dc:creator>
  <cp:lastModifiedBy>cristian m Mello</cp:lastModifiedBy>
  <cp:revision>6</cp:revision>
  <dcterms:created xsi:type="dcterms:W3CDTF">2021-02-05T20:13:52Z</dcterms:created>
  <dcterms:modified xsi:type="dcterms:W3CDTF">2021-02-05T20:52:52Z</dcterms:modified>
</cp:coreProperties>
</file>