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71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79A0F-697F-4822-8E42-F188956A3EBE}" v="2" dt="2025-02-04T10:36:4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ecire" userId="c58f73d820186008" providerId="LiveId" clId="{2DD3C612-5461-4CCE-AA49-88A8DEDF7D3D}"/>
    <pc:docChg chg="undo custSel addSld modSld">
      <pc:chgData name="Simone Cecire" userId="c58f73d820186008" providerId="LiveId" clId="{2DD3C612-5461-4CCE-AA49-88A8DEDF7D3D}" dt="2025-01-30T09:20:10.081" v="2864" actId="1076"/>
      <pc:docMkLst>
        <pc:docMk/>
      </pc:docMkLst>
      <pc:sldChg chg="modSp mod">
        <pc:chgData name="Simone Cecire" userId="c58f73d820186008" providerId="LiveId" clId="{2DD3C612-5461-4CCE-AA49-88A8DEDF7D3D}" dt="2025-01-29T15:58:23.242" v="1" actId="313"/>
        <pc:sldMkLst>
          <pc:docMk/>
          <pc:sldMk cId="3170923542" sldId="256"/>
        </pc:sldMkLst>
        <pc:spChg chg="mod">
          <ac:chgData name="Simone Cecire" userId="c58f73d820186008" providerId="LiveId" clId="{2DD3C612-5461-4CCE-AA49-88A8DEDF7D3D}" dt="2025-01-29T15:58:23.242" v="1" actId="313"/>
          <ac:spMkLst>
            <pc:docMk/>
            <pc:sldMk cId="3170923542" sldId="256"/>
            <ac:spMk id="2" creationId="{D6970DF6-BE9D-9CE4-C397-A3CD607BBD23}"/>
          </ac:spMkLst>
        </pc:spChg>
      </pc:sldChg>
      <pc:sldChg chg="modSp new mod">
        <pc:chgData name="Simone Cecire" userId="c58f73d820186008" providerId="LiveId" clId="{2DD3C612-5461-4CCE-AA49-88A8DEDF7D3D}" dt="2025-01-29T18:02:08.813" v="2530" actId="20577"/>
        <pc:sldMkLst>
          <pc:docMk/>
          <pc:sldMk cId="4185214454" sldId="257"/>
        </pc:sldMkLst>
        <pc:spChg chg="mod">
          <ac:chgData name="Simone Cecire" userId="c58f73d820186008" providerId="LiveId" clId="{2DD3C612-5461-4CCE-AA49-88A8DEDF7D3D}" dt="2025-01-29T15:58:39.180" v="18" actId="20577"/>
          <ac:spMkLst>
            <pc:docMk/>
            <pc:sldMk cId="4185214454" sldId="257"/>
            <ac:spMk id="2" creationId="{D5D97046-CC2B-1044-DE4B-B1036CCC8786}"/>
          </ac:spMkLst>
        </pc:spChg>
        <pc:spChg chg="mod">
          <ac:chgData name="Simone Cecire" userId="c58f73d820186008" providerId="LiveId" clId="{2DD3C612-5461-4CCE-AA49-88A8DEDF7D3D}" dt="2025-01-29T18:02:08.813" v="2530" actId="20577"/>
          <ac:spMkLst>
            <pc:docMk/>
            <pc:sldMk cId="4185214454" sldId="257"/>
            <ac:spMk id="3" creationId="{FA485E1F-33C2-4304-97F6-85AC5F962ACE}"/>
          </ac:spMkLst>
        </pc:spChg>
      </pc:sldChg>
      <pc:sldChg chg="modSp new mod">
        <pc:chgData name="Simone Cecire" userId="c58f73d820186008" providerId="LiveId" clId="{2DD3C612-5461-4CCE-AA49-88A8DEDF7D3D}" dt="2025-01-29T18:14:20.173" v="2822" actId="20577"/>
        <pc:sldMkLst>
          <pc:docMk/>
          <pc:sldMk cId="1295445630" sldId="258"/>
        </pc:sldMkLst>
        <pc:spChg chg="mod">
          <ac:chgData name="Simone Cecire" userId="c58f73d820186008" providerId="LiveId" clId="{2DD3C612-5461-4CCE-AA49-88A8DEDF7D3D}" dt="2025-01-29T16:04:20.760" v="106" actId="20577"/>
          <ac:spMkLst>
            <pc:docMk/>
            <pc:sldMk cId="1295445630" sldId="258"/>
            <ac:spMk id="2" creationId="{97BDA648-A2A4-F099-339F-B4D6528A7C44}"/>
          </ac:spMkLst>
        </pc:spChg>
        <pc:spChg chg="mod">
          <ac:chgData name="Simone Cecire" userId="c58f73d820186008" providerId="LiveId" clId="{2DD3C612-5461-4CCE-AA49-88A8DEDF7D3D}" dt="2025-01-29T18:14:20.173" v="2822" actId="20577"/>
          <ac:spMkLst>
            <pc:docMk/>
            <pc:sldMk cId="1295445630" sldId="258"/>
            <ac:spMk id="3" creationId="{D4EE7F75-E9CB-28A1-FD14-FF6AA916CA1F}"/>
          </ac:spMkLst>
        </pc:spChg>
      </pc:sldChg>
      <pc:sldChg chg="addSp delSp modSp new mod setBg">
        <pc:chgData name="Simone Cecire" userId="c58f73d820186008" providerId="LiveId" clId="{2DD3C612-5461-4CCE-AA49-88A8DEDF7D3D}" dt="2025-01-30T09:20:10.081" v="2864" actId="1076"/>
        <pc:sldMkLst>
          <pc:docMk/>
          <pc:sldMk cId="1200927252" sldId="259"/>
        </pc:sldMkLst>
        <pc:spChg chg="mod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2" creationId="{950A12F7-EFE2-D580-E062-4FF0BAC2C921}"/>
          </ac:spMkLst>
        </pc:spChg>
        <pc:picChg chg="add mod">
          <ac:chgData name="Simone Cecire" userId="c58f73d820186008" providerId="LiveId" clId="{2DD3C612-5461-4CCE-AA49-88A8DEDF7D3D}" dt="2025-01-30T09:20:10.081" v="2864" actId="1076"/>
          <ac:picMkLst>
            <pc:docMk/>
            <pc:sldMk cId="1200927252" sldId="259"/>
            <ac:picMk id="10" creationId="{5F58AEC5-43D6-E068-BBE1-A595E09DEFC6}"/>
          </ac:picMkLst>
        </pc:picChg>
      </pc:sldChg>
      <pc:sldChg chg="modSp new mod">
        <pc:chgData name="Simone Cecire" userId="c58f73d820186008" providerId="LiveId" clId="{2DD3C612-5461-4CCE-AA49-88A8DEDF7D3D}" dt="2025-01-29T18:17:29.675" v="2840" actId="20577"/>
        <pc:sldMkLst>
          <pc:docMk/>
          <pc:sldMk cId="427733898" sldId="260"/>
        </pc:sldMkLst>
      </pc:sldChg>
      <pc:sldChg chg="addSp delSp modSp new mod setBg">
        <pc:chgData name="Simone Cecire" userId="c58f73d820186008" providerId="LiveId" clId="{2DD3C612-5461-4CCE-AA49-88A8DEDF7D3D}" dt="2025-01-29T17:49:02.397" v="2183" actId="26606"/>
        <pc:sldMkLst>
          <pc:docMk/>
          <pc:sldMk cId="3280784441" sldId="261"/>
        </pc:sldMkLst>
        <pc:spChg chg="mod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2" creationId="{95504341-239D-A30A-A345-A1DFE46AD5A9}"/>
          </ac:spMkLst>
        </pc:spChg>
      </pc:sldChg>
      <pc:sldChg chg="modSp new mod">
        <pc:chgData name="Simone Cecire" userId="c58f73d820186008" providerId="LiveId" clId="{2DD3C612-5461-4CCE-AA49-88A8DEDF7D3D}" dt="2025-01-29T18:09:16.844" v="2717" actId="20577"/>
        <pc:sldMkLst>
          <pc:docMk/>
          <pc:sldMk cId="1365463796" sldId="262"/>
        </pc:sldMkLst>
      </pc:sldChg>
    </pc:docChg>
  </pc:docChgLst>
  <pc:docChgLst>
    <pc:chgData name="Simone Cecire" userId="c58f73d820186008" providerId="LiveId" clId="{08479A0F-697F-4822-8E42-F188956A3EBE}"/>
    <pc:docChg chg="undo custSel modSld">
      <pc:chgData name="Simone Cecire" userId="c58f73d820186008" providerId="LiveId" clId="{08479A0F-697F-4822-8E42-F188956A3EBE}" dt="2025-02-04T10:36:46.766" v="3" actId="14826"/>
      <pc:docMkLst>
        <pc:docMk/>
      </pc:docMkLst>
      <pc:sldChg chg="addSp delSp modSp mod">
        <pc:chgData name="Simone Cecire" userId="c58f73d820186008" providerId="LiveId" clId="{08479A0F-697F-4822-8E42-F188956A3EBE}" dt="2025-02-04T10:35:36.115" v="2" actId="14826"/>
        <pc:sldMkLst>
          <pc:docMk/>
          <pc:sldMk cId="538761304" sldId="269"/>
        </pc:sldMkLst>
        <pc:picChg chg="add del">
          <ac:chgData name="Simone Cecire" userId="c58f73d820186008" providerId="LiveId" clId="{08479A0F-697F-4822-8E42-F188956A3EBE}" dt="2025-02-04T10:35:00.162" v="1" actId="22"/>
          <ac:picMkLst>
            <pc:docMk/>
            <pc:sldMk cId="538761304" sldId="269"/>
            <ac:picMk id="5" creationId="{B17D26BD-BA8B-F7AE-7A15-A1892BD84F50}"/>
          </ac:picMkLst>
        </pc:picChg>
        <pc:picChg chg="mod">
          <ac:chgData name="Simone Cecire" userId="c58f73d820186008" providerId="LiveId" clId="{08479A0F-697F-4822-8E42-F188956A3EBE}" dt="2025-02-04T10:35:36.115" v="2" actId="14826"/>
          <ac:picMkLst>
            <pc:docMk/>
            <pc:sldMk cId="538761304" sldId="269"/>
            <ac:picMk id="6" creationId="{B2FCAC4E-6F21-720C-F7E8-7E4B4190A61F}"/>
          </ac:picMkLst>
        </pc:picChg>
      </pc:sldChg>
      <pc:sldChg chg="modSp">
        <pc:chgData name="Simone Cecire" userId="c58f73d820186008" providerId="LiveId" clId="{08479A0F-697F-4822-8E42-F188956A3EBE}" dt="2025-02-04T10:36:46.766" v="3" actId="14826"/>
        <pc:sldMkLst>
          <pc:docMk/>
          <pc:sldMk cId="1003629124" sldId="271"/>
        </pc:sldMkLst>
        <pc:picChg chg="mod">
          <ac:chgData name="Simone Cecire" userId="c58f73d820186008" providerId="LiveId" clId="{08479A0F-697F-4822-8E42-F188956A3EBE}" dt="2025-02-04T10:36:46.766" v="3" actId="14826"/>
          <ac:picMkLst>
            <pc:docMk/>
            <pc:sldMk cId="1003629124" sldId="271"/>
            <ac:picMk id="6" creationId="{075863F2-7D14-29BA-D87E-D497A1DBAE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70DF6-BE9D-9CE4-C397-A3CD607BB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Shakespeare's</a:t>
            </a:r>
            <a:r>
              <a:rPr lang="it-IT" dirty="0"/>
              <a:t> Places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800632-3785-0FC6-BA5B-D8AD50601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Poi – Avveduto, Cecire, Cinquetti</a:t>
            </a:r>
          </a:p>
        </p:txBody>
      </p:sp>
    </p:spTree>
    <p:extLst>
      <p:ext uri="{BB962C8B-B14F-4D97-AF65-F5344CB8AC3E}">
        <p14:creationId xmlns:p14="http://schemas.microsoft.com/office/powerpoint/2010/main" val="317092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8F45E-EBCD-D094-044B-A3B7ECF90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34AEA-D60E-F598-8601-3EE3DB6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Administration </a:t>
            </a:r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2A457-FF8D-FD37-96BA-D1EDDF4AD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it-IT" dirty="0"/>
              <a:t>Private </a:t>
            </a:r>
            <a:r>
              <a:rPr lang="it-IT" dirty="0" err="1"/>
              <a:t>section</a:t>
            </a:r>
            <a:r>
              <a:rPr lang="it-IT" dirty="0"/>
              <a:t> (has a login page)</a:t>
            </a:r>
          </a:p>
          <a:p>
            <a:pPr lvl="1"/>
            <a:r>
              <a:rPr lang="it-IT" dirty="0" err="1"/>
              <a:t>Allows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, update and </a:t>
            </a:r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articles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C955F5A-8A9E-464B-8E6B-43C3C38393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8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 txBox="1">
            <a:spLocks/>
          </p:cNvSpPr>
          <p:nvPr/>
        </p:nvSpPr>
        <p:spPr>
          <a:xfrm>
            <a:off x="5816137" y="4319664"/>
            <a:ext cx="731520" cy="3488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EDIT</a:t>
            </a:r>
            <a:endParaRPr lang="it-IT" dirty="0"/>
          </a:p>
        </p:txBody>
      </p:sp>
      <p:sp>
        <p:nvSpPr>
          <p:cNvPr id="8" name="Freccia in giù 7"/>
          <p:cNvSpPr/>
          <p:nvPr/>
        </p:nvSpPr>
        <p:spPr>
          <a:xfrm>
            <a:off x="3191434" y="2783493"/>
            <a:ext cx="279307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9515314">
            <a:off x="5438230" y="2540390"/>
            <a:ext cx="1360364" cy="239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5598449" y="3936827"/>
            <a:ext cx="1166896" cy="323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5867228" y="2904811"/>
            <a:ext cx="731520" cy="34882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ADD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57" y="833591"/>
            <a:ext cx="4269673" cy="193873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94" y="3114675"/>
            <a:ext cx="4535984" cy="206353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71" y="3313486"/>
            <a:ext cx="4349918" cy="204462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94" y="860191"/>
            <a:ext cx="4535984" cy="2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D97046-CC2B-1044-DE4B-B1036CCC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85E1F-33C2-4304-97F6-85AC5F9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Single page web </a:t>
            </a:r>
            <a:r>
              <a:rPr lang="it-IT" dirty="0" err="1"/>
              <a:t>application</a:t>
            </a:r>
            <a:endParaRPr lang="it-IT" dirty="0"/>
          </a:p>
          <a:p>
            <a:pPr lvl="1"/>
            <a:r>
              <a:rPr lang="en-US" dirty="0"/>
              <a:t>Ten famous Shakespeare’s plays and their real-world locations</a:t>
            </a:r>
          </a:p>
          <a:p>
            <a:pPr lvl="1"/>
            <a:r>
              <a:rPr lang="en-US" dirty="0"/>
              <a:t>Component-Based Architecture</a:t>
            </a:r>
          </a:p>
        </p:txBody>
      </p:sp>
      <p:pic>
        <p:nvPicPr>
          <p:cNvPr id="2050" name="Picture 2" descr="William Shakespeare: biografia e opere del drammaturgo ...">
            <a:extLst>
              <a:ext uri="{FF2B5EF4-FFF2-40B4-BE49-F238E27FC236}">
                <a16:creationId xmlns:a16="http://schemas.microsoft.com/office/drawing/2014/main" id="{00B2D81A-2E8E-90FA-8C72-DA2532F23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78" y="1845734"/>
            <a:ext cx="2918102" cy="361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DA648-A2A4-F099-339F-B4D6528A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Website VS Web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E7F75-E9CB-28A1-FD14-FF6AA916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Website:</a:t>
            </a:r>
          </a:p>
          <a:p>
            <a:pPr lvl="1"/>
            <a:r>
              <a:rPr lang="it-IT" dirty="0" err="1"/>
              <a:t>Accessible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browser</a:t>
            </a:r>
          </a:p>
          <a:p>
            <a:pPr lvl="1"/>
            <a:r>
              <a:rPr lang="it-IT" dirty="0"/>
              <a:t>Has </a:t>
            </a:r>
            <a:r>
              <a:rPr lang="it-IT" dirty="0" err="1"/>
              <a:t>only</a:t>
            </a:r>
            <a:r>
              <a:rPr lang="it-IT" dirty="0"/>
              <a:t> informative </a:t>
            </a:r>
            <a:r>
              <a:rPr lang="it-IT" dirty="0" err="1"/>
              <a:t>content</a:t>
            </a:r>
            <a:endParaRPr lang="it-IT" dirty="0"/>
          </a:p>
          <a:p>
            <a:pPr lvl="1"/>
            <a:r>
              <a:rPr lang="it-IT" dirty="0" err="1"/>
              <a:t>Example</a:t>
            </a:r>
            <a:r>
              <a:rPr lang="it-IT" dirty="0"/>
              <a:t>: Wikipedia</a:t>
            </a:r>
          </a:p>
          <a:p>
            <a:r>
              <a:rPr lang="it-IT" dirty="0"/>
              <a:t>Web </a:t>
            </a:r>
            <a:r>
              <a:rPr lang="it-IT" dirty="0" err="1"/>
              <a:t>application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Accessible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browser </a:t>
            </a:r>
          </a:p>
          <a:p>
            <a:pPr lvl="1"/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user’s</a:t>
            </a:r>
            <a:r>
              <a:rPr lang="it-IT" dirty="0"/>
              <a:t> interaction (it </a:t>
            </a:r>
            <a:r>
              <a:rPr lang="it-IT" dirty="0" err="1"/>
              <a:t>processes</a:t>
            </a:r>
            <a:r>
              <a:rPr lang="it-IT" dirty="0"/>
              <a:t> inputs)</a:t>
            </a:r>
          </a:p>
          <a:p>
            <a:pPr lvl="1"/>
            <a:r>
              <a:rPr lang="it-IT" dirty="0" err="1"/>
              <a:t>Example</a:t>
            </a:r>
            <a:r>
              <a:rPr lang="it-IT" dirty="0"/>
              <a:t>: Gmail</a:t>
            </a:r>
          </a:p>
          <a:p>
            <a:pPr marL="201168" lvl="1" indent="0">
              <a:buNone/>
            </a:pPr>
            <a:endParaRPr lang="it-IT" dirty="0"/>
          </a:p>
        </p:txBody>
      </p:sp>
      <p:pic>
        <p:nvPicPr>
          <p:cNvPr id="1026" name="Picture 2" descr="Wikipedia - Wikipedia">
            <a:extLst>
              <a:ext uri="{FF2B5EF4-FFF2-40B4-BE49-F238E27FC236}">
                <a16:creationId xmlns:a16="http://schemas.microsoft.com/office/drawing/2014/main" id="{8B83F78D-9A70-A24A-8E8B-33EE1D023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40" y="2259595"/>
            <a:ext cx="1666043" cy="152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mail - Wikipedia">
            <a:extLst>
              <a:ext uri="{FF2B5EF4-FFF2-40B4-BE49-F238E27FC236}">
                <a16:creationId xmlns:a16="http://schemas.microsoft.com/office/drawing/2014/main" id="{74A9C7F6-5D14-55CE-89B6-D4CBA3C5B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483" y="3836649"/>
            <a:ext cx="2092172" cy="156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4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A12F7-EFE2-D580-E062-4FF0BAC2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</a:t>
            </a:r>
            <a:r>
              <a:rPr lang="it-IT" dirty="0" err="1"/>
              <a:t>application</a:t>
            </a:r>
            <a:r>
              <a:rPr lang="it-IT" dirty="0"/>
              <a:t> schema</a:t>
            </a:r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5F58AEC5-43D6-E068-BBE1-A595E09DE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5" y="2463166"/>
            <a:ext cx="6343650" cy="2657475"/>
          </a:xfrm>
        </p:spPr>
      </p:pic>
    </p:spTree>
    <p:extLst>
      <p:ext uri="{BB962C8B-B14F-4D97-AF65-F5344CB8AC3E}">
        <p14:creationId xmlns:p14="http://schemas.microsoft.com/office/powerpoint/2010/main" val="120092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504341-239D-A30A-A345-A1DFE46A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it-IT" sz="6600" dirty="0" err="1"/>
              <a:t>What</a:t>
            </a:r>
            <a:r>
              <a:rPr lang="it-IT" sz="6600" dirty="0"/>
              <a:t> </a:t>
            </a:r>
            <a:r>
              <a:rPr lang="it-IT" sz="6600" dirty="0" err="1"/>
              <a:t>is</a:t>
            </a:r>
            <a:r>
              <a:rPr lang="it-IT" sz="6600" dirty="0"/>
              <a:t> a Single Page Application (SPA)?</a:t>
            </a:r>
            <a:endParaRPr lang="en-US" sz="6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AC814D-6AD9-7689-A7FE-24E70BD50D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it-IT" dirty="0"/>
              <a:t>Web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JavaScript programming </a:t>
            </a:r>
            <a:r>
              <a:rPr lang="it-IT" dirty="0" err="1"/>
              <a:t>language</a:t>
            </a:r>
            <a:endParaRPr lang="it-IT" dirty="0"/>
          </a:p>
          <a:p>
            <a:pPr lvl="1"/>
            <a:r>
              <a:rPr lang="it-IT" dirty="0" err="1"/>
              <a:t>Only</a:t>
            </a:r>
            <a:r>
              <a:rPr lang="it-IT" dirty="0"/>
              <a:t> one HTML file that </a:t>
            </a:r>
            <a:r>
              <a:rPr lang="it-IT" dirty="0" err="1"/>
              <a:t>contains</a:t>
            </a:r>
            <a:r>
              <a:rPr lang="it-IT" dirty="0"/>
              <a:t> all the </a:t>
            </a:r>
            <a:r>
              <a:rPr lang="it-IT" dirty="0" err="1"/>
              <a:t>content</a:t>
            </a:r>
            <a:endParaRPr lang="it-IT" dirty="0"/>
          </a:p>
          <a:p>
            <a:pPr lvl="1"/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request</a:t>
            </a:r>
            <a:r>
              <a:rPr lang="it-IT" dirty="0"/>
              <a:t> to the server</a:t>
            </a:r>
          </a:p>
          <a:p>
            <a:pPr lvl="1"/>
            <a:r>
              <a:rPr lang="it-IT" dirty="0"/>
              <a:t>Page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immediate (there </a:t>
            </a:r>
            <a:r>
              <a:rPr lang="it-IT" dirty="0" err="1"/>
              <a:t>isn’t</a:t>
            </a:r>
            <a:r>
              <a:rPr lang="it-IT" dirty="0"/>
              <a:t> a </a:t>
            </a:r>
            <a:r>
              <a:rPr lang="it-IT" dirty="0" err="1"/>
              <a:t>request</a:t>
            </a:r>
            <a:r>
              <a:rPr lang="it-IT" dirty="0"/>
              <a:t> to the server)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6" name="Segnaposto contenuto 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C04781D-4155-133B-2B42-39BECC4B0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1743" y="1846263"/>
            <a:ext cx="429011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8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19049-A877-BD6F-B449-8931FE1E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1D7422-4888-7535-C6A3-F29DAC54C2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it-IT" dirty="0"/>
              <a:t>Divide the </a:t>
            </a:r>
            <a:r>
              <a:rPr lang="it-IT" dirty="0" err="1"/>
              <a:t>development</a:t>
            </a:r>
            <a:r>
              <a:rPr lang="it-IT" dirty="0"/>
              <a:t> of separate parts of an </a:t>
            </a:r>
            <a:r>
              <a:rPr lang="it-IT" dirty="0" err="1"/>
              <a:t>application</a:t>
            </a:r>
            <a:r>
              <a:rPr lang="it-IT" dirty="0"/>
              <a:t> in single </a:t>
            </a:r>
            <a:r>
              <a:rPr lang="it-IT" dirty="0" err="1"/>
              <a:t>components</a:t>
            </a:r>
            <a:endParaRPr lang="it-IT" dirty="0"/>
          </a:p>
          <a:p>
            <a:pPr lvl="1"/>
            <a:r>
              <a:rPr lang="it-IT" dirty="0"/>
              <a:t>Developers work in </a:t>
            </a:r>
            <a:r>
              <a:rPr lang="it-IT" dirty="0" err="1"/>
              <a:t>parallel</a:t>
            </a:r>
            <a:endParaRPr lang="it-IT" dirty="0"/>
          </a:p>
          <a:p>
            <a:pPr lvl="1"/>
            <a:r>
              <a:rPr lang="it-IT" dirty="0"/>
              <a:t>Code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readable</a:t>
            </a:r>
            <a:r>
              <a:rPr lang="it-IT" dirty="0"/>
              <a:t> and </a:t>
            </a:r>
            <a:r>
              <a:rPr lang="it-IT" dirty="0" err="1"/>
              <a:t>maintainable</a:t>
            </a:r>
            <a:endParaRPr lang="it-IT" dirty="0"/>
          </a:p>
          <a:p>
            <a:pPr lvl="1"/>
            <a:r>
              <a:rPr lang="it-IT" dirty="0" err="1"/>
              <a:t>Similiar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can be </a:t>
            </a:r>
            <a:r>
              <a:rPr lang="it-IT" dirty="0" err="1"/>
              <a:t>grouped</a:t>
            </a:r>
            <a:r>
              <a:rPr lang="it-IT" dirty="0"/>
              <a:t> in </a:t>
            </a:r>
            <a:r>
              <a:rPr lang="it-IT" b="1" dirty="0" err="1"/>
              <a:t>modules</a:t>
            </a:r>
            <a:endParaRPr lang="it-IT" b="1" dirty="0"/>
          </a:p>
          <a:p>
            <a:pPr lvl="1"/>
            <a:r>
              <a:rPr lang="it-IT" dirty="0" err="1"/>
              <a:t>Guided</a:t>
            </a:r>
            <a:r>
              <a:rPr lang="it-IT" dirty="0"/>
              <a:t> by:</a:t>
            </a:r>
          </a:p>
          <a:p>
            <a:pPr lvl="2"/>
            <a:r>
              <a:rPr lang="en-US" b="1" dirty="0"/>
              <a:t>Single Responsibility Principle:</a:t>
            </a:r>
            <a:r>
              <a:rPr lang="en-US" dirty="0"/>
              <a:t> one component is responsible of only one thing</a:t>
            </a:r>
          </a:p>
          <a:p>
            <a:pPr lvl="2"/>
            <a:r>
              <a:rPr lang="it-IT" b="1" dirty="0"/>
              <a:t>High </a:t>
            </a:r>
            <a:r>
              <a:rPr lang="it-IT" b="1" dirty="0" err="1"/>
              <a:t>Cohesion</a:t>
            </a:r>
            <a:r>
              <a:rPr lang="it-IT" b="1" dirty="0"/>
              <a:t> </a:t>
            </a:r>
            <a:r>
              <a:rPr lang="it-IT" b="1" dirty="0" err="1"/>
              <a:t>Principle</a:t>
            </a:r>
            <a:r>
              <a:rPr lang="it-IT" b="1" dirty="0"/>
              <a:t>:</a:t>
            </a:r>
            <a:r>
              <a:rPr lang="it-IT" dirty="0"/>
              <a:t> </a:t>
            </a:r>
            <a:r>
              <a:rPr lang="en-US" dirty="0"/>
              <a:t>one component must do only one thing</a:t>
            </a:r>
          </a:p>
          <a:p>
            <a:pPr lvl="2"/>
            <a:r>
              <a:rPr lang="en-US" b="1" dirty="0"/>
              <a:t>Low Coupling Principle:</a:t>
            </a:r>
            <a:r>
              <a:rPr lang="en-US" dirty="0"/>
              <a:t> one component has limited access to other components</a:t>
            </a:r>
          </a:p>
          <a:p>
            <a:pPr lvl="2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66130"/>
            <a:ext cx="4937125" cy="37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5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14419-ED47-CFF7-5321-2A56CB8A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Navigation</a:t>
            </a:r>
            <a:r>
              <a:rPr lang="it-IT" dirty="0"/>
              <a:t> and </a:t>
            </a:r>
            <a:r>
              <a:rPr lang="it-IT" dirty="0" err="1"/>
              <a:t>organization</a:t>
            </a:r>
            <a:r>
              <a:rPr lang="it-IT" dirty="0"/>
              <a:t> of the app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ED9258-86CB-8589-FE91-7C6E2966B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it-IT" dirty="0"/>
              <a:t>Home page</a:t>
            </a:r>
          </a:p>
          <a:p>
            <a:pPr lvl="1"/>
            <a:r>
              <a:rPr lang="it-IT" dirty="0"/>
              <a:t>One </a:t>
            </a:r>
            <a:r>
              <a:rPr lang="it-IT" dirty="0" err="1"/>
              <a:t>administration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endParaRPr lang="it-IT" dirty="0"/>
          </a:p>
          <a:p>
            <a:pPr lvl="1"/>
            <a:r>
              <a:rPr lang="it-IT" dirty="0" err="1"/>
              <a:t>Different</a:t>
            </a:r>
            <a:r>
              <a:rPr lang="it-IT" dirty="0"/>
              <a:t> pages for all the plays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bar</a:t>
            </a:r>
          </a:p>
          <a:p>
            <a:pPr lvl="1"/>
            <a:r>
              <a:rPr lang="it-IT" dirty="0" err="1"/>
              <a:t>Table</a:t>
            </a:r>
            <a:r>
              <a:rPr lang="it-IT" dirty="0"/>
              <a:t> and </a:t>
            </a:r>
            <a:r>
              <a:rPr lang="it-IT" dirty="0" err="1"/>
              <a:t>map</a:t>
            </a:r>
            <a:r>
              <a:rPr lang="it-IT" dirty="0"/>
              <a:t> of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2FCAC4E-6F21-720C-F7E8-7E4B4190A6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9BCF8-413A-4F7F-7039-A0A5B98E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4A230-833A-6D1E-8DE7-A671D0F6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Searching</a:t>
            </a:r>
            <a:r>
              <a:rPr lang="it-IT" dirty="0"/>
              <a:t> </a:t>
            </a:r>
            <a:r>
              <a:rPr lang="it-IT" dirty="0" err="1"/>
              <a:t>articles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CA53C-F72C-F2AB-2D32-53D7E630C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it-IT" dirty="0" err="1"/>
              <a:t>Search</a:t>
            </a:r>
            <a:r>
              <a:rPr lang="it-IT" dirty="0"/>
              <a:t> by </a:t>
            </a:r>
            <a:r>
              <a:rPr lang="it-IT" dirty="0" err="1"/>
              <a:t>play’s</a:t>
            </a:r>
            <a:r>
              <a:rPr lang="it-IT" dirty="0"/>
              <a:t> </a:t>
            </a:r>
            <a:r>
              <a:rPr lang="it-IT" dirty="0" err="1"/>
              <a:t>title</a:t>
            </a:r>
            <a:endParaRPr lang="it-IT" dirty="0"/>
          </a:p>
          <a:p>
            <a:pPr lvl="1"/>
            <a:r>
              <a:rPr lang="it-IT" dirty="0" err="1"/>
              <a:t>Search</a:t>
            </a:r>
            <a:r>
              <a:rPr lang="it-IT" dirty="0"/>
              <a:t> by place name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75863F2-7D14-29BA-D87E-D497A1DBA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BB3A-7910-7B99-8150-2925D3E3E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F76B38-A87B-E509-1C98-9F9DC682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Play’s</a:t>
            </a:r>
            <a:r>
              <a:rPr lang="it-IT" dirty="0"/>
              <a:t> </a:t>
            </a:r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186AF-458F-5BD6-EC8B-17E9C7C04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968693" cy="4023359"/>
          </a:xfrm>
        </p:spPr>
        <p:txBody>
          <a:bodyPr/>
          <a:lstStyle/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Year of publication</a:t>
            </a:r>
          </a:p>
          <a:p>
            <a:pPr lvl="1"/>
            <a:r>
              <a:rPr lang="en-US" dirty="0"/>
              <a:t>Era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Resume</a:t>
            </a:r>
          </a:p>
          <a:p>
            <a:pPr lvl="1"/>
            <a:r>
              <a:rPr lang="en-US" dirty="0"/>
              <a:t>Main characters</a:t>
            </a:r>
          </a:p>
          <a:p>
            <a:pPr lvl="1"/>
            <a:r>
              <a:rPr lang="en-US" dirty="0"/>
              <a:t>Despite the being an SPA e</a:t>
            </a:r>
            <a:r>
              <a:rPr lang="it-IT" dirty="0" err="1"/>
              <a:t>very</a:t>
            </a:r>
            <a:r>
              <a:rPr lang="it-IT" dirty="0"/>
              <a:t> play has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URL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8003512-9DEA-E4D7-B941-A44A32551A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411289" y="1845734"/>
            <a:ext cx="6744391" cy="31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60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Retrospettivo</vt:lpstr>
      <vt:lpstr>Shakespeare's Places</vt:lpstr>
      <vt:lpstr>The project</vt:lpstr>
      <vt:lpstr>Website VS Web Application</vt:lpstr>
      <vt:lpstr>Web application schema</vt:lpstr>
      <vt:lpstr>What is a Single Page Application (SPA)?</vt:lpstr>
      <vt:lpstr>Component-Based architecture</vt:lpstr>
      <vt:lpstr>Navigation and organization of the app</vt:lpstr>
      <vt:lpstr>Searching articles</vt:lpstr>
      <vt:lpstr>Play’s article</vt:lpstr>
      <vt:lpstr>Administration section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Shakespeare's Places</dc:title>
  <dc:creator>Simone Cecire</dc:creator>
  <cp:lastModifiedBy>Simone Cecire</cp:lastModifiedBy>
  <cp:revision>20</cp:revision>
  <dcterms:created xsi:type="dcterms:W3CDTF">2025-01-29T14:57:13Z</dcterms:created>
  <dcterms:modified xsi:type="dcterms:W3CDTF">2025-02-04T10:36:55Z</dcterms:modified>
</cp:coreProperties>
</file>