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1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3C612-5461-4CCE-AA49-88A8DEDF7D3D}" v="10" dt="2025-01-30T09:19:5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>
        <p:scale>
          <a:sx n="100" d="100"/>
          <a:sy n="100" d="100"/>
        </p:scale>
        <p:origin x="8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ecire" userId="c58f73d820186008" providerId="LiveId" clId="{2DD3C612-5461-4CCE-AA49-88A8DEDF7D3D}"/>
    <pc:docChg chg="undo custSel addSld modSld">
      <pc:chgData name="Simone Cecire" userId="c58f73d820186008" providerId="LiveId" clId="{2DD3C612-5461-4CCE-AA49-88A8DEDF7D3D}" dt="2025-01-30T09:20:10.081" v="2864" actId="1076"/>
      <pc:docMkLst>
        <pc:docMk/>
      </pc:docMkLst>
      <pc:sldChg chg="modSp mod">
        <pc:chgData name="Simone Cecire" userId="c58f73d820186008" providerId="LiveId" clId="{2DD3C612-5461-4CCE-AA49-88A8DEDF7D3D}" dt="2025-01-29T15:58:23.242" v="1" actId="313"/>
        <pc:sldMkLst>
          <pc:docMk/>
          <pc:sldMk cId="3170923542" sldId="256"/>
        </pc:sldMkLst>
        <pc:spChg chg="mod">
          <ac:chgData name="Simone Cecire" userId="c58f73d820186008" providerId="LiveId" clId="{2DD3C612-5461-4CCE-AA49-88A8DEDF7D3D}" dt="2025-01-29T15:58:23.242" v="1" actId="313"/>
          <ac:spMkLst>
            <pc:docMk/>
            <pc:sldMk cId="3170923542" sldId="256"/>
            <ac:spMk id="2" creationId="{D6970DF6-BE9D-9CE4-C397-A3CD607BBD23}"/>
          </ac:spMkLst>
        </pc:spChg>
      </pc:sldChg>
      <pc:sldChg chg="modSp new mod">
        <pc:chgData name="Simone Cecire" userId="c58f73d820186008" providerId="LiveId" clId="{2DD3C612-5461-4CCE-AA49-88A8DEDF7D3D}" dt="2025-01-29T18:02:08.813" v="2530" actId="20577"/>
        <pc:sldMkLst>
          <pc:docMk/>
          <pc:sldMk cId="4185214454" sldId="257"/>
        </pc:sldMkLst>
        <pc:spChg chg="mod">
          <ac:chgData name="Simone Cecire" userId="c58f73d820186008" providerId="LiveId" clId="{2DD3C612-5461-4CCE-AA49-88A8DEDF7D3D}" dt="2025-01-29T15:58:39.180" v="18" actId="20577"/>
          <ac:spMkLst>
            <pc:docMk/>
            <pc:sldMk cId="4185214454" sldId="257"/>
            <ac:spMk id="2" creationId="{D5D97046-CC2B-1044-DE4B-B1036CCC8786}"/>
          </ac:spMkLst>
        </pc:spChg>
        <pc:spChg chg="mod">
          <ac:chgData name="Simone Cecire" userId="c58f73d820186008" providerId="LiveId" clId="{2DD3C612-5461-4CCE-AA49-88A8DEDF7D3D}" dt="2025-01-29T18:02:08.813" v="2530" actId="20577"/>
          <ac:spMkLst>
            <pc:docMk/>
            <pc:sldMk cId="4185214454" sldId="257"/>
            <ac:spMk id="3" creationId="{FA485E1F-33C2-4304-97F6-85AC5F962ACE}"/>
          </ac:spMkLst>
        </pc:spChg>
      </pc:sldChg>
      <pc:sldChg chg="modSp new mod">
        <pc:chgData name="Simone Cecire" userId="c58f73d820186008" providerId="LiveId" clId="{2DD3C612-5461-4CCE-AA49-88A8DEDF7D3D}" dt="2025-01-29T18:14:20.173" v="2822" actId="20577"/>
        <pc:sldMkLst>
          <pc:docMk/>
          <pc:sldMk cId="1295445630" sldId="258"/>
        </pc:sldMkLst>
        <pc:spChg chg="mod">
          <ac:chgData name="Simone Cecire" userId="c58f73d820186008" providerId="LiveId" clId="{2DD3C612-5461-4CCE-AA49-88A8DEDF7D3D}" dt="2025-01-29T16:04:20.760" v="106" actId="20577"/>
          <ac:spMkLst>
            <pc:docMk/>
            <pc:sldMk cId="1295445630" sldId="258"/>
            <ac:spMk id="2" creationId="{97BDA648-A2A4-F099-339F-B4D6528A7C44}"/>
          </ac:spMkLst>
        </pc:spChg>
        <pc:spChg chg="mod">
          <ac:chgData name="Simone Cecire" userId="c58f73d820186008" providerId="LiveId" clId="{2DD3C612-5461-4CCE-AA49-88A8DEDF7D3D}" dt="2025-01-29T18:14:20.173" v="2822" actId="20577"/>
          <ac:spMkLst>
            <pc:docMk/>
            <pc:sldMk cId="1295445630" sldId="258"/>
            <ac:spMk id="3" creationId="{D4EE7F75-E9CB-28A1-FD14-FF6AA916CA1F}"/>
          </ac:spMkLst>
        </pc:spChg>
      </pc:sldChg>
      <pc:sldChg chg="addSp delSp modSp new mod setBg">
        <pc:chgData name="Simone Cecire" userId="c58f73d820186008" providerId="LiveId" clId="{2DD3C612-5461-4CCE-AA49-88A8DEDF7D3D}" dt="2025-01-30T09:20:10.081" v="2864" actId="1076"/>
        <pc:sldMkLst>
          <pc:docMk/>
          <pc:sldMk cId="1200927252" sldId="259"/>
        </pc:sldMkLst>
        <pc:spChg chg="mod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" creationId="{950A12F7-EFE2-D580-E062-4FF0BAC2C921}"/>
          </ac:spMkLst>
        </pc:spChg>
        <pc:spChg chg="del">
          <ac:chgData name="Simone Cecire" userId="c58f73d820186008" providerId="LiveId" clId="{2DD3C612-5461-4CCE-AA49-88A8DEDF7D3D}" dt="2025-01-30T09:17:30.367" v="2841"/>
          <ac:spMkLst>
            <pc:docMk/>
            <pc:sldMk cId="1200927252" sldId="259"/>
            <ac:spMk id="3" creationId="{57E75401-8D22-80DD-0181-4E4314DD3523}"/>
          </ac:spMkLst>
        </pc:spChg>
        <pc:spChg chg="add del mod">
          <ac:chgData name="Simone Cecire" userId="c58f73d820186008" providerId="LiveId" clId="{2DD3C612-5461-4CCE-AA49-88A8DEDF7D3D}" dt="2025-01-30T09:19:58.575" v="2863"/>
          <ac:spMkLst>
            <pc:docMk/>
            <pc:sldMk cId="1200927252" sldId="259"/>
            <ac:spMk id="7" creationId="{413410CD-AF65-85CA-346A-166563F2F70F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3" creationId="{D829E218-74FB-4455-98BE-F2C5BA8978BE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5" creationId="{7E8D75FD-D4F9-4D11-B70D-82EFCB4CFA5B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9" creationId="{548B4202-DCD5-4F8C-B481-743A989A9DFF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3" creationId="{7CFB8C0F-4E01-4C10-A861-0C16EB92D23E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5" creationId="{8EE702CF-91CE-4661-ACBF-3C8160D1B433}"/>
          </ac:spMkLst>
        </pc:spChg>
        <pc:picChg chg="add del mod">
          <ac:chgData name="Simone Cecire" userId="c58f73d820186008" providerId="LiveId" clId="{2DD3C612-5461-4CCE-AA49-88A8DEDF7D3D}" dt="2025-01-30T09:18:14.749" v="2842" actId="21"/>
          <ac:picMkLst>
            <pc:docMk/>
            <pc:sldMk cId="1200927252" sldId="259"/>
            <ac:picMk id="5" creationId="{DBA8C806-C665-E9CA-6D4F-25FCF66BD679}"/>
          </ac:picMkLst>
        </pc:picChg>
        <pc:picChg chg="add mod modCrop">
          <ac:chgData name="Simone Cecire" userId="c58f73d820186008" providerId="LiveId" clId="{2DD3C612-5461-4CCE-AA49-88A8DEDF7D3D}" dt="2025-01-30T09:18:50.722" v="2847" actId="26606"/>
          <ac:picMkLst>
            <pc:docMk/>
            <pc:sldMk cId="1200927252" sldId="259"/>
            <ac:picMk id="8" creationId="{DBA8C806-C665-E9CA-6D4F-25FCF66BD679}"/>
          </ac:picMkLst>
        </pc:picChg>
        <pc:picChg chg="add mod">
          <ac:chgData name="Simone Cecire" userId="c58f73d820186008" providerId="LiveId" clId="{2DD3C612-5461-4CCE-AA49-88A8DEDF7D3D}" dt="2025-01-30T09:19:57.324" v="2861" actId="14100"/>
          <ac:picMkLst>
            <pc:docMk/>
            <pc:sldMk cId="1200927252" sldId="259"/>
            <ac:picMk id="9" creationId="{15B9927C-8B3D-261D-9F5A-871A47194A1C}"/>
          </ac:picMkLst>
        </pc:picChg>
        <pc:picChg chg="add mod">
          <ac:chgData name="Simone Cecire" userId="c58f73d820186008" providerId="LiveId" clId="{2DD3C612-5461-4CCE-AA49-88A8DEDF7D3D}" dt="2025-01-30T09:20:10.081" v="2864" actId="1076"/>
          <ac:picMkLst>
            <pc:docMk/>
            <pc:sldMk cId="1200927252" sldId="259"/>
            <ac:picMk id="10" creationId="{5F58AEC5-43D6-E068-BBE1-A595E09DEFC6}"/>
          </ac:picMkLst>
        </pc:picChg>
        <pc:cxnChg chg="add del">
          <ac:chgData name="Simone Cecire" userId="c58f73d820186008" providerId="LiveId" clId="{2DD3C612-5461-4CCE-AA49-88A8DEDF7D3D}" dt="2025-01-30T09:18:50.722" v="2847" actId="26606"/>
          <ac:cxnSpMkLst>
            <pc:docMk/>
            <pc:sldMk cId="1200927252" sldId="259"/>
            <ac:cxnSpMk id="17" creationId="{1F5DC8C3-BA5F-4EED-BB9A-A14272BD82A1}"/>
          </ac:cxnSpMkLst>
        </pc:cxnChg>
        <pc:cxnChg chg="add del">
          <ac:chgData name="Simone Cecire" userId="c58f73d820186008" providerId="LiveId" clId="{2DD3C612-5461-4CCE-AA49-88A8DEDF7D3D}" dt="2025-01-30T09:18:50.722" v="2847" actId="26606"/>
          <ac:cxnSpMkLst>
            <pc:docMk/>
            <pc:sldMk cId="1200927252" sldId="259"/>
            <ac:cxnSpMk id="21" creationId="{F7F57F6B-E621-4E40-A34D-2FE12902AA20}"/>
          </ac:cxnSpMkLst>
        </pc:cxnChg>
      </pc:sldChg>
      <pc:sldChg chg="modSp new mod">
        <pc:chgData name="Simone Cecire" userId="c58f73d820186008" providerId="LiveId" clId="{2DD3C612-5461-4CCE-AA49-88A8DEDF7D3D}" dt="2025-01-29T18:17:29.675" v="2840" actId="20577"/>
        <pc:sldMkLst>
          <pc:docMk/>
          <pc:sldMk cId="427733898" sldId="260"/>
        </pc:sldMkLst>
        <pc:spChg chg="mod">
          <ac:chgData name="Simone Cecire" userId="c58f73d820186008" providerId="LiveId" clId="{2DD3C612-5461-4CCE-AA49-88A8DEDF7D3D}" dt="2025-01-29T16:57:38.156" v="1472" actId="20577"/>
          <ac:spMkLst>
            <pc:docMk/>
            <pc:sldMk cId="427733898" sldId="260"/>
            <ac:spMk id="2" creationId="{8A2BAB9E-D5F8-5DA6-0818-459FAB71B314}"/>
          </ac:spMkLst>
        </pc:spChg>
        <pc:spChg chg="mod">
          <ac:chgData name="Simone Cecire" userId="c58f73d820186008" providerId="LiveId" clId="{2DD3C612-5461-4CCE-AA49-88A8DEDF7D3D}" dt="2025-01-29T18:17:29.675" v="2840" actId="20577"/>
          <ac:spMkLst>
            <pc:docMk/>
            <pc:sldMk cId="427733898" sldId="260"/>
            <ac:spMk id="3" creationId="{97DE8D40-32F7-71B2-1FEE-05623983497F}"/>
          </ac:spMkLst>
        </pc:spChg>
      </pc:sldChg>
      <pc:sldChg chg="addSp delSp modSp new mod setBg">
        <pc:chgData name="Simone Cecire" userId="c58f73d820186008" providerId="LiveId" clId="{2DD3C612-5461-4CCE-AA49-88A8DEDF7D3D}" dt="2025-01-29T17:49:02.397" v="2183" actId="26606"/>
        <pc:sldMkLst>
          <pc:docMk/>
          <pc:sldMk cId="3280784441" sldId="261"/>
        </pc:sldMkLst>
        <pc:spChg chg="mod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" creationId="{95504341-239D-A30A-A345-A1DFE46AD5A9}"/>
          </ac:spMkLst>
        </pc:spChg>
        <pc:spChg chg="del">
          <ac:chgData name="Simone Cecire" userId="c58f73d820186008" providerId="LiveId" clId="{2DD3C612-5461-4CCE-AA49-88A8DEDF7D3D}" dt="2025-01-29T17:43:59.753" v="2139" actId="478"/>
          <ac:spMkLst>
            <pc:docMk/>
            <pc:sldMk cId="3280784441" sldId="261"/>
            <ac:spMk id="3" creationId="{829215D0-2E6D-F476-7DBE-5527D6EA3DEF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0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2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6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0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2" creationId="{78967BEA-EA6A-4FF1-94E2-B010B61A36A9}"/>
          </ac:spMkLst>
        </pc:spChg>
        <pc:spChg chg="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7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9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3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7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9" creationId="{78967BEA-EA6A-4FF1-94E2-B010B61A36A9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4" creationId="{F240A2FC-E2C3-458D-96B4-5DF9028D93A5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6" creationId="{5F097929-F3D6-4D1F-8AFC-CF348171A9E1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0" creationId="{33428ACC-71EC-4171-9527-10983BA6B41D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4" creationId="{2B9BBBC4-97A3-47D2-BFFE-A68530CDB9DC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6" creationId="{78967BEA-EA6A-4FF1-94E2-B010B61A36A9}"/>
          </ac:spMkLst>
        </pc:spChg>
        <pc:picChg chg="add del mod">
          <ac:chgData name="Simone Cecire" userId="c58f73d820186008" providerId="LiveId" clId="{2DD3C612-5461-4CCE-AA49-88A8DEDF7D3D}" dt="2025-01-29T17:49:00.680" v="2179" actId="478"/>
          <ac:picMkLst>
            <pc:docMk/>
            <pc:sldMk cId="3280784441" sldId="261"/>
            <ac:picMk id="5" creationId="{BF15841B-60F8-4688-EF71-EB3057725355}"/>
          </ac:picMkLst>
        </pc:picChg>
        <pc:picChg chg="add mod">
          <ac:chgData name="Simone Cecire" userId="c58f73d820186008" providerId="LiveId" clId="{2DD3C612-5461-4CCE-AA49-88A8DEDF7D3D}" dt="2025-01-29T17:48:58.387" v="2178"/>
          <ac:picMkLst>
            <pc:docMk/>
            <pc:sldMk cId="3280784441" sldId="261"/>
            <ac:picMk id="7" creationId="{6F5390F9-E6F3-1819-2DDC-1E57E332F4D6}"/>
          </ac:picMkLst>
        </pc:picChg>
        <pc:picChg chg="add mod">
          <ac:chgData name="Simone Cecire" userId="c58f73d820186008" providerId="LiveId" clId="{2DD3C612-5461-4CCE-AA49-88A8DEDF7D3D}" dt="2025-01-29T17:49:01.700" v="2182" actId="962"/>
          <ac:picMkLst>
            <pc:docMk/>
            <pc:sldMk cId="3280784441" sldId="261"/>
            <ac:picMk id="9" creationId="{D96DC775-33DF-6030-C39C-851749F5723D}"/>
          </ac:picMkLst>
        </pc:pic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4" creationId="{43074C91-9045-414B-B5F9-567DAE3EED25}"/>
          </ac:cxnSpMkLst>
        </pc:cxn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8" creationId="{BA22713B-ABB6-4391-97F9-0449A2B9B664}"/>
          </ac:cxnSpMkLst>
        </pc:cxnChg>
      </pc:sldChg>
      <pc:sldChg chg="modSp new mod">
        <pc:chgData name="Simone Cecire" userId="c58f73d820186008" providerId="LiveId" clId="{2DD3C612-5461-4CCE-AA49-88A8DEDF7D3D}" dt="2025-01-29T18:09:16.844" v="2717" actId="20577"/>
        <pc:sldMkLst>
          <pc:docMk/>
          <pc:sldMk cId="1365463796" sldId="262"/>
        </pc:sldMkLst>
        <pc:spChg chg="mod">
          <ac:chgData name="Simone Cecire" userId="c58f73d820186008" providerId="LiveId" clId="{2DD3C612-5461-4CCE-AA49-88A8DEDF7D3D}" dt="2025-01-29T18:01:11.954" v="2446" actId="20577"/>
          <ac:spMkLst>
            <pc:docMk/>
            <pc:sldMk cId="1365463796" sldId="262"/>
            <ac:spMk id="2" creationId="{819BD3AA-48CB-8E87-2AD6-A80B0F4382A9}"/>
          </ac:spMkLst>
        </pc:spChg>
        <pc:spChg chg="mod">
          <ac:chgData name="Simone Cecire" userId="c58f73d820186008" providerId="LiveId" clId="{2DD3C612-5461-4CCE-AA49-88A8DEDF7D3D}" dt="2025-01-29T18:09:16.844" v="2717" actId="20577"/>
          <ac:spMkLst>
            <pc:docMk/>
            <pc:sldMk cId="1365463796" sldId="262"/>
            <ac:spMk id="3" creationId="{912925AF-C9AE-3071-5B3C-EB8E55D79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8F45E-EBCD-D094-044B-A3B7ECF90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34AEA-D60E-F598-8601-3EE3DB6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Administration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2A457-FF8D-FD37-96BA-D1EDDF4A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Private </a:t>
            </a:r>
            <a:r>
              <a:rPr lang="it-IT" dirty="0" err="1"/>
              <a:t>section</a:t>
            </a:r>
            <a:r>
              <a:rPr lang="it-IT" dirty="0"/>
              <a:t> (has a login page)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, update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articles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C955F5A-8A9E-464B-8E6B-43C3C3839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5816137" y="4319664"/>
            <a:ext cx="731520" cy="348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EDIT</a:t>
            </a:r>
            <a:endParaRPr lang="it-IT" dirty="0"/>
          </a:p>
        </p:txBody>
      </p:sp>
      <p:sp>
        <p:nvSpPr>
          <p:cNvPr id="8" name="Freccia in giù 7"/>
          <p:cNvSpPr/>
          <p:nvPr/>
        </p:nvSpPr>
        <p:spPr>
          <a:xfrm>
            <a:off x="3191434" y="2783493"/>
            <a:ext cx="279307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9515314">
            <a:off x="5438230" y="2540390"/>
            <a:ext cx="1360364" cy="23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5598449" y="3936827"/>
            <a:ext cx="1166896" cy="32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5867228" y="2904811"/>
            <a:ext cx="731520" cy="3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ADD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57" y="833591"/>
            <a:ext cx="4269673" cy="193873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3114675"/>
            <a:ext cx="4535984" cy="206353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71" y="3313486"/>
            <a:ext cx="4349918" cy="20446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860191"/>
            <a:ext cx="4535984" cy="2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97046-CC2B-1044-DE4B-B1036CC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85E1F-33C2-4304-97F6-85AC5F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Single page web </a:t>
            </a:r>
            <a:r>
              <a:rPr lang="it-IT" dirty="0" err="1"/>
              <a:t>application</a:t>
            </a:r>
            <a:endParaRPr lang="it-IT" dirty="0"/>
          </a:p>
          <a:p>
            <a:pPr lvl="1"/>
            <a:r>
              <a:rPr lang="en-US" dirty="0"/>
              <a:t>Ten famous Shakespeare’s plays and their real-world locations</a:t>
            </a:r>
          </a:p>
          <a:p>
            <a:pPr lvl="1"/>
            <a:r>
              <a:rPr lang="en-US" dirty="0"/>
              <a:t>Component-Based Architecture</a:t>
            </a:r>
          </a:p>
        </p:txBody>
      </p:sp>
      <p:pic>
        <p:nvPicPr>
          <p:cNvPr id="2050" name="Picture 2" descr="William Shakespeare: biografia e opere del drammaturgo ...">
            <a:extLst>
              <a:ext uri="{FF2B5EF4-FFF2-40B4-BE49-F238E27FC236}">
                <a16:creationId xmlns:a16="http://schemas.microsoft.com/office/drawing/2014/main" id="{00B2D81A-2E8E-90FA-8C72-DA2532F2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8" y="1845734"/>
            <a:ext cx="2918102" cy="36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DA648-A2A4-F099-339F-B4D6528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Website VS Web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E7F75-E9CB-28A1-FD14-FF6AA916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Website:</a:t>
            </a:r>
          </a:p>
          <a:p>
            <a:pPr lvl="1"/>
            <a:r>
              <a:rPr lang="it-IT" dirty="0" err="1"/>
              <a:t>Accessible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browser</a:t>
            </a:r>
          </a:p>
          <a:p>
            <a:pPr lvl="1"/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informative </a:t>
            </a:r>
            <a:r>
              <a:rPr lang="it-IT" dirty="0" err="1"/>
              <a:t>content</a:t>
            </a:r>
            <a:endParaRPr lang="it-IT" dirty="0"/>
          </a:p>
          <a:p>
            <a:pPr lvl="1"/>
            <a:r>
              <a:rPr lang="it-IT" dirty="0" err="1"/>
              <a:t>Example</a:t>
            </a:r>
            <a:r>
              <a:rPr lang="it-IT" dirty="0"/>
              <a:t>: Wikipedia</a:t>
            </a:r>
          </a:p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Accessible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browser </a:t>
            </a:r>
          </a:p>
          <a:p>
            <a:pPr lvl="1"/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user’s</a:t>
            </a:r>
            <a:r>
              <a:rPr lang="it-IT" dirty="0"/>
              <a:t> interaction (it </a:t>
            </a:r>
            <a:r>
              <a:rPr lang="it-IT" dirty="0" err="1"/>
              <a:t>processes</a:t>
            </a:r>
            <a:r>
              <a:rPr lang="it-IT" dirty="0"/>
              <a:t> inputs)</a:t>
            </a:r>
          </a:p>
          <a:p>
            <a:pPr lvl="1"/>
            <a:r>
              <a:rPr lang="it-IT" dirty="0" err="1"/>
              <a:t>Example</a:t>
            </a:r>
            <a:r>
              <a:rPr lang="it-IT" dirty="0"/>
              <a:t>: Gmail</a:t>
            </a:r>
          </a:p>
          <a:p>
            <a:pPr marL="201168" lvl="1" indent="0">
              <a:buNone/>
            </a:pPr>
            <a:endParaRPr lang="it-IT" dirty="0"/>
          </a:p>
        </p:txBody>
      </p:sp>
      <p:pic>
        <p:nvPicPr>
          <p:cNvPr id="1026" name="Picture 2" descr="Wikipedia - Wikipedia">
            <a:extLst>
              <a:ext uri="{FF2B5EF4-FFF2-40B4-BE49-F238E27FC236}">
                <a16:creationId xmlns:a16="http://schemas.microsoft.com/office/drawing/2014/main" id="{8B83F78D-9A70-A24A-8E8B-33EE1D02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40" y="2259595"/>
            <a:ext cx="1666043" cy="15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- Wikipedia">
            <a:extLst>
              <a:ext uri="{FF2B5EF4-FFF2-40B4-BE49-F238E27FC236}">
                <a16:creationId xmlns:a16="http://schemas.microsoft.com/office/drawing/2014/main" id="{74A9C7F6-5D14-55CE-89B6-D4CBA3C5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483" y="3836649"/>
            <a:ext cx="2092172" cy="15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12F7-EFE2-D580-E062-4FF0BAC2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schema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5F58AEC5-43D6-E068-BBE1-A595E09D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463166"/>
            <a:ext cx="6343650" cy="2657475"/>
          </a:xfrm>
        </p:spPr>
      </p:pic>
    </p:spTree>
    <p:extLst>
      <p:ext uri="{BB962C8B-B14F-4D97-AF65-F5344CB8AC3E}">
        <p14:creationId xmlns:p14="http://schemas.microsoft.com/office/powerpoint/2010/main" val="12009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04341-239D-A30A-A345-A1DFE46A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 sz="6600" dirty="0" err="1"/>
              <a:t>What</a:t>
            </a:r>
            <a:r>
              <a:rPr lang="it-IT" sz="6600" dirty="0"/>
              <a:t> </a:t>
            </a:r>
            <a:r>
              <a:rPr lang="it-IT" sz="6600" dirty="0" err="1"/>
              <a:t>is</a:t>
            </a:r>
            <a:r>
              <a:rPr lang="it-IT" sz="6600" dirty="0"/>
              <a:t> a Single Page Application (SPA)?</a:t>
            </a:r>
            <a:endParaRPr lang="en-US" sz="6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AC814D-6AD9-7689-A7FE-24E70BD50D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JavaScript programming </a:t>
            </a:r>
            <a:r>
              <a:rPr lang="it-IT" dirty="0" err="1"/>
              <a:t>language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one HTML file that </a:t>
            </a:r>
            <a:r>
              <a:rPr lang="it-IT" dirty="0" err="1"/>
              <a:t>contains</a:t>
            </a:r>
            <a:r>
              <a:rPr lang="it-IT" dirty="0"/>
              <a:t> all the </a:t>
            </a:r>
            <a:r>
              <a:rPr lang="it-IT" dirty="0" err="1"/>
              <a:t>content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request</a:t>
            </a:r>
            <a:r>
              <a:rPr lang="it-IT" dirty="0"/>
              <a:t> to the server</a:t>
            </a:r>
          </a:p>
          <a:p>
            <a:pPr lvl="1"/>
            <a:r>
              <a:rPr lang="it-IT" dirty="0"/>
              <a:t>Page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immediate (there </a:t>
            </a:r>
            <a:r>
              <a:rPr lang="it-IT" dirty="0" err="1"/>
              <a:t>isn’t</a:t>
            </a:r>
            <a:r>
              <a:rPr lang="it-IT" dirty="0"/>
              <a:t> a </a:t>
            </a:r>
            <a:r>
              <a:rPr lang="it-IT" dirty="0" err="1"/>
              <a:t>request</a:t>
            </a:r>
            <a:r>
              <a:rPr lang="it-IT" dirty="0"/>
              <a:t> to the server)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C04781D-4155-133B-2B42-39BECC4B0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743" y="1846263"/>
            <a:ext cx="42901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19049-A877-BD6F-B449-8931FE1E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1D7422-4888-7535-C6A3-F29DAC54C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it-IT" dirty="0"/>
              <a:t>Divide the </a:t>
            </a:r>
            <a:r>
              <a:rPr lang="it-IT" dirty="0" err="1"/>
              <a:t>development</a:t>
            </a:r>
            <a:r>
              <a:rPr lang="it-IT" dirty="0"/>
              <a:t> of separate parts of an </a:t>
            </a:r>
            <a:r>
              <a:rPr lang="it-IT" dirty="0" err="1"/>
              <a:t>application</a:t>
            </a:r>
            <a:r>
              <a:rPr lang="it-IT" dirty="0"/>
              <a:t> in single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Developers work in </a:t>
            </a:r>
            <a:r>
              <a:rPr lang="it-IT" dirty="0" err="1"/>
              <a:t>parallel</a:t>
            </a:r>
            <a:endParaRPr lang="it-IT" dirty="0"/>
          </a:p>
          <a:p>
            <a:pPr lvl="1"/>
            <a:r>
              <a:rPr lang="it-IT" dirty="0"/>
              <a:t>Code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readable</a:t>
            </a:r>
            <a:r>
              <a:rPr lang="it-IT" dirty="0"/>
              <a:t> and </a:t>
            </a:r>
            <a:r>
              <a:rPr lang="it-IT" dirty="0" err="1"/>
              <a:t>maintainable</a:t>
            </a:r>
            <a:endParaRPr lang="it-IT" dirty="0"/>
          </a:p>
          <a:p>
            <a:pPr lvl="1"/>
            <a:r>
              <a:rPr lang="it-IT" dirty="0" err="1"/>
              <a:t>Similiar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grouped</a:t>
            </a:r>
            <a:r>
              <a:rPr lang="it-IT" dirty="0"/>
              <a:t> in </a:t>
            </a:r>
            <a:r>
              <a:rPr lang="it-IT" b="1" dirty="0" err="1"/>
              <a:t>modules</a:t>
            </a:r>
            <a:endParaRPr lang="it-IT" b="1" dirty="0"/>
          </a:p>
          <a:p>
            <a:pPr lvl="1"/>
            <a:r>
              <a:rPr lang="it-IT" dirty="0" err="1"/>
              <a:t>Guided</a:t>
            </a:r>
            <a:r>
              <a:rPr lang="it-IT" dirty="0"/>
              <a:t> by:</a:t>
            </a:r>
          </a:p>
          <a:p>
            <a:pPr lvl="2"/>
            <a:r>
              <a:rPr lang="en-US" b="1" dirty="0"/>
              <a:t>Single Responsibility Principle:</a:t>
            </a:r>
            <a:r>
              <a:rPr lang="en-US" dirty="0"/>
              <a:t> one component is responsible of only one thing</a:t>
            </a:r>
          </a:p>
          <a:p>
            <a:pPr lvl="2"/>
            <a:r>
              <a:rPr lang="it-IT" b="1" dirty="0"/>
              <a:t>High </a:t>
            </a:r>
            <a:r>
              <a:rPr lang="it-IT" b="1" dirty="0" err="1"/>
              <a:t>Cohesion</a:t>
            </a:r>
            <a:r>
              <a:rPr lang="it-IT" b="1" dirty="0"/>
              <a:t> </a:t>
            </a:r>
            <a:r>
              <a:rPr lang="it-IT" b="1" dirty="0" err="1"/>
              <a:t>Principle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en-US" dirty="0"/>
              <a:t>one component must do only one thing</a:t>
            </a:r>
          </a:p>
          <a:p>
            <a:pPr lvl="2"/>
            <a:r>
              <a:rPr lang="en-US" b="1" dirty="0"/>
              <a:t>Low Coupling Principle:</a:t>
            </a:r>
            <a:r>
              <a:rPr lang="en-US" dirty="0"/>
              <a:t> one component has limited access to other components</a:t>
            </a:r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66130"/>
            <a:ext cx="4937125" cy="37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14419-ED47-CFF7-5321-2A56CB8A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Navigation</a:t>
            </a:r>
            <a:r>
              <a:rPr lang="it-IT" dirty="0"/>
              <a:t> and </a:t>
            </a:r>
            <a:r>
              <a:rPr lang="it-IT" dirty="0" err="1"/>
              <a:t>organization</a:t>
            </a:r>
            <a:r>
              <a:rPr lang="it-IT" dirty="0"/>
              <a:t> of the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D9258-86CB-8589-FE91-7C6E2966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Home page</a:t>
            </a:r>
          </a:p>
          <a:p>
            <a:pPr lvl="1"/>
            <a:r>
              <a:rPr lang="it-IT" dirty="0"/>
              <a:t>One </a:t>
            </a:r>
            <a:r>
              <a:rPr lang="it-IT" dirty="0" err="1"/>
              <a:t>administration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endParaRPr lang="it-IT" dirty="0"/>
          </a:p>
          <a:p>
            <a:pPr lvl="1"/>
            <a:r>
              <a:rPr lang="it-IT" dirty="0" err="1"/>
              <a:t>Different</a:t>
            </a:r>
            <a:r>
              <a:rPr lang="it-IT" dirty="0"/>
              <a:t> pages for all the plays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bar</a:t>
            </a:r>
          </a:p>
          <a:p>
            <a:pPr lvl="1"/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map</a:t>
            </a:r>
            <a:r>
              <a:rPr lang="it-IT" dirty="0"/>
              <a:t> of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2FCAC4E-6F21-720C-F7E8-7E4B4190A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BCF8-413A-4F7F-7039-A0A5B98E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4A230-833A-6D1E-8DE7-A671D0F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Searching</a:t>
            </a:r>
            <a:r>
              <a:rPr lang="it-IT" dirty="0"/>
              <a:t> </a:t>
            </a:r>
            <a:r>
              <a:rPr lang="it-IT" dirty="0" err="1"/>
              <a:t>articles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CA53C-F72C-F2AB-2D32-53D7E630C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 err="1"/>
              <a:t>Search</a:t>
            </a:r>
            <a:r>
              <a:rPr lang="it-IT" dirty="0"/>
              <a:t> by </a:t>
            </a:r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title</a:t>
            </a:r>
            <a:endParaRPr lang="it-IT" dirty="0"/>
          </a:p>
          <a:p>
            <a:pPr lvl="1"/>
            <a:r>
              <a:rPr lang="it-IT" dirty="0" err="1"/>
              <a:t>Search</a:t>
            </a:r>
            <a:r>
              <a:rPr lang="it-IT" dirty="0"/>
              <a:t> by place name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5863F2-7D14-29BA-D87E-D497A1DBA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BB3A-7910-7B99-8150-2925D3E3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76B38-A87B-E509-1C98-9F9DC68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186AF-458F-5BD6-EC8B-17E9C7C0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Year of publication</a:t>
            </a:r>
          </a:p>
          <a:p>
            <a:pPr lvl="1"/>
            <a:r>
              <a:rPr lang="en-US" dirty="0"/>
              <a:t>Era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Resume</a:t>
            </a:r>
          </a:p>
          <a:p>
            <a:pPr lvl="1"/>
            <a:r>
              <a:rPr lang="en-US" dirty="0"/>
              <a:t>Main characters</a:t>
            </a:r>
          </a:p>
          <a:p>
            <a:pPr lvl="1"/>
            <a:r>
              <a:rPr lang="en-US" dirty="0"/>
              <a:t>Despite the being an SPA e</a:t>
            </a:r>
            <a:r>
              <a:rPr lang="it-IT" dirty="0" err="1"/>
              <a:t>very</a:t>
            </a:r>
            <a:r>
              <a:rPr lang="it-IT" dirty="0"/>
              <a:t> play has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URL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8003512-9DEA-E4D7-B941-A44A32551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0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254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Retrospettivo</vt:lpstr>
      <vt:lpstr>Shakespeare's Places</vt:lpstr>
      <vt:lpstr>The project</vt:lpstr>
      <vt:lpstr>Website VS Web Application</vt:lpstr>
      <vt:lpstr>Web application schema</vt:lpstr>
      <vt:lpstr>What is a Single Page Application (SPA)?</vt:lpstr>
      <vt:lpstr>Component-Based architecture</vt:lpstr>
      <vt:lpstr>Navigation and organization of the app</vt:lpstr>
      <vt:lpstr>Searching articles</vt:lpstr>
      <vt:lpstr>Play’s article</vt:lpstr>
      <vt:lpstr>Administration section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Shakespeare's Places</dc:title>
  <dc:creator>Simone Cecire</dc:creator>
  <cp:lastModifiedBy>Simone Cecire</cp:lastModifiedBy>
  <cp:revision>20</cp:revision>
  <dcterms:created xsi:type="dcterms:W3CDTF">2025-01-29T14:57:13Z</dcterms:created>
  <dcterms:modified xsi:type="dcterms:W3CDTF">2025-02-03T16:59:05Z</dcterms:modified>
</cp:coreProperties>
</file>