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D3C612-5461-4CCE-AA49-88A8DEDF7D3D}" v="10" dt="2025-01-30T09:19:58.5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8" autoAdjust="0"/>
    <p:restoredTop sz="94660"/>
  </p:normalViewPr>
  <p:slideViewPr>
    <p:cSldViewPr snapToGrid="0">
      <p:cViewPr varScale="1">
        <p:scale>
          <a:sx n="75" d="100"/>
          <a:sy n="75" d="100"/>
        </p:scale>
        <p:origin x="54" y="3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mone Cecire" userId="c58f73d820186008" providerId="LiveId" clId="{2DD3C612-5461-4CCE-AA49-88A8DEDF7D3D}"/>
    <pc:docChg chg="undo custSel addSld modSld">
      <pc:chgData name="Simone Cecire" userId="c58f73d820186008" providerId="LiveId" clId="{2DD3C612-5461-4CCE-AA49-88A8DEDF7D3D}" dt="2025-01-30T09:20:10.081" v="2864" actId="1076"/>
      <pc:docMkLst>
        <pc:docMk/>
      </pc:docMkLst>
      <pc:sldChg chg="modSp mod">
        <pc:chgData name="Simone Cecire" userId="c58f73d820186008" providerId="LiveId" clId="{2DD3C612-5461-4CCE-AA49-88A8DEDF7D3D}" dt="2025-01-29T15:58:23.242" v="1" actId="313"/>
        <pc:sldMkLst>
          <pc:docMk/>
          <pc:sldMk cId="3170923542" sldId="256"/>
        </pc:sldMkLst>
        <pc:spChg chg="mod">
          <ac:chgData name="Simone Cecire" userId="c58f73d820186008" providerId="LiveId" clId="{2DD3C612-5461-4CCE-AA49-88A8DEDF7D3D}" dt="2025-01-29T15:58:23.242" v="1" actId="313"/>
          <ac:spMkLst>
            <pc:docMk/>
            <pc:sldMk cId="3170923542" sldId="256"/>
            <ac:spMk id="2" creationId="{D6970DF6-BE9D-9CE4-C397-A3CD607BBD23}"/>
          </ac:spMkLst>
        </pc:spChg>
      </pc:sldChg>
      <pc:sldChg chg="modSp new mod">
        <pc:chgData name="Simone Cecire" userId="c58f73d820186008" providerId="LiveId" clId="{2DD3C612-5461-4CCE-AA49-88A8DEDF7D3D}" dt="2025-01-29T18:02:08.813" v="2530" actId="20577"/>
        <pc:sldMkLst>
          <pc:docMk/>
          <pc:sldMk cId="4185214454" sldId="257"/>
        </pc:sldMkLst>
        <pc:spChg chg="mod">
          <ac:chgData name="Simone Cecire" userId="c58f73d820186008" providerId="LiveId" clId="{2DD3C612-5461-4CCE-AA49-88A8DEDF7D3D}" dt="2025-01-29T15:58:39.180" v="18" actId="20577"/>
          <ac:spMkLst>
            <pc:docMk/>
            <pc:sldMk cId="4185214454" sldId="257"/>
            <ac:spMk id="2" creationId="{D5D97046-CC2B-1044-DE4B-B1036CCC8786}"/>
          </ac:spMkLst>
        </pc:spChg>
        <pc:spChg chg="mod">
          <ac:chgData name="Simone Cecire" userId="c58f73d820186008" providerId="LiveId" clId="{2DD3C612-5461-4CCE-AA49-88A8DEDF7D3D}" dt="2025-01-29T18:02:08.813" v="2530" actId="20577"/>
          <ac:spMkLst>
            <pc:docMk/>
            <pc:sldMk cId="4185214454" sldId="257"/>
            <ac:spMk id="3" creationId="{FA485E1F-33C2-4304-97F6-85AC5F962ACE}"/>
          </ac:spMkLst>
        </pc:spChg>
      </pc:sldChg>
      <pc:sldChg chg="modSp new mod">
        <pc:chgData name="Simone Cecire" userId="c58f73d820186008" providerId="LiveId" clId="{2DD3C612-5461-4CCE-AA49-88A8DEDF7D3D}" dt="2025-01-29T18:14:20.173" v="2822" actId="20577"/>
        <pc:sldMkLst>
          <pc:docMk/>
          <pc:sldMk cId="1295445630" sldId="258"/>
        </pc:sldMkLst>
        <pc:spChg chg="mod">
          <ac:chgData name="Simone Cecire" userId="c58f73d820186008" providerId="LiveId" clId="{2DD3C612-5461-4CCE-AA49-88A8DEDF7D3D}" dt="2025-01-29T16:04:20.760" v="106" actId="20577"/>
          <ac:spMkLst>
            <pc:docMk/>
            <pc:sldMk cId="1295445630" sldId="258"/>
            <ac:spMk id="2" creationId="{97BDA648-A2A4-F099-339F-B4D6528A7C44}"/>
          </ac:spMkLst>
        </pc:spChg>
        <pc:spChg chg="mod">
          <ac:chgData name="Simone Cecire" userId="c58f73d820186008" providerId="LiveId" clId="{2DD3C612-5461-4CCE-AA49-88A8DEDF7D3D}" dt="2025-01-29T18:14:20.173" v="2822" actId="20577"/>
          <ac:spMkLst>
            <pc:docMk/>
            <pc:sldMk cId="1295445630" sldId="258"/>
            <ac:spMk id="3" creationId="{D4EE7F75-E9CB-28A1-FD14-FF6AA916CA1F}"/>
          </ac:spMkLst>
        </pc:spChg>
      </pc:sldChg>
      <pc:sldChg chg="addSp delSp modSp new mod setBg">
        <pc:chgData name="Simone Cecire" userId="c58f73d820186008" providerId="LiveId" clId="{2DD3C612-5461-4CCE-AA49-88A8DEDF7D3D}" dt="2025-01-30T09:20:10.081" v="2864" actId="1076"/>
        <pc:sldMkLst>
          <pc:docMk/>
          <pc:sldMk cId="1200927252" sldId="259"/>
        </pc:sldMkLst>
        <pc:spChg chg="mod">
          <ac:chgData name="Simone Cecire" userId="c58f73d820186008" providerId="LiveId" clId="{2DD3C612-5461-4CCE-AA49-88A8DEDF7D3D}" dt="2025-01-30T09:18:50.722" v="2847" actId="26606"/>
          <ac:spMkLst>
            <pc:docMk/>
            <pc:sldMk cId="1200927252" sldId="259"/>
            <ac:spMk id="2" creationId="{950A12F7-EFE2-D580-E062-4FF0BAC2C921}"/>
          </ac:spMkLst>
        </pc:spChg>
        <pc:spChg chg="del">
          <ac:chgData name="Simone Cecire" userId="c58f73d820186008" providerId="LiveId" clId="{2DD3C612-5461-4CCE-AA49-88A8DEDF7D3D}" dt="2025-01-30T09:17:30.367" v="2841"/>
          <ac:spMkLst>
            <pc:docMk/>
            <pc:sldMk cId="1200927252" sldId="259"/>
            <ac:spMk id="3" creationId="{57E75401-8D22-80DD-0181-4E4314DD3523}"/>
          </ac:spMkLst>
        </pc:spChg>
        <pc:spChg chg="add del mod">
          <ac:chgData name="Simone Cecire" userId="c58f73d820186008" providerId="LiveId" clId="{2DD3C612-5461-4CCE-AA49-88A8DEDF7D3D}" dt="2025-01-30T09:19:58.575" v="2863"/>
          <ac:spMkLst>
            <pc:docMk/>
            <pc:sldMk cId="1200927252" sldId="259"/>
            <ac:spMk id="7" creationId="{413410CD-AF65-85CA-346A-166563F2F70F}"/>
          </ac:spMkLst>
        </pc:spChg>
        <pc:spChg chg="add del">
          <ac:chgData name="Simone Cecire" userId="c58f73d820186008" providerId="LiveId" clId="{2DD3C612-5461-4CCE-AA49-88A8DEDF7D3D}" dt="2025-01-30T09:18:50.722" v="2847" actId="26606"/>
          <ac:spMkLst>
            <pc:docMk/>
            <pc:sldMk cId="1200927252" sldId="259"/>
            <ac:spMk id="13" creationId="{D829E218-74FB-4455-98BE-F2C5BA8978BE}"/>
          </ac:spMkLst>
        </pc:spChg>
        <pc:spChg chg="add del">
          <ac:chgData name="Simone Cecire" userId="c58f73d820186008" providerId="LiveId" clId="{2DD3C612-5461-4CCE-AA49-88A8DEDF7D3D}" dt="2025-01-30T09:18:50.722" v="2847" actId="26606"/>
          <ac:spMkLst>
            <pc:docMk/>
            <pc:sldMk cId="1200927252" sldId="259"/>
            <ac:spMk id="15" creationId="{7E8D75FD-D4F9-4D11-B70D-82EFCB4CFA5B}"/>
          </ac:spMkLst>
        </pc:spChg>
        <pc:spChg chg="add del">
          <ac:chgData name="Simone Cecire" userId="c58f73d820186008" providerId="LiveId" clId="{2DD3C612-5461-4CCE-AA49-88A8DEDF7D3D}" dt="2025-01-30T09:18:50.722" v="2847" actId="26606"/>
          <ac:spMkLst>
            <pc:docMk/>
            <pc:sldMk cId="1200927252" sldId="259"/>
            <ac:spMk id="19" creationId="{548B4202-DCD5-4F8C-B481-743A989A9DFF}"/>
          </ac:spMkLst>
        </pc:spChg>
        <pc:spChg chg="add del">
          <ac:chgData name="Simone Cecire" userId="c58f73d820186008" providerId="LiveId" clId="{2DD3C612-5461-4CCE-AA49-88A8DEDF7D3D}" dt="2025-01-30T09:18:50.722" v="2847" actId="26606"/>
          <ac:spMkLst>
            <pc:docMk/>
            <pc:sldMk cId="1200927252" sldId="259"/>
            <ac:spMk id="23" creationId="{7CFB8C0F-4E01-4C10-A861-0C16EB92D23E}"/>
          </ac:spMkLst>
        </pc:spChg>
        <pc:spChg chg="add del">
          <ac:chgData name="Simone Cecire" userId="c58f73d820186008" providerId="LiveId" clId="{2DD3C612-5461-4CCE-AA49-88A8DEDF7D3D}" dt="2025-01-30T09:18:50.722" v="2847" actId="26606"/>
          <ac:spMkLst>
            <pc:docMk/>
            <pc:sldMk cId="1200927252" sldId="259"/>
            <ac:spMk id="25" creationId="{8EE702CF-91CE-4661-ACBF-3C8160D1B433}"/>
          </ac:spMkLst>
        </pc:spChg>
        <pc:picChg chg="add del mod">
          <ac:chgData name="Simone Cecire" userId="c58f73d820186008" providerId="LiveId" clId="{2DD3C612-5461-4CCE-AA49-88A8DEDF7D3D}" dt="2025-01-30T09:18:14.749" v="2842" actId="21"/>
          <ac:picMkLst>
            <pc:docMk/>
            <pc:sldMk cId="1200927252" sldId="259"/>
            <ac:picMk id="5" creationId="{DBA8C806-C665-E9CA-6D4F-25FCF66BD679}"/>
          </ac:picMkLst>
        </pc:picChg>
        <pc:picChg chg="add mod modCrop">
          <ac:chgData name="Simone Cecire" userId="c58f73d820186008" providerId="LiveId" clId="{2DD3C612-5461-4CCE-AA49-88A8DEDF7D3D}" dt="2025-01-30T09:18:50.722" v="2847" actId="26606"/>
          <ac:picMkLst>
            <pc:docMk/>
            <pc:sldMk cId="1200927252" sldId="259"/>
            <ac:picMk id="8" creationId="{DBA8C806-C665-E9CA-6D4F-25FCF66BD679}"/>
          </ac:picMkLst>
        </pc:picChg>
        <pc:picChg chg="add mod">
          <ac:chgData name="Simone Cecire" userId="c58f73d820186008" providerId="LiveId" clId="{2DD3C612-5461-4CCE-AA49-88A8DEDF7D3D}" dt="2025-01-30T09:19:57.324" v="2861" actId="14100"/>
          <ac:picMkLst>
            <pc:docMk/>
            <pc:sldMk cId="1200927252" sldId="259"/>
            <ac:picMk id="9" creationId="{15B9927C-8B3D-261D-9F5A-871A47194A1C}"/>
          </ac:picMkLst>
        </pc:picChg>
        <pc:picChg chg="add mod">
          <ac:chgData name="Simone Cecire" userId="c58f73d820186008" providerId="LiveId" clId="{2DD3C612-5461-4CCE-AA49-88A8DEDF7D3D}" dt="2025-01-30T09:20:10.081" v="2864" actId="1076"/>
          <ac:picMkLst>
            <pc:docMk/>
            <pc:sldMk cId="1200927252" sldId="259"/>
            <ac:picMk id="10" creationId="{5F58AEC5-43D6-E068-BBE1-A595E09DEFC6}"/>
          </ac:picMkLst>
        </pc:picChg>
        <pc:cxnChg chg="add del">
          <ac:chgData name="Simone Cecire" userId="c58f73d820186008" providerId="LiveId" clId="{2DD3C612-5461-4CCE-AA49-88A8DEDF7D3D}" dt="2025-01-30T09:18:50.722" v="2847" actId="26606"/>
          <ac:cxnSpMkLst>
            <pc:docMk/>
            <pc:sldMk cId="1200927252" sldId="259"/>
            <ac:cxnSpMk id="17" creationId="{1F5DC8C3-BA5F-4EED-BB9A-A14272BD82A1}"/>
          </ac:cxnSpMkLst>
        </pc:cxnChg>
        <pc:cxnChg chg="add del">
          <ac:chgData name="Simone Cecire" userId="c58f73d820186008" providerId="LiveId" clId="{2DD3C612-5461-4CCE-AA49-88A8DEDF7D3D}" dt="2025-01-30T09:18:50.722" v="2847" actId="26606"/>
          <ac:cxnSpMkLst>
            <pc:docMk/>
            <pc:sldMk cId="1200927252" sldId="259"/>
            <ac:cxnSpMk id="21" creationId="{F7F57F6B-E621-4E40-A34D-2FE12902AA20}"/>
          </ac:cxnSpMkLst>
        </pc:cxnChg>
      </pc:sldChg>
      <pc:sldChg chg="modSp new mod">
        <pc:chgData name="Simone Cecire" userId="c58f73d820186008" providerId="LiveId" clId="{2DD3C612-5461-4CCE-AA49-88A8DEDF7D3D}" dt="2025-01-29T18:17:29.675" v="2840" actId="20577"/>
        <pc:sldMkLst>
          <pc:docMk/>
          <pc:sldMk cId="427733898" sldId="260"/>
        </pc:sldMkLst>
        <pc:spChg chg="mod">
          <ac:chgData name="Simone Cecire" userId="c58f73d820186008" providerId="LiveId" clId="{2DD3C612-5461-4CCE-AA49-88A8DEDF7D3D}" dt="2025-01-29T16:57:38.156" v="1472" actId="20577"/>
          <ac:spMkLst>
            <pc:docMk/>
            <pc:sldMk cId="427733898" sldId="260"/>
            <ac:spMk id="2" creationId="{8A2BAB9E-D5F8-5DA6-0818-459FAB71B314}"/>
          </ac:spMkLst>
        </pc:spChg>
        <pc:spChg chg="mod">
          <ac:chgData name="Simone Cecire" userId="c58f73d820186008" providerId="LiveId" clId="{2DD3C612-5461-4CCE-AA49-88A8DEDF7D3D}" dt="2025-01-29T18:17:29.675" v="2840" actId="20577"/>
          <ac:spMkLst>
            <pc:docMk/>
            <pc:sldMk cId="427733898" sldId="260"/>
            <ac:spMk id="3" creationId="{97DE8D40-32F7-71B2-1FEE-05623983497F}"/>
          </ac:spMkLst>
        </pc:spChg>
      </pc:sldChg>
      <pc:sldChg chg="addSp delSp modSp new mod setBg">
        <pc:chgData name="Simone Cecire" userId="c58f73d820186008" providerId="LiveId" clId="{2DD3C612-5461-4CCE-AA49-88A8DEDF7D3D}" dt="2025-01-29T17:49:02.397" v="2183" actId="26606"/>
        <pc:sldMkLst>
          <pc:docMk/>
          <pc:sldMk cId="3280784441" sldId="261"/>
        </pc:sldMkLst>
        <pc:spChg chg="mod">
          <ac:chgData name="Simone Cecire" userId="c58f73d820186008" providerId="LiveId" clId="{2DD3C612-5461-4CCE-AA49-88A8DEDF7D3D}" dt="2025-01-29T17:44:32.537" v="2177" actId="26606"/>
          <ac:spMkLst>
            <pc:docMk/>
            <pc:sldMk cId="3280784441" sldId="261"/>
            <ac:spMk id="2" creationId="{95504341-239D-A30A-A345-A1DFE46AD5A9}"/>
          </ac:spMkLst>
        </pc:spChg>
        <pc:spChg chg="del">
          <ac:chgData name="Simone Cecire" userId="c58f73d820186008" providerId="LiveId" clId="{2DD3C612-5461-4CCE-AA49-88A8DEDF7D3D}" dt="2025-01-29T17:43:59.753" v="2139" actId="478"/>
          <ac:spMkLst>
            <pc:docMk/>
            <pc:sldMk cId="3280784441" sldId="261"/>
            <ac:spMk id="3" creationId="{829215D0-2E6D-F476-7DBE-5527D6EA3DEF}"/>
          </ac:spMkLst>
        </pc:spChg>
        <pc:spChg chg="add del">
          <ac:chgData name="Simone Cecire" userId="c58f73d820186008" providerId="LiveId" clId="{2DD3C612-5461-4CCE-AA49-88A8DEDF7D3D}" dt="2025-01-29T17:44:32.537" v="2177" actId="26606"/>
          <ac:spMkLst>
            <pc:docMk/>
            <pc:sldMk cId="3280784441" sldId="261"/>
            <ac:spMk id="10" creationId="{F240A2FC-E2C3-458D-96B4-5DF9028D93A5}"/>
          </ac:spMkLst>
        </pc:spChg>
        <pc:spChg chg="add del">
          <ac:chgData name="Simone Cecire" userId="c58f73d820186008" providerId="LiveId" clId="{2DD3C612-5461-4CCE-AA49-88A8DEDF7D3D}" dt="2025-01-29T17:44:32.537" v="2177" actId="26606"/>
          <ac:spMkLst>
            <pc:docMk/>
            <pc:sldMk cId="3280784441" sldId="261"/>
            <ac:spMk id="12" creationId="{5F097929-F3D6-4D1F-8AFC-CF348171A9E1}"/>
          </ac:spMkLst>
        </pc:spChg>
        <pc:spChg chg="add del">
          <ac:chgData name="Simone Cecire" userId="c58f73d820186008" providerId="LiveId" clId="{2DD3C612-5461-4CCE-AA49-88A8DEDF7D3D}" dt="2025-01-29T17:44:32.537" v="2177" actId="26606"/>
          <ac:spMkLst>
            <pc:docMk/>
            <pc:sldMk cId="3280784441" sldId="261"/>
            <ac:spMk id="16" creationId="{33428ACC-71EC-4171-9527-10983BA6B41D}"/>
          </ac:spMkLst>
        </pc:spChg>
        <pc:spChg chg="add del">
          <ac:chgData name="Simone Cecire" userId="c58f73d820186008" providerId="LiveId" clId="{2DD3C612-5461-4CCE-AA49-88A8DEDF7D3D}" dt="2025-01-29T17:44:32.537" v="2177" actId="26606"/>
          <ac:spMkLst>
            <pc:docMk/>
            <pc:sldMk cId="3280784441" sldId="261"/>
            <ac:spMk id="20" creationId="{2B9BBBC4-97A3-47D2-BFFE-A68530CDB9DC}"/>
          </ac:spMkLst>
        </pc:spChg>
        <pc:spChg chg="add del">
          <ac:chgData name="Simone Cecire" userId="c58f73d820186008" providerId="LiveId" clId="{2DD3C612-5461-4CCE-AA49-88A8DEDF7D3D}" dt="2025-01-29T17:44:32.537" v="2177" actId="26606"/>
          <ac:spMkLst>
            <pc:docMk/>
            <pc:sldMk cId="3280784441" sldId="261"/>
            <ac:spMk id="22" creationId="{78967BEA-EA6A-4FF1-94E2-B010B61A36A9}"/>
          </ac:spMkLst>
        </pc:spChg>
        <pc:spChg chg="del">
          <ac:chgData name="Simone Cecire" userId="c58f73d820186008" providerId="LiveId" clId="{2DD3C612-5461-4CCE-AA49-88A8DEDF7D3D}" dt="2025-01-29T17:49:02.397" v="2183" actId="26606"/>
          <ac:spMkLst>
            <pc:docMk/>
            <pc:sldMk cId="3280784441" sldId="261"/>
            <ac:spMk id="27" creationId="{F240A2FC-E2C3-458D-96B4-5DF9028D93A5}"/>
          </ac:spMkLst>
        </pc:spChg>
        <pc:spChg chg="add del">
          <ac:chgData name="Simone Cecire" userId="c58f73d820186008" providerId="LiveId" clId="{2DD3C612-5461-4CCE-AA49-88A8DEDF7D3D}" dt="2025-01-29T17:49:02.397" v="2183" actId="26606"/>
          <ac:spMkLst>
            <pc:docMk/>
            <pc:sldMk cId="3280784441" sldId="261"/>
            <ac:spMk id="29" creationId="{5F097929-F3D6-4D1F-8AFC-CF348171A9E1}"/>
          </ac:spMkLst>
        </pc:spChg>
        <pc:spChg chg="add del">
          <ac:chgData name="Simone Cecire" userId="c58f73d820186008" providerId="LiveId" clId="{2DD3C612-5461-4CCE-AA49-88A8DEDF7D3D}" dt="2025-01-29T17:49:02.397" v="2183" actId="26606"/>
          <ac:spMkLst>
            <pc:docMk/>
            <pc:sldMk cId="3280784441" sldId="261"/>
            <ac:spMk id="33" creationId="{33428ACC-71EC-4171-9527-10983BA6B41D}"/>
          </ac:spMkLst>
        </pc:spChg>
        <pc:spChg chg="add del">
          <ac:chgData name="Simone Cecire" userId="c58f73d820186008" providerId="LiveId" clId="{2DD3C612-5461-4CCE-AA49-88A8DEDF7D3D}" dt="2025-01-29T17:49:02.397" v="2183" actId="26606"/>
          <ac:spMkLst>
            <pc:docMk/>
            <pc:sldMk cId="3280784441" sldId="261"/>
            <ac:spMk id="37" creationId="{2B9BBBC4-97A3-47D2-BFFE-A68530CDB9DC}"/>
          </ac:spMkLst>
        </pc:spChg>
        <pc:spChg chg="add del">
          <ac:chgData name="Simone Cecire" userId="c58f73d820186008" providerId="LiveId" clId="{2DD3C612-5461-4CCE-AA49-88A8DEDF7D3D}" dt="2025-01-29T17:49:02.397" v="2183" actId="26606"/>
          <ac:spMkLst>
            <pc:docMk/>
            <pc:sldMk cId="3280784441" sldId="261"/>
            <ac:spMk id="39" creationId="{78967BEA-EA6A-4FF1-94E2-B010B61A36A9}"/>
          </ac:spMkLst>
        </pc:spChg>
        <pc:spChg chg="add">
          <ac:chgData name="Simone Cecire" userId="c58f73d820186008" providerId="LiveId" clId="{2DD3C612-5461-4CCE-AA49-88A8DEDF7D3D}" dt="2025-01-29T17:49:02.397" v="2183" actId="26606"/>
          <ac:spMkLst>
            <pc:docMk/>
            <pc:sldMk cId="3280784441" sldId="261"/>
            <ac:spMk id="44" creationId="{F240A2FC-E2C3-458D-96B4-5DF9028D93A5}"/>
          </ac:spMkLst>
        </pc:spChg>
        <pc:spChg chg="add">
          <ac:chgData name="Simone Cecire" userId="c58f73d820186008" providerId="LiveId" clId="{2DD3C612-5461-4CCE-AA49-88A8DEDF7D3D}" dt="2025-01-29T17:49:02.397" v="2183" actId="26606"/>
          <ac:spMkLst>
            <pc:docMk/>
            <pc:sldMk cId="3280784441" sldId="261"/>
            <ac:spMk id="46" creationId="{5F097929-F3D6-4D1F-8AFC-CF348171A9E1}"/>
          </ac:spMkLst>
        </pc:spChg>
        <pc:spChg chg="add">
          <ac:chgData name="Simone Cecire" userId="c58f73d820186008" providerId="LiveId" clId="{2DD3C612-5461-4CCE-AA49-88A8DEDF7D3D}" dt="2025-01-29T17:49:02.397" v="2183" actId="26606"/>
          <ac:spMkLst>
            <pc:docMk/>
            <pc:sldMk cId="3280784441" sldId="261"/>
            <ac:spMk id="50" creationId="{33428ACC-71EC-4171-9527-10983BA6B41D}"/>
          </ac:spMkLst>
        </pc:spChg>
        <pc:spChg chg="add">
          <ac:chgData name="Simone Cecire" userId="c58f73d820186008" providerId="LiveId" clId="{2DD3C612-5461-4CCE-AA49-88A8DEDF7D3D}" dt="2025-01-29T17:49:02.397" v="2183" actId="26606"/>
          <ac:spMkLst>
            <pc:docMk/>
            <pc:sldMk cId="3280784441" sldId="261"/>
            <ac:spMk id="54" creationId="{2B9BBBC4-97A3-47D2-BFFE-A68530CDB9DC}"/>
          </ac:spMkLst>
        </pc:spChg>
        <pc:spChg chg="add">
          <ac:chgData name="Simone Cecire" userId="c58f73d820186008" providerId="LiveId" clId="{2DD3C612-5461-4CCE-AA49-88A8DEDF7D3D}" dt="2025-01-29T17:49:02.397" v="2183" actId="26606"/>
          <ac:spMkLst>
            <pc:docMk/>
            <pc:sldMk cId="3280784441" sldId="261"/>
            <ac:spMk id="56" creationId="{78967BEA-EA6A-4FF1-94E2-B010B61A36A9}"/>
          </ac:spMkLst>
        </pc:spChg>
        <pc:picChg chg="add del mod">
          <ac:chgData name="Simone Cecire" userId="c58f73d820186008" providerId="LiveId" clId="{2DD3C612-5461-4CCE-AA49-88A8DEDF7D3D}" dt="2025-01-29T17:49:00.680" v="2179" actId="478"/>
          <ac:picMkLst>
            <pc:docMk/>
            <pc:sldMk cId="3280784441" sldId="261"/>
            <ac:picMk id="5" creationId="{BF15841B-60F8-4688-EF71-EB3057725355}"/>
          </ac:picMkLst>
        </pc:picChg>
        <pc:picChg chg="add mod">
          <ac:chgData name="Simone Cecire" userId="c58f73d820186008" providerId="LiveId" clId="{2DD3C612-5461-4CCE-AA49-88A8DEDF7D3D}" dt="2025-01-29T17:48:58.387" v="2178"/>
          <ac:picMkLst>
            <pc:docMk/>
            <pc:sldMk cId="3280784441" sldId="261"/>
            <ac:picMk id="7" creationId="{6F5390F9-E6F3-1819-2DDC-1E57E332F4D6}"/>
          </ac:picMkLst>
        </pc:picChg>
        <pc:picChg chg="add mod">
          <ac:chgData name="Simone Cecire" userId="c58f73d820186008" providerId="LiveId" clId="{2DD3C612-5461-4CCE-AA49-88A8DEDF7D3D}" dt="2025-01-29T17:49:01.700" v="2182" actId="962"/>
          <ac:picMkLst>
            <pc:docMk/>
            <pc:sldMk cId="3280784441" sldId="261"/>
            <ac:picMk id="9" creationId="{D96DC775-33DF-6030-C39C-851749F5723D}"/>
          </ac:picMkLst>
        </pc:picChg>
        <pc:cxnChg chg="add">
          <ac:chgData name="Simone Cecire" userId="c58f73d820186008" providerId="LiveId" clId="{2DD3C612-5461-4CCE-AA49-88A8DEDF7D3D}" dt="2025-01-29T17:44:12.169" v="2143" actId="26606"/>
          <ac:cxnSpMkLst>
            <pc:docMk/>
            <pc:sldMk cId="3280784441" sldId="261"/>
            <ac:cxnSpMk id="14" creationId="{43074C91-9045-414B-B5F9-567DAE3EED25}"/>
          </ac:cxnSpMkLst>
        </pc:cxnChg>
        <pc:cxnChg chg="add">
          <ac:chgData name="Simone Cecire" userId="c58f73d820186008" providerId="LiveId" clId="{2DD3C612-5461-4CCE-AA49-88A8DEDF7D3D}" dt="2025-01-29T17:44:12.169" v="2143" actId="26606"/>
          <ac:cxnSpMkLst>
            <pc:docMk/>
            <pc:sldMk cId="3280784441" sldId="261"/>
            <ac:cxnSpMk id="18" creationId="{BA22713B-ABB6-4391-97F9-0449A2B9B664}"/>
          </ac:cxnSpMkLst>
        </pc:cxnChg>
      </pc:sldChg>
      <pc:sldChg chg="modSp new mod">
        <pc:chgData name="Simone Cecire" userId="c58f73d820186008" providerId="LiveId" clId="{2DD3C612-5461-4CCE-AA49-88A8DEDF7D3D}" dt="2025-01-29T18:09:16.844" v="2717" actId="20577"/>
        <pc:sldMkLst>
          <pc:docMk/>
          <pc:sldMk cId="1365463796" sldId="262"/>
        </pc:sldMkLst>
        <pc:spChg chg="mod">
          <ac:chgData name="Simone Cecire" userId="c58f73d820186008" providerId="LiveId" clId="{2DD3C612-5461-4CCE-AA49-88A8DEDF7D3D}" dt="2025-01-29T18:01:11.954" v="2446" actId="20577"/>
          <ac:spMkLst>
            <pc:docMk/>
            <pc:sldMk cId="1365463796" sldId="262"/>
            <ac:spMk id="2" creationId="{819BD3AA-48CB-8E87-2AD6-A80B0F4382A9}"/>
          </ac:spMkLst>
        </pc:spChg>
        <pc:spChg chg="mod">
          <ac:chgData name="Simone Cecire" userId="c58f73d820186008" providerId="LiveId" clId="{2DD3C612-5461-4CCE-AA49-88A8DEDF7D3D}" dt="2025-01-29T18:09:16.844" v="2717" actId="20577"/>
          <ac:spMkLst>
            <pc:docMk/>
            <pc:sldMk cId="1365463796" sldId="262"/>
            <ac:spMk id="3" creationId="{912925AF-C9AE-3071-5B3C-EB8E55D797C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olo e testo vertical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t>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96DFF08F-DC6B-4601-B491-B0F83F6DD2DA}" type="datetimeFigureOut">
              <a:rPr lang="en-US" dirty="0"/>
              <a:t>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097280" y="2582335"/>
            <a:ext cx="4937760" cy="32867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217920" y="2582334"/>
            <a:ext cx="4937760" cy="32867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2/2/2025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2/2/2025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2/2/2025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2/2/2025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96DFF08F-DC6B-4601-B491-B0F83F6DD2DA}" type="datetimeFigureOut">
              <a:rPr lang="en-US" dirty="0"/>
              <a:t>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2/2/2025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‹N›</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D6970DF6-BE9D-9CE4-C397-A3CD607BBD23}"/>
              </a:ext>
            </a:extLst>
          </p:cNvPr>
          <p:cNvSpPr>
            <a:spLocks noGrp="1"/>
          </p:cNvSpPr>
          <p:nvPr>
            <p:ph type="ctrTitle"/>
          </p:nvPr>
        </p:nvSpPr>
        <p:spPr/>
        <p:txBody>
          <a:bodyPr/>
          <a:lstStyle/>
          <a:p>
            <a:r>
              <a:rPr lang="it-IT" dirty="0" err="1"/>
              <a:t>Shakespeare's</a:t>
            </a:r>
            <a:r>
              <a:rPr lang="it-IT" dirty="0"/>
              <a:t> Places</a:t>
            </a:r>
          </a:p>
        </p:txBody>
      </p:sp>
      <p:sp>
        <p:nvSpPr>
          <p:cNvPr id="3" name="Sottotitolo 2">
            <a:extLst>
              <a:ext uri="{FF2B5EF4-FFF2-40B4-BE49-F238E27FC236}">
                <a16:creationId xmlns:a16="http://schemas.microsoft.com/office/drawing/2014/main" xmlns="" id="{F8800632-3785-0FC6-BA5B-D8AD5060186A}"/>
              </a:ext>
            </a:extLst>
          </p:cNvPr>
          <p:cNvSpPr>
            <a:spLocks noGrp="1"/>
          </p:cNvSpPr>
          <p:nvPr>
            <p:ph type="subTitle" idx="1"/>
          </p:nvPr>
        </p:nvSpPr>
        <p:spPr/>
        <p:txBody>
          <a:bodyPr/>
          <a:lstStyle/>
          <a:p>
            <a:r>
              <a:rPr lang="it-IT" dirty="0"/>
              <a:t>Poi – Avveduto, Cecire, Cinquetti</a:t>
            </a:r>
          </a:p>
        </p:txBody>
      </p:sp>
    </p:spTree>
    <p:extLst>
      <p:ext uri="{BB962C8B-B14F-4D97-AF65-F5344CB8AC3E}">
        <p14:creationId xmlns:p14="http://schemas.microsoft.com/office/powerpoint/2010/main" val="31709235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7"/>
          <p:cNvSpPr>
            <a:spLocks noGrp="1"/>
          </p:cNvSpPr>
          <p:nvPr>
            <p:ph idx="1"/>
          </p:nvPr>
        </p:nvSpPr>
        <p:spPr>
          <a:xfrm>
            <a:off x="1140031" y="1107090"/>
            <a:ext cx="10058400" cy="4023360"/>
          </a:xfrm>
        </p:spPr>
        <p:txBody>
          <a:bodyPr/>
          <a:lstStyle/>
          <a:p>
            <a:pPr algn="ctr"/>
            <a:r>
              <a:rPr lang="it-IT" dirty="0" err="1" smtClean="0"/>
              <a:t>This</a:t>
            </a:r>
            <a:r>
              <a:rPr lang="it-IT" dirty="0" smtClean="0"/>
              <a:t> </a:t>
            </a:r>
            <a:r>
              <a:rPr lang="it-IT" dirty="0" err="1" smtClean="0"/>
              <a:t>is</a:t>
            </a:r>
            <a:r>
              <a:rPr lang="it-IT" dirty="0" smtClean="0"/>
              <a:t> the </a:t>
            </a:r>
            <a:r>
              <a:rPr lang="it-IT" dirty="0" err="1" smtClean="0"/>
              <a:t>article</a:t>
            </a:r>
            <a:r>
              <a:rPr lang="it-IT" dirty="0" smtClean="0"/>
              <a:t> page, </a:t>
            </a:r>
            <a:r>
              <a:rPr lang="it-IT" dirty="0" err="1" smtClean="0"/>
              <a:t>here</a:t>
            </a:r>
            <a:r>
              <a:rPr lang="it-IT" dirty="0" smtClean="0"/>
              <a:t> </a:t>
            </a:r>
            <a:r>
              <a:rPr lang="it-IT" dirty="0" err="1" smtClean="0"/>
              <a:t>we</a:t>
            </a:r>
            <a:r>
              <a:rPr lang="it-IT" dirty="0" smtClean="0"/>
              <a:t> can </a:t>
            </a:r>
            <a:r>
              <a:rPr lang="it-IT" dirty="0" err="1" smtClean="0"/>
              <a:t>observe</a:t>
            </a:r>
            <a:r>
              <a:rPr lang="it-IT" dirty="0" smtClean="0"/>
              <a:t> the </a:t>
            </a:r>
            <a:r>
              <a:rPr lang="it-IT" dirty="0" err="1" smtClean="0"/>
              <a:t>content</a:t>
            </a:r>
            <a:r>
              <a:rPr lang="it-IT" dirty="0" smtClean="0"/>
              <a:t> and </a:t>
            </a:r>
            <a:r>
              <a:rPr lang="it-IT" dirty="0" err="1" smtClean="0"/>
              <a:t>informations</a:t>
            </a:r>
            <a:r>
              <a:rPr lang="it-IT" dirty="0" smtClean="0"/>
              <a:t>.</a:t>
            </a:r>
            <a:endParaRPr lang="it-IT" dirty="0"/>
          </a:p>
        </p:txBody>
      </p:sp>
      <p:pic>
        <p:nvPicPr>
          <p:cNvPr id="3" name="Immagin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9282" y="2062888"/>
            <a:ext cx="7947234" cy="3677512"/>
          </a:xfrm>
          <a:prstGeom prst="rect">
            <a:avLst/>
          </a:prstGeom>
        </p:spPr>
      </p:pic>
    </p:spTree>
    <p:extLst>
      <p:ext uri="{BB962C8B-B14F-4D97-AF65-F5344CB8AC3E}">
        <p14:creationId xmlns:p14="http://schemas.microsoft.com/office/powerpoint/2010/main" val="4021400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5197012" y="5395989"/>
            <a:ext cx="731520" cy="348826"/>
          </a:xfrm>
        </p:spPr>
        <p:txBody>
          <a:bodyPr>
            <a:normAutofit lnSpcReduction="10000"/>
          </a:bodyPr>
          <a:lstStyle/>
          <a:p>
            <a:r>
              <a:rPr lang="it-IT" dirty="0" smtClean="0"/>
              <a:t>EDIT</a:t>
            </a:r>
            <a:endParaRPr lang="it-IT" dirty="0"/>
          </a:p>
        </p:txBody>
      </p:sp>
      <p:sp>
        <p:nvSpPr>
          <p:cNvPr id="8" name="Freccia in giù 7"/>
          <p:cNvSpPr/>
          <p:nvPr/>
        </p:nvSpPr>
        <p:spPr>
          <a:xfrm>
            <a:off x="2572309" y="3859818"/>
            <a:ext cx="279307" cy="4892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Freccia a destra 8"/>
          <p:cNvSpPr/>
          <p:nvPr/>
        </p:nvSpPr>
        <p:spPr>
          <a:xfrm rot="19515314">
            <a:off x="4819105" y="3616715"/>
            <a:ext cx="1360364" cy="2396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Freccia a destra 9"/>
          <p:cNvSpPr/>
          <p:nvPr/>
        </p:nvSpPr>
        <p:spPr>
          <a:xfrm>
            <a:off x="4979324" y="5013152"/>
            <a:ext cx="1166896" cy="3231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Segnaposto contenuto 2"/>
          <p:cNvSpPr txBox="1">
            <a:spLocks/>
          </p:cNvSpPr>
          <p:nvPr/>
        </p:nvSpPr>
        <p:spPr>
          <a:xfrm>
            <a:off x="1249680" y="86760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it-IT" smtClean="0"/>
              <a:t>Finally, from the top right admin button, we can access the login page were we can see what is going on behind the scenes, here we will be able to modify, delete or create new articles.</a:t>
            </a:r>
            <a:endParaRPr lang="it-IT" dirty="0"/>
          </a:p>
        </p:txBody>
      </p:sp>
      <p:sp>
        <p:nvSpPr>
          <p:cNvPr id="13" name="Segnaposto contenuto 2"/>
          <p:cNvSpPr txBox="1">
            <a:spLocks/>
          </p:cNvSpPr>
          <p:nvPr/>
        </p:nvSpPr>
        <p:spPr>
          <a:xfrm>
            <a:off x="5248103" y="3981136"/>
            <a:ext cx="731520" cy="348826"/>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it-IT" dirty="0" smtClean="0"/>
              <a:t>ADD</a:t>
            </a:r>
            <a:endParaRPr lang="it-IT" dirty="0"/>
          </a:p>
        </p:txBody>
      </p:sp>
      <p:pic>
        <p:nvPicPr>
          <p:cNvPr id="2" name="Immagin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832" y="1909916"/>
            <a:ext cx="4269673" cy="1938735"/>
          </a:xfrm>
          <a:prstGeom prst="rect">
            <a:avLst/>
          </a:prstGeom>
        </p:spPr>
      </p:pic>
      <p:pic>
        <p:nvPicPr>
          <p:cNvPr id="12" name="Immagin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5169" y="4191000"/>
            <a:ext cx="4535984" cy="2063530"/>
          </a:xfrm>
          <a:prstGeom prst="rect">
            <a:avLst/>
          </a:prstGeom>
        </p:spPr>
      </p:pic>
      <p:pic>
        <p:nvPicPr>
          <p:cNvPr id="14" name="Immagin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832" y="4350229"/>
            <a:ext cx="4320262" cy="2030681"/>
          </a:xfrm>
          <a:prstGeom prst="rect">
            <a:avLst/>
          </a:prstGeom>
        </p:spPr>
      </p:pic>
      <p:pic>
        <p:nvPicPr>
          <p:cNvPr id="16" name="Immagin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25169" y="1936516"/>
            <a:ext cx="4535984" cy="2044620"/>
          </a:xfrm>
          <a:prstGeom prst="rect">
            <a:avLst/>
          </a:prstGeom>
        </p:spPr>
      </p:pic>
    </p:spTree>
    <p:extLst>
      <p:ext uri="{BB962C8B-B14F-4D97-AF65-F5344CB8AC3E}">
        <p14:creationId xmlns:p14="http://schemas.microsoft.com/office/powerpoint/2010/main" val="11441076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65480" y="209601"/>
            <a:ext cx="4681220" cy="1450757"/>
          </a:xfrm>
        </p:spPr>
        <p:txBody>
          <a:bodyPr/>
          <a:lstStyle/>
          <a:p>
            <a:pPr algn="ctr"/>
            <a:r>
              <a:rPr lang="it-IT" dirty="0" smtClean="0"/>
              <a:t>The </a:t>
            </a:r>
            <a:r>
              <a:rPr lang="it-IT" dirty="0" err="1" smtClean="0"/>
              <a:t>Contents</a:t>
            </a:r>
            <a:endParaRPr lang="it-IT" dirty="0"/>
          </a:p>
        </p:txBody>
      </p:sp>
      <p:sp>
        <p:nvSpPr>
          <p:cNvPr id="3" name="Segnaposto contenuto 2"/>
          <p:cNvSpPr>
            <a:spLocks noGrp="1"/>
          </p:cNvSpPr>
          <p:nvPr>
            <p:ph idx="1"/>
          </p:nvPr>
        </p:nvSpPr>
        <p:spPr>
          <a:xfrm>
            <a:off x="449580" y="2753385"/>
            <a:ext cx="5113020" cy="2294005"/>
          </a:xfrm>
        </p:spPr>
        <p:txBody>
          <a:bodyPr>
            <a:normAutofit/>
          </a:bodyPr>
          <a:lstStyle/>
          <a:p>
            <a:pPr algn="ctr"/>
            <a:r>
              <a:rPr lang="it-IT" dirty="0" err="1" smtClean="0"/>
              <a:t>We</a:t>
            </a:r>
            <a:r>
              <a:rPr lang="it-IT" dirty="0" smtClean="0"/>
              <a:t> </a:t>
            </a:r>
            <a:r>
              <a:rPr lang="it-IT" dirty="0" err="1" smtClean="0"/>
              <a:t>showcased</a:t>
            </a:r>
            <a:r>
              <a:rPr lang="it-IT" dirty="0" smtClean="0"/>
              <a:t> in </a:t>
            </a:r>
            <a:r>
              <a:rPr lang="it-IT" dirty="0" err="1" smtClean="0"/>
              <a:t>each</a:t>
            </a:r>
            <a:r>
              <a:rPr lang="it-IT" dirty="0" smtClean="0"/>
              <a:t> </a:t>
            </a:r>
            <a:r>
              <a:rPr lang="it-IT" dirty="0" err="1" smtClean="0"/>
              <a:t>article</a:t>
            </a:r>
            <a:r>
              <a:rPr lang="it-IT" dirty="0" smtClean="0"/>
              <a:t> the </a:t>
            </a:r>
            <a:r>
              <a:rPr lang="it-IT" dirty="0" err="1" smtClean="0"/>
              <a:t>year</a:t>
            </a:r>
            <a:r>
              <a:rPr lang="it-IT" dirty="0" smtClean="0"/>
              <a:t> of release, </a:t>
            </a:r>
            <a:r>
              <a:rPr lang="it-IT" dirty="0" err="1" smtClean="0"/>
              <a:t>where</a:t>
            </a:r>
            <a:r>
              <a:rPr lang="it-IT" dirty="0" smtClean="0"/>
              <a:t> </a:t>
            </a:r>
            <a:r>
              <a:rPr lang="it-IT" dirty="0" err="1" smtClean="0"/>
              <a:t>it’s</a:t>
            </a:r>
            <a:r>
              <a:rPr lang="it-IT" dirty="0" smtClean="0"/>
              <a:t> </a:t>
            </a:r>
            <a:r>
              <a:rPr lang="it-IT" dirty="0" err="1" smtClean="0"/>
              <a:t>located</a:t>
            </a:r>
            <a:r>
              <a:rPr lang="it-IT" dirty="0" smtClean="0"/>
              <a:t>, a short </a:t>
            </a:r>
            <a:r>
              <a:rPr lang="it-IT" dirty="0" err="1" smtClean="0"/>
              <a:t>recap</a:t>
            </a:r>
            <a:r>
              <a:rPr lang="it-IT" dirty="0" smtClean="0"/>
              <a:t> of </a:t>
            </a:r>
            <a:r>
              <a:rPr lang="it-IT" dirty="0" err="1" smtClean="0"/>
              <a:t>each</a:t>
            </a:r>
            <a:r>
              <a:rPr lang="it-IT" dirty="0" smtClean="0"/>
              <a:t> </a:t>
            </a:r>
            <a:r>
              <a:rPr lang="it-IT" dirty="0" err="1" smtClean="0"/>
              <a:t>act</a:t>
            </a:r>
            <a:r>
              <a:rPr lang="it-IT" dirty="0" smtClean="0"/>
              <a:t> of the story, the </a:t>
            </a:r>
            <a:r>
              <a:rPr lang="it-IT" dirty="0" err="1" smtClean="0"/>
              <a:t>main</a:t>
            </a:r>
            <a:r>
              <a:rPr lang="it-IT" dirty="0" smtClean="0"/>
              <a:t> </a:t>
            </a:r>
            <a:r>
              <a:rPr lang="it-IT" dirty="0" err="1" smtClean="0"/>
              <a:t>characters</a:t>
            </a:r>
            <a:r>
              <a:rPr lang="it-IT" dirty="0" smtClean="0"/>
              <a:t> and some images to </a:t>
            </a:r>
            <a:r>
              <a:rPr lang="it-IT" dirty="0" err="1" smtClean="0"/>
              <a:t>fully</a:t>
            </a:r>
            <a:r>
              <a:rPr lang="it-IT" dirty="0" smtClean="0"/>
              <a:t> immerse the </a:t>
            </a:r>
            <a:r>
              <a:rPr lang="it-IT" dirty="0" err="1" smtClean="0"/>
              <a:t>user</a:t>
            </a:r>
            <a:r>
              <a:rPr lang="it-IT" dirty="0" smtClean="0"/>
              <a:t> in the location </a:t>
            </a:r>
            <a:r>
              <a:rPr lang="it-IT" dirty="0" err="1" smtClean="0"/>
              <a:t>that</a:t>
            </a:r>
            <a:r>
              <a:rPr lang="it-IT" dirty="0" smtClean="0"/>
              <a:t> </a:t>
            </a:r>
            <a:r>
              <a:rPr lang="it-IT" dirty="0" err="1" smtClean="0"/>
              <a:t>is</a:t>
            </a:r>
            <a:r>
              <a:rPr lang="it-IT" dirty="0" smtClean="0"/>
              <a:t> </a:t>
            </a:r>
            <a:r>
              <a:rPr lang="it-IT" dirty="0" err="1" smtClean="0"/>
              <a:t>rappresented</a:t>
            </a:r>
            <a:r>
              <a:rPr lang="it-IT" dirty="0" smtClean="0"/>
              <a:t>.</a:t>
            </a:r>
            <a:endParaRPr lang="it-IT" dirty="0"/>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8660" y="751155"/>
            <a:ext cx="3929640" cy="1818405"/>
          </a:xfrm>
          <a:prstGeom prst="rect">
            <a:avLst/>
          </a:prstGeom>
        </p:spPr>
      </p:pic>
      <p:pic>
        <p:nvPicPr>
          <p:cNvPr id="5" name="Immagin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8660" y="2569560"/>
            <a:ext cx="3929640" cy="1832740"/>
          </a:xfrm>
          <a:prstGeom prst="rect">
            <a:avLst/>
          </a:prstGeom>
        </p:spPr>
      </p:pic>
      <p:pic>
        <p:nvPicPr>
          <p:cNvPr id="6" name="Immagin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8660" y="4402300"/>
            <a:ext cx="3929640" cy="1838884"/>
          </a:xfrm>
          <a:prstGeom prst="rect">
            <a:avLst/>
          </a:prstGeom>
        </p:spPr>
      </p:pic>
    </p:spTree>
    <p:extLst>
      <p:ext uri="{BB962C8B-B14F-4D97-AF65-F5344CB8AC3E}">
        <p14:creationId xmlns:p14="http://schemas.microsoft.com/office/powerpoint/2010/main" val="20312676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D5D97046-CC2B-1044-DE4B-B1036CCC8786}"/>
              </a:ext>
            </a:extLst>
          </p:cNvPr>
          <p:cNvSpPr>
            <a:spLocks noGrp="1"/>
          </p:cNvSpPr>
          <p:nvPr>
            <p:ph type="title"/>
          </p:nvPr>
        </p:nvSpPr>
        <p:spPr/>
        <p:txBody>
          <a:bodyPr/>
          <a:lstStyle/>
          <a:p>
            <a:r>
              <a:rPr lang="it-IT" dirty="0"/>
              <a:t>The project</a:t>
            </a:r>
          </a:p>
        </p:txBody>
      </p:sp>
      <p:sp>
        <p:nvSpPr>
          <p:cNvPr id="3" name="Segnaposto contenuto 2">
            <a:extLst>
              <a:ext uri="{FF2B5EF4-FFF2-40B4-BE49-F238E27FC236}">
                <a16:creationId xmlns:a16="http://schemas.microsoft.com/office/drawing/2014/main" xmlns="" id="{FA485E1F-33C2-4304-97F6-85AC5F962ACE}"/>
              </a:ext>
            </a:extLst>
          </p:cNvPr>
          <p:cNvSpPr>
            <a:spLocks noGrp="1"/>
          </p:cNvSpPr>
          <p:nvPr>
            <p:ph idx="1"/>
          </p:nvPr>
        </p:nvSpPr>
        <p:spPr/>
        <p:txBody>
          <a:bodyPr/>
          <a:lstStyle/>
          <a:p>
            <a:r>
              <a:rPr lang="it-IT" dirty="0"/>
              <a:t>POI - </a:t>
            </a:r>
            <a:r>
              <a:rPr lang="it-IT" dirty="0" err="1"/>
              <a:t>Shakespeare's</a:t>
            </a:r>
            <a:r>
              <a:rPr lang="it-IT" dirty="0"/>
              <a:t> Places </a:t>
            </a:r>
            <a:r>
              <a:rPr lang="it-IT" dirty="0" err="1"/>
              <a:t>is</a:t>
            </a:r>
            <a:r>
              <a:rPr lang="it-IT" dirty="0"/>
              <a:t> a Single page web </a:t>
            </a:r>
            <a:r>
              <a:rPr lang="it-IT" dirty="0" err="1"/>
              <a:t>application</a:t>
            </a:r>
            <a:r>
              <a:rPr lang="it-IT" dirty="0"/>
              <a:t> </a:t>
            </a:r>
            <a:r>
              <a:rPr lang="it-IT" dirty="0" err="1"/>
              <a:t>that</a:t>
            </a:r>
            <a:r>
              <a:rPr lang="it-IT" dirty="0"/>
              <a:t> </a:t>
            </a:r>
            <a:r>
              <a:rPr lang="en-US" dirty="0"/>
              <a:t>connects ten famous Shakespeare’s plays to real-world locations.</a:t>
            </a:r>
          </a:p>
          <a:p>
            <a:r>
              <a:rPr lang="en-US" dirty="0"/>
              <a:t>It was made following the Component-Based Architecture.</a:t>
            </a:r>
            <a:endParaRPr lang="it-IT" dirty="0"/>
          </a:p>
        </p:txBody>
      </p:sp>
    </p:spTree>
    <p:extLst>
      <p:ext uri="{BB962C8B-B14F-4D97-AF65-F5344CB8AC3E}">
        <p14:creationId xmlns:p14="http://schemas.microsoft.com/office/powerpoint/2010/main" val="41852144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97BDA648-A2A4-F099-339F-B4D6528A7C44}"/>
              </a:ext>
            </a:extLst>
          </p:cNvPr>
          <p:cNvSpPr>
            <a:spLocks noGrp="1"/>
          </p:cNvSpPr>
          <p:nvPr>
            <p:ph type="title"/>
          </p:nvPr>
        </p:nvSpPr>
        <p:spPr/>
        <p:txBody>
          <a:bodyPr/>
          <a:lstStyle/>
          <a:p>
            <a:r>
              <a:rPr lang="it-IT" dirty="0" err="1"/>
              <a:t>What</a:t>
            </a:r>
            <a:r>
              <a:rPr lang="it-IT" dirty="0"/>
              <a:t> </a:t>
            </a:r>
            <a:r>
              <a:rPr lang="it-IT" dirty="0" err="1"/>
              <a:t>is</a:t>
            </a:r>
            <a:r>
              <a:rPr lang="it-IT" dirty="0"/>
              <a:t> a web </a:t>
            </a:r>
            <a:r>
              <a:rPr lang="it-IT" dirty="0" err="1"/>
              <a:t>application</a:t>
            </a:r>
            <a:r>
              <a:rPr lang="it-IT" dirty="0"/>
              <a:t>?</a:t>
            </a:r>
          </a:p>
        </p:txBody>
      </p:sp>
      <p:sp>
        <p:nvSpPr>
          <p:cNvPr id="3" name="Segnaposto contenuto 2">
            <a:extLst>
              <a:ext uri="{FF2B5EF4-FFF2-40B4-BE49-F238E27FC236}">
                <a16:creationId xmlns:a16="http://schemas.microsoft.com/office/drawing/2014/main" xmlns="" id="{D4EE7F75-E9CB-28A1-FD14-FF6AA916CA1F}"/>
              </a:ext>
            </a:extLst>
          </p:cNvPr>
          <p:cNvSpPr>
            <a:spLocks noGrp="1"/>
          </p:cNvSpPr>
          <p:nvPr>
            <p:ph idx="1"/>
          </p:nvPr>
        </p:nvSpPr>
        <p:spPr/>
        <p:txBody>
          <a:bodyPr>
            <a:normAutofit lnSpcReduction="10000"/>
          </a:bodyPr>
          <a:lstStyle/>
          <a:p>
            <a:r>
              <a:rPr lang="it-IT" dirty="0"/>
              <a:t>A web </a:t>
            </a:r>
            <a:r>
              <a:rPr lang="it-IT" dirty="0" err="1"/>
              <a:t>application</a:t>
            </a:r>
            <a:r>
              <a:rPr lang="it-IT" dirty="0"/>
              <a:t> </a:t>
            </a:r>
            <a:r>
              <a:rPr lang="it-IT" dirty="0" err="1"/>
              <a:t>is</a:t>
            </a:r>
            <a:r>
              <a:rPr lang="it-IT" dirty="0"/>
              <a:t> a software (a computer </a:t>
            </a:r>
            <a:r>
              <a:rPr lang="it-IT" dirty="0" err="1"/>
              <a:t>program</a:t>
            </a:r>
            <a:r>
              <a:rPr lang="it-IT" dirty="0"/>
              <a:t> </a:t>
            </a:r>
            <a:r>
              <a:rPr lang="it-IT" dirty="0" err="1"/>
              <a:t>that</a:t>
            </a:r>
            <a:r>
              <a:rPr lang="it-IT" dirty="0"/>
              <a:t> </a:t>
            </a:r>
            <a:r>
              <a:rPr lang="it-IT" dirty="0" err="1"/>
              <a:t>has</a:t>
            </a:r>
            <a:r>
              <a:rPr lang="it-IT" dirty="0"/>
              <a:t> some inputs and some outputs) </a:t>
            </a:r>
            <a:r>
              <a:rPr lang="it-IT" dirty="0" err="1"/>
              <a:t>that</a:t>
            </a:r>
            <a:r>
              <a:rPr lang="it-IT" dirty="0"/>
              <a:t> can be </a:t>
            </a:r>
            <a:r>
              <a:rPr lang="it-IT" dirty="0" err="1"/>
              <a:t>accessed</a:t>
            </a:r>
            <a:r>
              <a:rPr lang="it-IT" dirty="0"/>
              <a:t> via web.</a:t>
            </a:r>
          </a:p>
          <a:p>
            <a:r>
              <a:rPr lang="it-IT" dirty="0"/>
              <a:t>A user, </a:t>
            </a:r>
            <a:r>
              <a:rPr lang="it-IT" dirty="0" err="1"/>
              <a:t>using</a:t>
            </a:r>
            <a:r>
              <a:rPr lang="it-IT" dirty="0"/>
              <a:t> a browser, </a:t>
            </a:r>
            <a:r>
              <a:rPr lang="it-IT" dirty="0" err="1"/>
              <a:t>sends</a:t>
            </a:r>
            <a:r>
              <a:rPr lang="it-IT" dirty="0"/>
              <a:t> a </a:t>
            </a:r>
            <a:r>
              <a:rPr lang="it-IT" dirty="0" err="1"/>
              <a:t>request</a:t>
            </a:r>
            <a:r>
              <a:rPr lang="it-IT" dirty="0"/>
              <a:t> to a web server (a computer </a:t>
            </a:r>
            <a:r>
              <a:rPr lang="it-IT" dirty="0" err="1"/>
              <a:t>that</a:t>
            </a:r>
            <a:r>
              <a:rPr lang="it-IT" dirty="0"/>
              <a:t> </a:t>
            </a:r>
            <a:r>
              <a:rPr lang="it-IT" dirty="0" err="1"/>
              <a:t>offers</a:t>
            </a:r>
            <a:r>
              <a:rPr lang="it-IT" dirty="0"/>
              <a:t> services to </a:t>
            </a:r>
            <a:r>
              <a:rPr lang="it-IT" dirty="0" err="1"/>
              <a:t>other</a:t>
            </a:r>
            <a:r>
              <a:rPr lang="it-IT" dirty="0"/>
              <a:t> computers) </a:t>
            </a:r>
            <a:r>
              <a:rPr lang="it-IT" dirty="0" err="1"/>
              <a:t>that</a:t>
            </a:r>
            <a:r>
              <a:rPr lang="it-IT" dirty="0"/>
              <a:t> </a:t>
            </a:r>
            <a:r>
              <a:rPr lang="it-IT" dirty="0" err="1"/>
              <a:t>processes</a:t>
            </a:r>
            <a:r>
              <a:rPr lang="it-IT" dirty="0"/>
              <a:t> the </a:t>
            </a:r>
            <a:r>
              <a:rPr lang="it-IT" dirty="0" err="1"/>
              <a:t>request</a:t>
            </a:r>
            <a:r>
              <a:rPr lang="it-IT" dirty="0"/>
              <a:t> and </a:t>
            </a:r>
            <a:r>
              <a:rPr lang="it-IT" dirty="0" err="1"/>
              <a:t>sends</a:t>
            </a:r>
            <a:r>
              <a:rPr lang="it-IT" dirty="0"/>
              <a:t> back a </a:t>
            </a:r>
            <a:r>
              <a:rPr lang="it-IT" dirty="0" err="1"/>
              <a:t>response</a:t>
            </a:r>
            <a:r>
              <a:rPr lang="it-IT" dirty="0"/>
              <a:t>. The </a:t>
            </a:r>
            <a:r>
              <a:rPr lang="it-IT" dirty="0" err="1"/>
              <a:t>response</a:t>
            </a:r>
            <a:r>
              <a:rPr lang="it-IT" dirty="0"/>
              <a:t> </a:t>
            </a:r>
            <a:r>
              <a:rPr lang="it-IT" dirty="0" err="1"/>
              <a:t>contains</a:t>
            </a:r>
            <a:r>
              <a:rPr lang="it-IT" dirty="0"/>
              <a:t> an HTML file </a:t>
            </a:r>
            <a:r>
              <a:rPr lang="it-IT" dirty="0" err="1"/>
              <a:t>that</a:t>
            </a:r>
            <a:r>
              <a:rPr lang="it-IT" dirty="0"/>
              <a:t> </a:t>
            </a:r>
            <a:r>
              <a:rPr lang="it-IT" dirty="0" err="1"/>
              <a:t>is</a:t>
            </a:r>
            <a:r>
              <a:rPr lang="it-IT" dirty="0"/>
              <a:t> </a:t>
            </a:r>
            <a:r>
              <a:rPr lang="it-IT" dirty="0" err="1"/>
              <a:t>processed</a:t>
            </a:r>
            <a:r>
              <a:rPr lang="it-IT" dirty="0"/>
              <a:t> by the browser and </a:t>
            </a:r>
            <a:r>
              <a:rPr lang="it-IT" dirty="0" err="1"/>
              <a:t>then</a:t>
            </a:r>
            <a:r>
              <a:rPr lang="it-IT" dirty="0"/>
              <a:t> </a:t>
            </a:r>
            <a:r>
              <a:rPr lang="it-IT" dirty="0" err="1"/>
              <a:t>displayed</a:t>
            </a:r>
            <a:r>
              <a:rPr lang="it-IT" dirty="0"/>
              <a:t> on screen. The HTML file can have CSS, a </a:t>
            </a:r>
            <a:r>
              <a:rPr lang="it-IT" dirty="0" err="1"/>
              <a:t>specific</a:t>
            </a:r>
            <a:r>
              <a:rPr lang="it-IT" dirty="0"/>
              <a:t> code to </a:t>
            </a:r>
            <a:r>
              <a:rPr lang="it-IT" dirty="0" err="1"/>
              <a:t>change</a:t>
            </a:r>
            <a:r>
              <a:rPr lang="it-IT" dirty="0"/>
              <a:t> the </a:t>
            </a:r>
            <a:r>
              <a:rPr lang="it-IT" dirty="0" err="1"/>
              <a:t>graphical</a:t>
            </a:r>
            <a:r>
              <a:rPr lang="it-IT" dirty="0"/>
              <a:t> style and JavaScript code to let the user </a:t>
            </a:r>
            <a:r>
              <a:rPr lang="it-IT" dirty="0" err="1"/>
              <a:t>interact</a:t>
            </a:r>
            <a:r>
              <a:rPr lang="it-IT" dirty="0"/>
              <a:t> with the </a:t>
            </a:r>
            <a:r>
              <a:rPr lang="it-IT" dirty="0" smtClean="0"/>
              <a:t>page.</a:t>
            </a:r>
            <a:endParaRPr lang="it-IT" dirty="0"/>
          </a:p>
          <a:p>
            <a:r>
              <a:rPr lang="it-IT" dirty="0"/>
              <a:t>The </a:t>
            </a:r>
            <a:r>
              <a:rPr lang="it-IT" dirty="0" err="1"/>
              <a:t>application</a:t>
            </a:r>
            <a:r>
              <a:rPr lang="it-IT" dirty="0"/>
              <a:t> </a:t>
            </a:r>
            <a:r>
              <a:rPr lang="it-IT" dirty="0" err="1"/>
              <a:t>which</a:t>
            </a:r>
            <a:r>
              <a:rPr lang="it-IT" dirty="0"/>
              <a:t> </a:t>
            </a:r>
            <a:r>
              <a:rPr lang="it-IT" dirty="0" err="1"/>
              <a:t>runs</a:t>
            </a:r>
            <a:r>
              <a:rPr lang="it-IT" dirty="0"/>
              <a:t> in the </a:t>
            </a:r>
            <a:r>
              <a:rPr lang="it-IT" dirty="0" err="1"/>
              <a:t>user’s</a:t>
            </a:r>
            <a:r>
              <a:rPr lang="it-IT" dirty="0"/>
              <a:t> browser can </a:t>
            </a:r>
            <a:r>
              <a:rPr lang="it-IT" dirty="0" err="1"/>
              <a:t>itself</a:t>
            </a:r>
            <a:r>
              <a:rPr lang="it-IT" dirty="0"/>
              <a:t> </a:t>
            </a:r>
            <a:r>
              <a:rPr lang="it-IT" dirty="0" err="1"/>
              <a:t>connect</a:t>
            </a:r>
            <a:r>
              <a:rPr lang="it-IT" dirty="0"/>
              <a:t> to </a:t>
            </a:r>
            <a:r>
              <a:rPr lang="it-IT" dirty="0" err="1"/>
              <a:t>other</a:t>
            </a:r>
            <a:r>
              <a:rPr lang="it-IT" dirty="0"/>
              <a:t> servers </a:t>
            </a:r>
            <a:r>
              <a:rPr lang="it-IT" dirty="0" err="1"/>
              <a:t>that</a:t>
            </a:r>
            <a:r>
              <a:rPr lang="it-IT" dirty="0"/>
              <a:t> </a:t>
            </a:r>
            <a:r>
              <a:rPr lang="it-IT" dirty="0" err="1" smtClean="0"/>
              <a:t>offer</a:t>
            </a:r>
            <a:r>
              <a:rPr lang="it-IT" dirty="0" smtClean="0"/>
              <a:t> </a:t>
            </a:r>
            <a:r>
              <a:rPr lang="it-IT" dirty="0" err="1" smtClean="0"/>
              <a:t>various</a:t>
            </a:r>
            <a:r>
              <a:rPr lang="it-IT" dirty="0" smtClean="0"/>
              <a:t> </a:t>
            </a:r>
            <a:r>
              <a:rPr lang="it-IT" dirty="0" err="1"/>
              <a:t>types</a:t>
            </a:r>
            <a:r>
              <a:rPr lang="it-IT" dirty="0"/>
              <a:t> of services (</a:t>
            </a:r>
            <a:r>
              <a:rPr lang="it-IT" dirty="0" err="1"/>
              <a:t>maps</a:t>
            </a:r>
            <a:r>
              <a:rPr lang="it-IT" dirty="0"/>
              <a:t>, storage, </a:t>
            </a:r>
            <a:r>
              <a:rPr lang="it-IT" dirty="0" err="1"/>
              <a:t>etc</a:t>
            </a:r>
            <a:r>
              <a:rPr lang="it-IT" dirty="0"/>
              <a:t>…).</a:t>
            </a:r>
          </a:p>
          <a:p>
            <a:r>
              <a:rPr lang="it-IT" dirty="0"/>
              <a:t>A web </a:t>
            </a:r>
            <a:r>
              <a:rPr lang="it-IT" dirty="0" err="1"/>
              <a:t>application</a:t>
            </a:r>
            <a:r>
              <a:rPr lang="it-IT" dirty="0"/>
              <a:t> </a:t>
            </a:r>
            <a:r>
              <a:rPr lang="it-IT" dirty="0" err="1"/>
              <a:t>is</a:t>
            </a:r>
            <a:r>
              <a:rPr lang="it-IT" dirty="0"/>
              <a:t> made of </a:t>
            </a:r>
            <a:r>
              <a:rPr lang="it-IT" dirty="0" err="1"/>
              <a:t>two</a:t>
            </a:r>
            <a:r>
              <a:rPr lang="it-IT" dirty="0"/>
              <a:t> parts:</a:t>
            </a:r>
          </a:p>
          <a:p>
            <a:pPr marL="749808" lvl="1" indent="-457200"/>
            <a:r>
              <a:rPr lang="it-IT" dirty="0"/>
              <a:t>One running on the server, </a:t>
            </a:r>
            <a:r>
              <a:rPr lang="it-IT" dirty="0" err="1"/>
              <a:t>that</a:t>
            </a:r>
            <a:r>
              <a:rPr lang="it-IT" dirty="0"/>
              <a:t> </a:t>
            </a:r>
            <a:r>
              <a:rPr lang="it-IT" dirty="0" err="1"/>
              <a:t>processes</a:t>
            </a:r>
            <a:r>
              <a:rPr lang="it-IT" dirty="0"/>
              <a:t> data </a:t>
            </a:r>
            <a:r>
              <a:rPr lang="it-IT" dirty="0" err="1"/>
              <a:t>sent</a:t>
            </a:r>
            <a:r>
              <a:rPr lang="it-IT" dirty="0"/>
              <a:t> to it.</a:t>
            </a:r>
          </a:p>
          <a:p>
            <a:pPr marL="749808" lvl="1" indent="-457200"/>
            <a:r>
              <a:rPr lang="it-IT" dirty="0"/>
              <a:t>One running on the client (</a:t>
            </a:r>
            <a:r>
              <a:rPr lang="it-IT" dirty="0" err="1"/>
              <a:t>user’s</a:t>
            </a:r>
            <a:r>
              <a:rPr lang="it-IT" dirty="0"/>
              <a:t> device), </a:t>
            </a:r>
            <a:r>
              <a:rPr lang="it-IT" dirty="0" err="1"/>
              <a:t>that</a:t>
            </a:r>
            <a:r>
              <a:rPr lang="it-IT" dirty="0"/>
              <a:t> </a:t>
            </a:r>
            <a:r>
              <a:rPr lang="it-IT" dirty="0" err="1"/>
              <a:t>interacts</a:t>
            </a:r>
            <a:r>
              <a:rPr lang="it-IT" dirty="0"/>
              <a:t> with the user and let him </a:t>
            </a:r>
            <a:r>
              <a:rPr lang="it-IT" dirty="0" err="1"/>
              <a:t>communicate</a:t>
            </a:r>
            <a:r>
              <a:rPr lang="it-IT" dirty="0"/>
              <a:t> with the server.</a:t>
            </a:r>
          </a:p>
        </p:txBody>
      </p:sp>
    </p:spTree>
    <p:extLst>
      <p:ext uri="{BB962C8B-B14F-4D97-AF65-F5344CB8AC3E}">
        <p14:creationId xmlns:p14="http://schemas.microsoft.com/office/powerpoint/2010/main" val="12954456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950A12F7-EFE2-D580-E062-4FF0BAC2C921}"/>
              </a:ext>
            </a:extLst>
          </p:cNvPr>
          <p:cNvSpPr>
            <a:spLocks noGrp="1"/>
          </p:cNvSpPr>
          <p:nvPr>
            <p:ph type="title"/>
          </p:nvPr>
        </p:nvSpPr>
        <p:spPr/>
        <p:txBody>
          <a:bodyPr/>
          <a:lstStyle/>
          <a:p>
            <a:r>
              <a:rPr lang="it-IT" dirty="0"/>
              <a:t>Web </a:t>
            </a:r>
            <a:r>
              <a:rPr lang="it-IT" dirty="0" err="1"/>
              <a:t>application</a:t>
            </a:r>
            <a:r>
              <a:rPr lang="it-IT" dirty="0"/>
              <a:t> schema</a:t>
            </a:r>
          </a:p>
        </p:txBody>
      </p:sp>
      <p:pic>
        <p:nvPicPr>
          <p:cNvPr id="10" name="Segnaposto contenuto 4">
            <a:extLst>
              <a:ext uri="{FF2B5EF4-FFF2-40B4-BE49-F238E27FC236}">
                <a16:creationId xmlns:a16="http://schemas.microsoft.com/office/drawing/2014/main" xmlns="" id="{5F58AEC5-43D6-E068-BBE1-A595E09DEFC6}"/>
              </a:ext>
            </a:extLst>
          </p:cNvPr>
          <p:cNvPicPr>
            <a:picLocks noGrp="1" noChangeAspect="1"/>
          </p:cNvPicPr>
          <p:nvPr>
            <p:ph idx="1"/>
          </p:nvPr>
        </p:nvPicPr>
        <p:blipFill>
          <a:blip r:embed="rId2"/>
          <a:stretch>
            <a:fillRect/>
          </a:stretch>
        </p:blipFill>
        <p:spPr>
          <a:xfrm>
            <a:off x="2924175" y="2463166"/>
            <a:ext cx="6343650" cy="2657475"/>
          </a:xfrm>
        </p:spPr>
      </p:pic>
    </p:spTree>
    <p:extLst>
      <p:ext uri="{BB962C8B-B14F-4D97-AF65-F5344CB8AC3E}">
        <p14:creationId xmlns:p14="http://schemas.microsoft.com/office/powerpoint/2010/main" val="12009272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8A2BAB9E-D5F8-5DA6-0818-459FAB71B314}"/>
              </a:ext>
            </a:extLst>
          </p:cNvPr>
          <p:cNvSpPr>
            <a:spLocks noGrp="1"/>
          </p:cNvSpPr>
          <p:nvPr>
            <p:ph type="title"/>
          </p:nvPr>
        </p:nvSpPr>
        <p:spPr/>
        <p:txBody>
          <a:bodyPr/>
          <a:lstStyle/>
          <a:p>
            <a:r>
              <a:rPr lang="it-IT" dirty="0" err="1"/>
              <a:t>What</a:t>
            </a:r>
            <a:r>
              <a:rPr lang="it-IT" dirty="0"/>
              <a:t> </a:t>
            </a:r>
            <a:r>
              <a:rPr lang="it-IT" dirty="0" err="1"/>
              <a:t>is</a:t>
            </a:r>
            <a:r>
              <a:rPr lang="it-IT" dirty="0"/>
              <a:t> </a:t>
            </a:r>
            <a:r>
              <a:rPr lang="it-IT" dirty="0" smtClean="0"/>
              <a:t>an </a:t>
            </a:r>
            <a:r>
              <a:rPr lang="it-IT" dirty="0"/>
              <a:t>SPA (Single Page Application)</a:t>
            </a:r>
          </a:p>
        </p:txBody>
      </p:sp>
      <p:sp>
        <p:nvSpPr>
          <p:cNvPr id="3" name="Segnaposto contenuto 2">
            <a:extLst>
              <a:ext uri="{FF2B5EF4-FFF2-40B4-BE49-F238E27FC236}">
                <a16:creationId xmlns:a16="http://schemas.microsoft.com/office/drawing/2014/main" xmlns="" id="{97DE8D40-32F7-71B2-1FEE-05623983497F}"/>
              </a:ext>
            </a:extLst>
          </p:cNvPr>
          <p:cNvSpPr>
            <a:spLocks noGrp="1"/>
          </p:cNvSpPr>
          <p:nvPr>
            <p:ph idx="1"/>
          </p:nvPr>
        </p:nvSpPr>
        <p:spPr/>
        <p:txBody>
          <a:bodyPr/>
          <a:lstStyle/>
          <a:p>
            <a:r>
              <a:rPr lang="it-IT" dirty="0" smtClean="0"/>
              <a:t>An </a:t>
            </a:r>
            <a:r>
              <a:rPr lang="it-IT" dirty="0"/>
              <a:t>SPA </a:t>
            </a:r>
            <a:r>
              <a:rPr lang="it-IT" dirty="0" err="1"/>
              <a:t>is</a:t>
            </a:r>
            <a:r>
              <a:rPr lang="it-IT" dirty="0"/>
              <a:t> a web </a:t>
            </a:r>
            <a:r>
              <a:rPr lang="it-IT" dirty="0" err="1" smtClean="0"/>
              <a:t>application</a:t>
            </a:r>
            <a:r>
              <a:rPr lang="it-IT" dirty="0" smtClean="0"/>
              <a:t> </a:t>
            </a:r>
            <a:r>
              <a:rPr lang="it-IT" dirty="0" err="1"/>
              <a:t>written</a:t>
            </a:r>
            <a:r>
              <a:rPr lang="it-IT" dirty="0"/>
              <a:t> in the JavaScript </a:t>
            </a:r>
            <a:r>
              <a:rPr lang="it-IT" dirty="0" err="1"/>
              <a:t>language</a:t>
            </a:r>
            <a:r>
              <a:rPr lang="it-IT" dirty="0"/>
              <a:t>, </a:t>
            </a:r>
            <a:r>
              <a:rPr lang="it-IT" dirty="0" err="1"/>
              <a:t>which</a:t>
            </a:r>
            <a:r>
              <a:rPr lang="it-IT" dirty="0"/>
              <a:t> </a:t>
            </a:r>
            <a:r>
              <a:rPr lang="it-IT" dirty="0" err="1"/>
              <a:t>is</a:t>
            </a:r>
            <a:r>
              <a:rPr lang="it-IT" dirty="0"/>
              <a:t> made by a single HTML file </a:t>
            </a:r>
            <a:r>
              <a:rPr lang="it-IT" dirty="0" err="1"/>
              <a:t>that</a:t>
            </a:r>
            <a:r>
              <a:rPr lang="it-IT" dirty="0"/>
              <a:t> </a:t>
            </a:r>
            <a:r>
              <a:rPr lang="it-IT" dirty="0" err="1"/>
              <a:t>contains</a:t>
            </a:r>
            <a:r>
              <a:rPr lang="it-IT" dirty="0"/>
              <a:t> </a:t>
            </a:r>
            <a:r>
              <a:rPr lang="it-IT" dirty="0" err="1"/>
              <a:t>many</a:t>
            </a:r>
            <a:r>
              <a:rPr lang="it-IT" dirty="0"/>
              <a:t> «</a:t>
            </a:r>
            <a:r>
              <a:rPr lang="it-IT" dirty="0" err="1"/>
              <a:t>logical</a:t>
            </a:r>
            <a:r>
              <a:rPr lang="it-IT" dirty="0"/>
              <a:t> pages» (</a:t>
            </a:r>
            <a:r>
              <a:rPr lang="it-IT" dirty="0" err="1"/>
              <a:t>which</a:t>
            </a:r>
            <a:r>
              <a:rPr lang="it-IT" dirty="0"/>
              <a:t> in the </a:t>
            </a:r>
            <a:r>
              <a:rPr lang="it-IT" dirty="0" err="1"/>
              <a:t>traditional</a:t>
            </a:r>
            <a:r>
              <a:rPr lang="it-IT" dirty="0"/>
              <a:t> way of making websites </a:t>
            </a:r>
            <a:r>
              <a:rPr lang="it-IT" dirty="0" err="1"/>
              <a:t>should</a:t>
            </a:r>
            <a:r>
              <a:rPr lang="it-IT" dirty="0"/>
              <a:t> be in separate HTML files) </a:t>
            </a:r>
            <a:r>
              <a:rPr lang="it-IT" dirty="0" err="1"/>
              <a:t>shown</a:t>
            </a:r>
            <a:r>
              <a:rPr lang="it-IT" dirty="0"/>
              <a:t> one </a:t>
            </a:r>
            <a:r>
              <a:rPr lang="it-IT" dirty="0" err="1"/>
              <a:t>at</a:t>
            </a:r>
            <a:r>
              <a:rPr lang="it-IT" dirty="0"/>
              <a:t> a time via code.</a:t>
            </a:r>
          </a:p>
          <a:p>
            <a:r>
              <a:rPr lang="it-IT" dirty="0"/>
              <a:t>With </a:t>
            </a:r>
            <a:r>
              <a:rPr lang="it-IT" dirty="0" err="1"/>
              <a:t>this</a:t>
            </a:r>
            <a:r>
              <a:rPr lang="it-IT" dirty="0"/>
              <a:t> </a:t>
            </a:r>
            <a:r>
              <a:rPr lang="it-IT" dirty="0" err="1"/>
              <a:t>type</a:t>
            </a:r>
            <a:r>
              <a:rPr lang="it-IT" dirty="0"/>
              <a:t> of </a:t>
            </a:r>
            <a:r>
              <a:rPr lang="it-IT" dirty="0" err="1"/>
              <a:t>applications</a:t>
            </a:r>
            <a:r>
              <a:rPr lang="it-IT" dirty="0"/>
              <a:t> the loading of the page </a:t>
            </a:r>
            <a:r>
              <a:rPr lang="it-IT" dirty="0" err="1"/>
              <a:t>is</a:t>
            </a:r>
            <a:r>
              <a:rPr lang="it-IT" dirty="0"/>
              <a:t> immediate, </a:t>
            </a:r>
            <a:r>
              <a:rPr lang="it-IT" dirty="0" err="1"/>
              <a:t>because</a:t>
            </a:r>
            <a:r>
              <a:rPr lang="it-IT" dirty="0"/>
              <a:t> the </a:t>
            </a:r>
            <a:r>
              <a:rPr lang="it-IT" dirty="0" err="1"/>
              <a:t>request</a:t>
            </a:r>
            <a:r>
              <a:rPr lang="it-IT" dirty="0"/>
              <a:t> of the HTML file to the server </a:t>
            </a:r>
            <a:r>
              <a:rPr lang="it-IT" dirty="0" err="1"/>
              <a:t>is</a:t>
            </a:r>
            <a:r>
              <a:rPr lang="it-IT" dirty="0"/>
              <a:t> made </a:t>
            </a:r>
            <a:r>
              <a:rPr lang="it-IT" dirty="0" err="1"/>
              <a:t>only</a:t>
            </a:r>
            <a:r>
              <a:rPr lang="it-IT" dirty="0"/>
              <a:t> once (and </a:t>
            </a:r>
            <a:r>
              <a:rPr lang="it-IT" dirty="0" err="1"/>
              <a:t>not</a:t>
            </a:r>
            <a:r>
              <a:rPr lang="it-IT" dirty="0"/>
              <a:t> </a:t>
            </a:r>
            <a:r>
              <a:rPr lang="it-IT" dirty="0" err="1"/>
              <a:t>every</a:t>
            </a:r>
            <a:r>
              <a:rPr lang="it-IT" dirty="0"/>
              <a:t> time a link </a:t>
            </a:r>
            <a:r>
              <a:rPr lang="it-IT" dirty="0" err="1"/>
              <a:t>is</a:t>
            </a:r>
            <a:r>
              <a:rPr lang="it-IT" dirty="0"/>
              <a:t> </a:t>
            </a:r>
            <a:r>
              <a:rPr lang="it-IT" dirty="0" err="1"/>
              <a:t>clicked</a:t>
            </a:r>
            <a:r>
              <a:rPr lang="it-IT" dirty="0"/>
              <a:t>, like in the </a:t>
            </a:r>
            <a:r>
              <a:rPr lang="it-IT" dirty="0" err="1"/>
              <a:t>traditional</a:t>
            </a:r>
            <a:r>
              <a:rPr lang="it-IT" dirty="0"/>
              <a:t> way). The user </a:t>
            </a:r>
            <a:r>
              <a:rPr lang="it-IT" dirty="0" err="1"/>
              <a:t>has</a:t>
            </a:r>
            <a:r>
              <a:rPr lang="it-IT" dirty="0"/>
              <a:t> the </a:t>
            </a:r>
            <a:r>
              <a:rPr lang="it-IT" dirty="0" err="1"/>
              <a:t>perception</a:t>
            </a:r>
            <a:r>
              <a:rPr lang="it-IT" dirty="0"/>
              <a:t> of </a:t>
            </a:r>
            <a:r>
              <a:rPr lang="it-IT" dirty="0" err="1"/>
              <a:t>using</a:t>
            </a:r>
            <a:r>
              <a:rPr lang="it-IT" dirty="0"/>
              <a:t> a </a:t>
            </a:r>
            <a:r>
              <a:rPr lang="it-IT" dirty="0" err="1"/>
              <a:t>local</a:t>
            </a:r>
            <a:r>
              <a:rPr lang="it-IT" dirty="0"/>
              <a:t> </a:t>
            </a:r>
            <a:r>
              <a:rPr lang="it-IT" dirty="0" err="1"/>
              <a:t>application</a:t>
            </a:r>
            <a:r>
              <a:rPr lang="it-IT" dirty="0"/>
              <a:t> and the use of internet connection </a:t>
            </a:r>
            <a:r>
              <a:rPr lang="it-IT" dirty="0" err="1"/>
              <a:t>is</a:t>
            </a:r>
            <a:r>
              <a:rPr lang="it-IT" dirty="0"/>
              <a:t> limited to data </a:t>
            </a:r>
            <a:r>
              <a:rPr lang="it-IT" dirty="0" err="1" smtClean="0"/>
              <a:t>exchanges</a:t>
            </a:r>
            <a:r>
              <a:rPr lang="it-IT" dirty="0" smtClean="0"/>
              <a:t> </a:t>
            </a:r>
            <a:r>
              <a:rPr lang="it-IT" dirty="0"/>
              <a:t>with </a:t>
            </a:r>
            <a:r>
              <a:rPr lang="it-IT" dirty="0" smtClean="0"/>
              <a:t>the </a:t>
            </a:r>
            <a:r>
              <a:rPr lang="it-IT" dirty="0" err="1" smtClean="0"/>
              <a:t>servers</a:t>
            </a:r>
            <a:r>
              <a:rPr lang="it-IT" dirty="0"/>
              <a:t>.</a:t>
            </a:r>
          </a:p>
        </p:txBody>
      </p:sp>
    </p:spTree>
    <p:extLst>
      <p:ext uri="{BB962C8B-B14F-4D97-AF65-F5344CB8AC3E}">
        <p14:creationId xmlns:p14="http://schemas.microsoft.com/office/powerpoint/2010/main" val="4277338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xmlns="" id="{F240A2FC-E2C3-458D-96B4-5DF9028D93A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46" name="Rectangle 45">
            <a:extLst>
              <a:ext uri="{FF2B5EF4-FFF2-40B4-BE49-F238E27FC236}">
                <a16:creationId xmlns:a16="http://schemas.microsoft.com/office/drawing/2014/main" xmlns="" id="{5F097929-F3D6-4D1F-8AFC-CF348171A9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cxnSp>
        <p:nvCxnSpPr>
          <p:cNvPr id="48" name="Straight Connector 47">
            <a:extLst>
              <a:ext uri="{FF2B5EF4-FFF2-40B4-BE49-F238E27FC236}">
                <a16:creationId xmlns:a16="http://schemas.microsoft.com/office/drawing/2014/main" xmlns="" id="{43074C91-9045-414B-B5F9-567DAE3EED2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50" name="Rectangle 49">
            <a:extLst>
              <a:ext uri="{FF2B5EF4-FFF2-40B4-BE49-F238E27FC236}">
                <a16:creationId xmlns:a16="http://schemas.microsoft.com/office/drawing/2014/main" xmlns="" id="{33428ACC-71EC-4171-9527-10983BA6B41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xmlns="" id="{95504341-239D-A30A-A345-A1DFE46AD5A9}"/>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6100">
                <a:solidFill>
                  <a:schemeClr val="tx1">
                    <a:lumMod val="85000"/>
                    <a:lumOff val="15000"/>
                  </a:schemeClr>
                </a:solidFill>
              </a:rPr>
              <a:t>Traditional VS </a:t>
            </a:r>
            <a:br>
              <a:rPr lang="en-US" sz="6100">
                <a:solidFill>
                  <a:schemeClr val="tx1">
                    <a:lumMod val="85000"/>
                    <a:lumOff val="15000"/>
                  </a:schemeClr>
                </a:solidFill>
              </a:rPr>
            </a:br>
            <a:r>
              <a:rPr lang="en-US" sz="6100">
                <a:solidFill>
                  <a:schemeClr val="tx1">
                    <a:lumMod val="85000"/>
                    <a:lumOff val="15000"/>
                  </a:schemeClr>
                </a:solidFill>
              </a:rPr>
              <a:t>SPA</a:t>
            </a:r>
          </a:p>
        </p:txBody>
      </p:sp>
      <p:pic>
        <p:nvPicPr>
          <p:cNvPr id="9" name="Immagine 8" descr="Immagine che contiene testo, diagramma, schermata, linea&#10;&#10;Descrizione generata automaticamente">
            <a:extLst>
              <a:ext uri="{FF2B5EF4-FFF2-40B4-BE49-F238E27FC236}">
                <a16:creationId xmlns:a16="http://schemas.microsoft.com/office/drawing/2014/main" xmlns="" id="{D96DC775-33DF-6030-C39C-851749F5723D}"/>
              </a:ext>
            </a:extLst>
          </p:cNvPr>
          <p:cNvPicPr>
            <a:picLocks noChangeAspect="1"/>
          </p:cNvPicPr>
          <p:nvPr/>
        </p:nvPicPr>
        <p:blipFill>
          <a:blip r:embed="rId2"/>
          <a:stretch>
            <a:fillRect/>
          </a:stretch>
        </p:blipFill>
        <p:spPr>
          <a:xfrm>
            <a:off x="1394558" y="640081"/>
            <a:ext cx="5391099" cy="5054156"/>
          </a:xfrm>
          <a:prstGeom prst="rect">
            <a:avLst/>
          </a:prstGeom>
        </p:spPr>
      </p:pic>
      <p:cxnSp>
        <p:nvCxnSpPr>
          <p:cNvPr id="52" name="Straight Connector 51">
            <a:extLst>
              <a:ext uri="{FF2B5EF4-FFF2-40B4-BE49-F238E27FC236}">
                <a16:creationId xmlns:a16="http://schemas.microsoft.com/office/drawing/2014/main" xmlns="" id="{BA22713B-ABB6-4391-97F9-0449A2B9B66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xmlns="" id="{2B9BBBC4-97A3-47D2-BFFE-A68530CDB9D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91985" cy="66484"/>
          </a:xfrm>
          <a:prstGeom prst="rect">
            <a:avLst/>
          </a:prstGeom>
          <a:solidFill>
            <a:srgbClr val="71BBF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56" name="Rectangle 55">
            <a:extLst>
              <a:ext uri="{FF2B5EF4-FFF2-40B4-BE49-F238E27FC236}">
                <a16:creationId xmlns:a16="http://schemas.microsoft.com/office/drawing/2014/main" xmlns="" id="{78967BEA-EA6A-4FF1-94E2-B010B61A36A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Tree>
    <p:extLst>
      <p:ext uri="{BB962C8B-B14F-4D97-AF65-F5344CB8AC3E}">
        <p14:creationId xmlns:p14="http://schemas.microsoft.com/office/powerpoint/2010/main" val="32807844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819BD3AA-48CB-8E87-2AD6-A80B0F4382A9}"/>
              </a:ext>
            </a:extLst>
          </p:cNvPr>
          <p:cNvSpPr>
            <a:spLocks noGrp="1"/>
          </p:cNvSpPr>
          <p:nvPr>
            <p:ph type="title"/>
          </p:nvPr>
        </p:nvSpPr>
        <p:spPr/>
        <p:txBody>
          <a:bodyPr/>
          <a:lstStyle/>
          <a:p>
            <a:r>
              <a:rPr lang="it-IT" dirty="0"/>
              <a:t>Component-</a:t>
            </a:r>
            <a:r>
              <a:rPr lang="it-IT" dirty="0" err="1"/>
              <a:t>Based</a:t>
            </a:r>
            <a:r>
              <a:rPr lang="it-IT" dirty="0"/>
              <a:t> </a:t>
            </a:r>
            <a:r>
              <a:rPr lang="it-IT" dirty="0" err="1"/>
              <a:t>architecture</a:t>
            </a:r>
            <a:endParaRPr lang="it-IT" dirty="0"/>
          </a:p>
        </p:txBody>
      </p:sp>
      <p:sp>
        <p:nvSpPr>
          <p:cNvPr id="3" name="Segnaposto contenuto 2">
            <a:extLst>
              <a:ext uri="{FF2B5EF4-FFF2-40B4-BE49-F238E27FC236}">
                <a16:creationId xmlns:a16="http://schemas.microsoft.com/office/drawing/2014/main" xmlns="" id="{912925AF-C9AE-3071-5B3C-EB8E55D797C8}"/>
              </a:ext>
            </a:extLst>
          </p:cNvPr>
          <p:cNvSpPr>
            <a:spLocks noGrp="1"/>
          </p:cNvSpPr>
          <p:nvPr>
            <p:ph idx="1"/>
          </p:nvPr>
        </p:nvSpPr>
        <p:spPr/>
        <p:txBody>
          <a:bodyPr/>
          <a:lstStyle/>
          <a:p>
            <a:r>
              <a:rPr lang="it-IT" dirty="0"/>
              <a:t>In medium or large software projects </a:t>
            </a:r>
            <a:r>
              <a:rPr lang="it-IT" dirty="0" err="1"/>
              <a:t>it’s</a:t>
            </a:r>
            <a:r>
              <a:rPr lang="it-IT" dirty="0"/>
              <a:t> </a:t>
            </a:r>
            <a:r>
              <a:rPr lang="it-IT" dirty="0" err="1"/>
              <a:t>always</a:t>
            </a:r>
            <a:r>
              <a:rPr lang="it-IT" dirty="0"/>
              <a:t> </a:t>
            </a:r>
            <a:r>
              <a:rPr lang="it-IT" dirty="0" smtClean="0"/>
              <a:t>best </a:t>
            </a:r>
            <a:r>
              <a:rPr lang="it-IT" dirty="0" err="1"/>
              <a:t>practice</a:t>
            </a:r>
            <a:r>
              <a:rPr lang="it-IT" dirty="0"/>
              <a:t> </a:t>
            </a:r>
            <a:r>
              <a:rPr lang="it-IT" dirty="0" smtClean="0"/>
              <a:t>to divide </a:t>
            </a:r>
            <a:r>
              <a:rPr lang="it-IT" dirty="0"/>
              <a:t>the </a:t>
            </a:r>
            <a:r>
              <a:rPr lang="it-IT" dirty="0" err="1"/>
              <a:t>development</a:t>
            </a:r>
            <a:r>
              <a:rPr lang="it-IT" dirty="0"/>
              <a:t> of </a:t>
            </a:r>
            <a:r>
              <a:rPr lang="it-IT" dirty="0" err="1" smtClean="0"/>
              <a:t>different</a:t>
            </a:r>
            <a:r>
              <a:rPr lang="it-IT" dirty="0" smtClean="0"/>
              <a:t> </a:t>
            </a:r>
            <a:r>
              <a:rPr lang="it-IT" dirty="0" err="1" smtClean="0"/>
              <a:t>unique</a:t>
            </a:r>
            <a:r>
              <a:rPr lang="it-IT" dirty="0" smtClean="0"/>
              <a:t> </a:t>
            </a:r>
            <a:r>
              <a:rPr lang="it-IT" dirty="0" err="1" smtClean="0"/>
              <a:t>features</a:t>
            </a:r>
            <a:r>
              <a:rPr lang="it-IT" dirty="0" smtClean="0"/>
              <a:t> </a:t>
            </a:r>
            <a:r>
              <a:rPr lang="it-IT" dirty="0"/>
              <a:t>of the </a:t>
            </a:r>
            <a:r>
              <a:rPr lang="it-IT" dirty="0" err="1"/>
              <a:t>application</a:t>
            </a:r>
            <a:r>
              <a:rPr lang="it-IT" dirty="0"/>
              <a:t> in </a:t>
            </a:r>
            <a:r>
              <a:rPr lang="it-IT" dirty="0" err="1"/>
              <a:t>many</a:t>
            </a:r>
            <a:r>
              <a:rPr lang="it-IT" dirty="0"/>
              <a:t> </a:t>
            </a:r>
            <a:r>
              <a:rPr lang="it-IT" dirty="0" err="1" smtClean="0"/>
              <a:t>components</a:t>
            </a:r>
            <a:r>
              <a:rPr lang="it-IT" dirty="0" smtClean="0"/>
              <a:t>, </a:t>
            </a:r>
            <a:r>
              <a:rPr lang="it-IT" dirty="0" err="1" smtClean="0"/>
              <a:t>doing</a:t>
            </a:r>
            <a:r>
              <a:rPr lang="it-IT" dirty="0" smtClean="0"/>
              <a:t> so </a:t>
            </a:r>
            <a:r>
              <a:rPr lang="it-IT" dirty="0" err="1" smtClean="0"/>
              <a:t>lets</a:t>
            </a:r>
            <a:r>
              <a:rPr lang="it-IT" dirty="0" smtClean="0"/>
              <a:t> the </a:t>
            </a:r>
            <a:r>
              <a:rPr lang="it-IT" dirty="0" err="1" smtClean="0"/>
              <a:t>developers</a:t>
            </a:r>
            <a:r>
              <a:rPr lang="it-IT" dirty="0" smtClean="0"/>
              <a:t> work on </a:t>
            </a:r>
            <a:r>
              <a:rPr lang="it-IT" dirty="0" err="1" smtClean="0"/>
              <a:t>different</a:t>
            </a:r>
            <a:r>
              <a:rPr lang="it-IT" dirty="0" smtClean="0"/>
              <a:t> </a:t>
            </a:r>
            <a:r>
              <a:rPr lang="it-IT" dirty="0" err="1" smtClean="0"/>
              <a:t>parts</a:t>
            </a:r>
            <a:r>
              <a:rPr lang="it-IT" dirty="0" smtClean="0"/>
              <a:t> of the code </a:t>
            </a:r>
            <a:r>
              <a:rPr lang="it-IT" dirty="0" err="1" smtClean="0"/>
              <a:t>without</a:t>
            </a:r>
            <a:r>
              <a:rPr lang="it-IT" dirty="0" smtClean="0"/>
              <a:t> </a:t>
            </a:r>
            <a:r>
              <a:rPr lang="it-IT" dirty="0" err="1" smtClean="0"/>
              <a:t>going</a:t>
            </a:r>
            <a:r>
              <a:rPr lang="it-IT" dirty="0" smtClean="0"/>
              <a:t> </a:t>
            </a:r>
            <a:r>
              <a:rPr lang="it-IT" dirty="0" err="1" smtClean="0"/>
              <a:t>into</a:t>
            </a:r>
            <a:r>
              <a:rPr lang="it-IT" dirty="0" smtClean="0"/>
              <a:t> </a:t>
            </a:r>
            <a:r>
              <a:rPr lang="it-IT" dirty="0" err="1" smtClean="0"/>
              <a:t>conflicts</a:t>
            </a:r>
            <a:r>
              <a:rPr lang="it-IT" dirty="0" smtClean="0"/>
              <a:t> and </a:t>
            </a:r>
            <a:r>
              <a:rPr lang="it-IT" dirty="0" err="1" smtClean="0"/>
              <a:t>also</a:t>
            </a:r>
            <a:r>
              <a:rPr lang="it-IT" dirty="0" smtClean="0"/>
              <a:t> </a:t>
            </a:r>
            <a:r>
              <a:rPr lang="it-IT" dirty="0" err="1" smtClean="0"/>
              <a:t>makes</a:t>
            </a:r>
            <a:r>
              <a:rPr lang="it-IT" dirty="0" smtClean="0"/>
              <a:t> the code more </a:t>
            </a:r>
            <a:r>
              <a:rPr lang="it-IT" dirty="0" err="1" smtClean="0"/>
              <a:t>readable</a:t>
            </a:r>
            <a:r>
              <a:rPr lang="it-IT" dirty="0" smtClean="0"/>
              <a:t> and </a:t>
            </a:r>
            <a:r>
              <a:rPr lang="it-IT" dirty="0" err="1" smtClean="0"/>
              <a:t>easily</a:t>
            </a:r>
            <a:r>
              <a:rPr lang="it-IT" dirty="0" smtClean="0"/>
              <a:t> </a:t>
            </a:r>
            <a:r>
              <a:rPr lang="it-IT" dirty="0" err="1" smtClean="0"/>
              <a:t>accessible</a:t>
            </a:r>
            <a:r>
              <a:rPr lang="it-IT" dirty="0" smtClean="0"/>
              <a:t> for </a:t>
            </a:r>
            <a:r>
              <a:rPr lang="it-IT" dirty="0" err="1" smtClean="0"/>
              <a:t>reuse</a:t>
            </a:r>
            <a:r>
              <a:rPr lang="it-IT" dirty="0" smtClean="0"/>
              <a:t>.</a:t>
            </a:r>
          </a:p>
          <a:p>
            <a:r>
              <a:rPr lang="it-IT" dirty="0" smtClean="0"/>
              <a:t>- </a:t>
            </a:r>
            <a:r>
              <a:rPr lang="it-IT" b="1" dirty="0" smtClean="0"/>
              <a:t>SRP</a:t>
            </a:r>
            <a:r>
              <a:rPr lang="it-IT" dirty="0" smtClean="0"/>
              <a:t> (single </a:t>
            </a:r>
            <a:r>
              <a:rPr lang="it-IT" dirty="0" err="1" smtClean="0"/>
              <a:t>responsibility</a:t>
            </a:r>
            <a:r>
              <a:rPr lang="it-IT" dirty="0" smtClean="0"/>
              <a:t> </a:t>
            </a:r>
            <a:r>
              <a:rPr lang="it-IT" dirty="0" err="1" smtClean="0"/>
              <a:t>principle</a:t>
            </a:r>
            <a:r>
              <a:rPr lang="it-IT" dirty="0" smtClean="0"/>
              <a:t>)</a:t>
            </a:r>
            <a:endParaRPr lang="it-IT" dirty="0"/>
          </a:p>
          <a:p>
            <a:r>
              <a:rPr lang="it-IT" dirty="0" smtClean="0"/>
              <a:t>- </a:t>
            </a:r>
            <a:r>
              <a:rPr lang="it-IT" b="1" dirty="0" smtClean="0"/>
              <a:t>HIGH COHESION </a:t>
            </a:r>
            <a:r>
              <a:rPr lang="it-IT" dirty="0" smtClean="0"/>
              <a:t>(</a:t>
            </a:r>
            <a:r>
              <a:rPr lang="it-IT" dirty="0" err="1" smtClean="0"/>
              <a:t>responsibility</a:t>
            </a:r>
            <a:r>
              <a:rPr lang="it-IT" dirty="0" smtClean="0"/>
              <a:t> </a:t>
            </a:r>
            <a:r>
              <a:rPr lang="it-IT" dirty="0" err="1" smtClean="0"/>
              <a:t>distribution</a:t>
            </a:r>
            <a:r>
              <a:rPr lang="it-IT" dirty="0" smtClean="0"/>
              <a:t>)</a:t>
            </a:r>
            <a:endParaRPr lang="it-IT" b="1" dirty="0" smtClean="0"/>
          </a:p>
          <a:p>
            <a:r>
              <a:rPr lang="it-IT" dirty="0" smtClean="0"/>
              <a:t>- </a:t>
            </a:r>
            <a:r>
              <a:rPr lang="it-IT" b="1" dirty="0" smtClean="0"/>
              <a:t>LOW COUPLING </a:t>
            </a:r>
            <a:r>
              <a:rPr lang="it-IT" dirty="0" smtClean="0"/>
              <a:t>(</a:t>
            </a:r>
            <a:r>
              <a:rPr lang="it-IT" dirty="0" err="1" smtClean="0"/>
              <a:t>low</a:t>
            </a:r>
            <a:r>
              <a:rPr lang="it-IT" dirty="0" smtClean="0"/>
              <a:t> </a:t>
            </a:r>
            <a:r>
              <a:rPr lang="it-IT" dirty="0" err="1" smtClean="0"/>
              <a:t>dependencies</a:t>
            </a:r>
            <a:r>
              <a:rPr lang="it-IT" dirty="0" smtClean="0"/>
              <a:t> </a:t>
            </a:r>
            <a:r>
              <a:rPr lang="it-IT" dirty="0" err="1" smtClean="0"/>
              <a:t>between</a:t>
            </a:r>
            <a:r>
              <a:rPr lang="it-IT" dirty="0" smtClean="0"/>
              <a:t> </a:t>
            </a:r>
            <a:r>
              <a:rPr lang="it-IT" dirty="0" err="1" smtClean="0"/>
              <a:t>modules</a:t>
            </a:r>
            <a:r>
              <a:rPr lang="it-IT" dirty="0" smtClean="0"/>
              <a:t>)</a:t>
            </a:r>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8776" y="2718427"/>
            <a:ext cx="4615544" cy="3536585"/>
          </a:xfrm>
          <a:prstGeom prst="rect">
            <a:avLst/>
          </a:prstGeom>
        </p:spPr>
      </p:pic>
    </p:spTree>
    <p:extLst>
      <p:ext uri="{BB962C8B-B14F-4D97-AF65-F5344CB8AC3E}">
        <p14:creationId xmlns:p14="http://schemas.microsoft.com/office/powerpoint/2010/main" val="13654637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Website </a:t>
            </a:r>
            <a:r>
              <a:rPr lang="it-IT" dirty="0" err="1" smtClean="0"/>
              <a:t>navigation</a:t>
            </a:r>
            <a:r>
              <a:rPr lang="it-IT" dirty="0" smtClean="0"/>
              <a:t> and </a:t>
            </a:r>
            <a:r>
              <a:rPr lang="it-IT" dirty="0" err="1" smtClean="0"/>
              <a:t>organization</a:t>
            </a:r>
            <a:endParaRPr lang="it-IT" dirty="0"/>
          </a:p>
        </p:txBody>
      </p:sp>
      <p:sp>
        <p:nvSpPr>
          <p:cNvPr id="3" name="Segnaposto contenuto 2"/>
          <p:cNvSpPr>
            <a:spLocks noGrp="1"/>
          </p:cNvSpPr>
          <p:nvPr>
            <p:ph idx="1"/>
          </p:nvPr>
        </p:nvSpPr>
        <p:spPr/>
        <p:txBody>
          <a:bodyPr/>
          <a:lstStyle/>
          <a:p>
            <a:r>
              <a:rPr lang="it-IT" dirty="0" err="1" smtClean="0"/>
              <a:t>Our</a:t>
            </a:r>
            <a:r>
              <a:rPr lang="it-IT" dirty="0" smtClean="0"/>
              <a:t> website </a:t>
            </a:r>
            <a:r>
              <a:rPr lang="it-IT" dirty="0" err="1" smtClean="0"/>
              <a:t>is</a:t>
            </a:r>
            <a:r>
              <a:rPr lang="it-IT" dirty="0" smtClean="0"/>
              <a:t> </a:t>
            </a:r>
            <a:r>
              <a:rPr lang="it-IT" dirty="0" err="1" smtClean="0"/>
              <a:t>mainly</a:t>
            </a:r>
            <a:r>
              <a:rPr lang="it-IT" dirty="0" smtClean="0"/>
              <a:t> </a:t>
            </a:r>
            <a:r>
              <a:rPr lang="it-IT" dirty="0" err="1" smtClean="0"/>
              <a:t>divided</a:t>
            </a:r>
            <a:r>
              <a:rPr lang="it-IT" dirty="0" smtClean="0"/>
              <a:t> in 3 </a:t>
            </a:r>
            <a:r>
              <a:rPr lang="it-IT" dirty="0" err="1" smtClean="0"/>
              <a:t>pages</a:t>
            </a:r>
            <a:r>
              <a:rPr lang="it-IT" dirty="0" smtClean="0"/>
              <a:t>, 2 for the </a:t>
            </a:r>
            <a:r>
              <a:rPr lang="it-IT" dirty="0" err="1" smtClean="0"/>
              <a:t>user</a:t>
            </a:r>
            <a:r>
              <a:rPr lang="it-IT" dirty="0" smtClean="0"/>
              <a:t> and 1 for the </a:t>
            </a:r>
            <a:r>
              <a:rPr lang="it-IT" dirty="0" err="1" smtClean="0"/>
              <a:t>admin</a:t>
            </a:r>
            <a:r>
              <a:rPr lang="it-IT" dirty="0" smtClean="0"/>
              <a:t>, the first page </a:t>
            </a:r>
            <a:r>
              <a:rPr lang="it-IT" dirty="0" err="1" smtClean="0"/>
              <a:t>is</a:t>
            </a:r>
            <a:r>
              <a:rPr lang="it-IT" dirty="0" smtClean="0"/>
              <a:t> </a:t>
            </a:r>
            <a:r>
              <a:rPr lang="it-IT" dirty="0" err="1" smtClean="0"/>
              <a:t>loaded</a:t>
            </a:r>
            <a:r>
              <a:rPr lang="it-IT" dirty="0" smtClean="0"/>
              <a:t> </a:t>
            </a:r>
            <a:r>
              <a:rPr lang="it-IT" dirty="0" err="1" smtClean="0"/>
              <a:t>when</a:t>
            </a:r>
            <a:r>
              <a:rPr lang="it-IT" dirty="0" smtClean="0"/>
              <a:t> </a:t>
            </a:r>
            <a:r>
              <a:rPr lang="it-IT" dirty="0" err="1" smtClean="0"/>
              <a:t>we</a:t>
            </a:r>
            <a:r>
              <a:rPr lang="it-IT" dirty="0" smtClean="0"/>
              <a:t> open the website, from </a:t>
            </a:r>
            <a:r>
              <a:rPr lang="it-IT" dirty="0" err="1" smtClean="0"/>
              <a:t>here</a:t>
            </a:r>
            <a:r>
              <a:rPr lang="it-IT" dirty="0" smtClean="0"/>
              <a:t> </a:t>
            </a:r>
            <a:r>
              <a:rPr lang="it-IT" dirty="0" err="1" smtClean="0"/>
              <a:t>we</a:t>
            </a:r>
            <a:r>
              <a:rPr lang="it-IT" dirty="0" smtClean="0"/>
              <a:t> can </a:t>
            </a:r>
            <a:r>
              <a:rPr lang="it-IT" dirty="0" err="1" smtClean="0"/>
              <a:t>see</a:t>
            </a:r>
            <a:r>
              <a:rPr lang="it-IT" dirty="0" smtClean="0"/>
              <a:t> </a:t>
            </a:r>
            <a:r>
              <a:rPr lang="it-IT" dirty="0" err="1" smtClean="0"/>
              <a:t>all</a:t>
            </a:r>
            <a:r>
              <a:rPr lang="it-IT" dirty="0" smtClean="0"/>
              <a:t> the </a:t>
            </a:r>
            <a:r>
              <a:rPr lang="it-IT" dirty="0" err="1" smtClean="0"/>
              <a:t>features</a:t>
            </a:r>
            <a:r>
              <a:rPr lang="it-IT" dirty="0" smtClean="0"/>
              <a:t>, </a:t>
            </a:r>
            <a:r>
              <a:rPr lang="it-IT" dirty="0" err="1" smtClean="0"/>
              <a:t>starting</a:t>
            </a:r>
            <a:r>
              <a:rPr lang="it-IT" dirty="0" smtClean="0"/>
              <a:t> from the top </a:t>
            </a:r>
            <a:r>
              <a:rPr lang="it-IT" dirty="0" err="1" smtClean="0"/>
              <a:t>there</a:t>
            </a:r>
            <a:r>
              <a:rPr lang="it-IT" dirty="0" smtClean="0"/>
              <a:t> </a:t>
            </a:r>
            <a:r>
              <a:rPr lang="it-IT" dirty="0" err="1" smtClean="0"/>
              <a:t>is</a:t>
            </a:r>
            <a:r>
              <a:rPr lang="it-IT" dirty="0" smtClean="0"/>
              <a:t> </a:t>
            </a:r>
            <a:r>
              <a:rPr lang="it-IT" dirty="0" smtClean="0"/>
              <a:t>a </a:t>
            </a:r>
            <a:r>
              <a:rPr lang="it-IT" dirty="0" err="1" smtClean="0"/>
              <a:t>searchbar</a:t>
            </a:r>
            <a:r>
              <a:rPr lang="it-IT" dirty="0" smtClean="0"/>
              <a:t> </a:t>
            </a:r>
            <a:r>
              <a:rPr lang="it-IT" dirty="0" err="1" smtClean="0"/>
              <a:t>that</a:t>
            </a:r>
            <a:r>
              <a:rPr lang="it-IT" dirty="0" smtClean="0"/>
              <a:t> </a:t>
            </a:r>
            <a:r>
              <a:rPr lang="it-IT" dirty="0" err="1" smtClean="0"/>
              <a:t>lets</a:t>
            </a:r>
            <a:r>
              <a:rPr lang="it-IT" dirty="0" smtClean="0"/>
              <a:t> </a:t>
            </a:r>
            <a:r>
              <a:rPr lang="it-IT" dirty="0" err="1" smtClean="0"/>
              <a:t>us</a:t>
            </a:r>
            <a:r>
              <a:rPr lang="it-IT" dirty="0" smtClean="0"/>
              <a:t> look up </a:t>
            </a:r>
            <a:r>
              <a:rPr lang="it-IT" dirty="0" err="1" smtClean="0"/>
              <a:t>any</a:t>
            </a:r>
            <a:r>
              <a:rPr lang="it-IT" dirty="0" smtClean="0"/>
              <a:t> </a:t>
            </a:r>
            <a:r>
              <a:rPr lang="it-IT" dirty="0" err="1" smtClean="0"/>
              <a:t>article</a:t>
            </a:r>
            <a:r>
              <a:rPr lang="it-IT" dirty="0" smtClean="0"/>
              <a:t> </a:t>
            </a:r>
            <a:r>
              <a:rPr lang="it-IT" dirty="0" err="1" smtClean="0"/>
              <a:t>we</a:t>
            </a:r>
            <a:r>
              <a:rPr lang="it-IT" dirty="0" smtClean="0"/>
              <a:t> </a:t>
            </a:r>
            <a:r>
              <a:rPr lang="it-IT" dirty="0" err="1" smtClean="0"/>
              <a:t>want</a:t>
            </a:r>
            <a:r>
              <a:rPr lang="it-IT" dirty="0" smtClean="0"/>
              <a:t> and in the top right a </a:t>
            </a:r>
            <a:r>
              <a:rPr lang="it-IT" dirty="0" err="1" smtClean="0"/>
              <a:t>button</a:t>
            </a:r>
            <a:r>
              <a:rPr lang="it-IT" dirty="0" smtClean="0"/>
              <a:t> to </a:t>
            </a:r>
            <a:r>
              <a:rPr lang="it-IT" dirty="0" err="1" smtClean="0"/>
              <a:t>access</a:t>
            </a:r>
            <a:r>
              <a:rPr lang="it-IT" dirty="0" smtClean="0"/>
              <a:t> </a:t>
            </a:r>
            <a:r>
              <a:rPr lang="it-IT" dirty="0" err="1" smtClean="0"/>
              <a:t>administration</a:t>
            </a:r>
            <a:endParaRPr lang="it-IT" dirty="0"/>
          </a:p>
        </p:txBody>
      </p:sp>
      <p:pic>
        <p:nvPicPr>
          <p:cNvPr id="5" name="Immagin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5400" y="2996908"/>
            <a:ext cx="6590030" cy="3100786"/>
          </a:xfrm>
          <a:prstGeom prst="rect">
            <a:avLst/>
          </a:prstGeom>
        </p:spPr>
      </p:pic>
    </p:spTree>
    <p:extLst>
      <p:ext uri="{BB962C8B-B14F-4D97-AF65-F5344CB8AC3E}">
        <p14:creationId xmlns:p14="http://schemas.microsoft.com/office/powerpoint/2010/main" val="13778683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4294967295"/>
          </p:nvPr>
        </p:nvSpPr>
        <p:spPr>
          <a:xfrm>
            <a:off x="243841" y="197600"/>
            <a:ext cx="11831780" cy="4022725"/>
          </a:xfrm>
        </p:spPr>
        <p:txBody>
          <a:bodyPr/>
          <a:lstStyle/>
          <a:p>
            <a:pPr algn="ctr"/>
            <a:r>
              <a:rPr lang="it-IT" dirty="0" err="1" smtClean="0"/>
              <a:t>Starting</a:t>
            </a:r>
            <a:r>
              <a:rPr lang="it-IT" dirty="0" smtClean="0"/>
              <a:t> from the </a:t>
            </a:r>
            <a:r>
              <a:rPr lang="it-IT" dirty="0" err="1" smtClean="0"/>
              <a:t>searchbar</a:t>
            </a:r>
            <a:r>
              <a:rPr lang="it-IT" dirty="0" smtClean="0"/>
              <a:t>, </a:t>
            </a:r>
            <a:r>
              <a:rPr lang="it-IT" dirty="0" err="1" smtClean="0"/>
              <a:t>we</a:t>
            </a:r>
            <a:r>
              <a:rPr lang="it-IT" dirty="0" smtClean="0"/>
              <a:t> can </a:t>
            </a:r>
            <a:r>
              <a:rPr lang="it-IT" dirty="0" smtClean="0"/>
              <a:t>look up and </a:t>
            </a:r>
            <a:r>
              <a:rPr lang="it-IT" dirty="0" err="1" smtClean="0"/>
              <a:t>filter</a:t>
            </a:r>
            <a:r>
              <a:rPr lang="it-IT" dirty="0" smtClean="0"/>
              <a:t> </a:t>
            </a:r>
            <a:r>
              <a:rPr lang="it-IT" dirty="0" err="1" smtClean="0"/>
              <a:t>any</a:t>
            </a:r>
            <a:r>
              <a:rPr lang="it-IT" dirty="0" smtClean="0"/>
              <a:t> </a:t>
            </a:r>
            <a:r>
              <a:rPr lang="it-IT" dirty="0" err="1" smtClean="0"/>
              <a:t>article</a:t>
            </a:r>
            <a:r>
              <a:rPr lang="it-IT" dirty="0" smtClean="0"/>
              <a:t> </a:t>
            </a:r>
            <a:r>
              <a:rPr lang="it-IT" dirty="0" err="1" smtClean="0"/>
              <a:t>present</a:t>
            </a:r>
            <a:r>
              <a:rPr lang="it-IT" dirty="0" smtClean="0"/>
              <a:t> in the list </a:t>
            </a:r>
            <a:r>
              <a:rPr lang="it-IT" dirty="0" err="1" smtClean="0"/>
              <a:t>below</a:t>
            </a:r>
            <a:r>
              <a:rPr lang="it-IT" dirty="0" smtClean="0"/>
              <a:t>, </a:t>
            </a:r>
            <a:r>
              <a:rPr lang="it-IT" dirty="0" err="1" smtClean="0"/>
              <a:t>we</a:t>
            </a:r>
            <a:r>
              <a:rPr lang="it-IT" dirty="0" smtClean="0"/>
              <a:t> can </a:t>
            </a:r>
            <a:r>
              <a:rPr lang="it-IT" dirty="0" err="1" smtClean="0"/>
              <a:t>also</a:t>
            </a:r>
            <a:r>
              <a:rPr lang="it-IT" dirty="0" smtClean="0"/>
              <a:t> </a:t>
            </a:r>
            <a:r>
              <a:rPr lang="it-IT" dirty="0" err="1" smtClean="0"/>
              <a:t>select</a:t>
            </a:r>
            <a:r>
              <a:rPr lang="it-IT" dirty="0" smtClean="0"/>
              <a:t> an </a:t>
            </a:r>
            <a:r>
              <a:rPr lang="it-IT" dirty="0" err="1" smtClean="0"/>
              <a:t>article</a:t>
            </a:r>
            <a:r>
              <a:rPr lang="it-IT" dirty="0" smtClean="0"/>
              <a:t> </a:t>
            </a:r>
            <a:r>
              <a:rPr lang="it-IT" dirty="0" err="1" smtClean="0"/>
              <a:t>directly</a:t>
            </a:r>
            <a:r>
              <a:rPr lang="it-IT" dirty="0" smtClean="0"/>
              <a:t> from the list to </a:t>
            </a:r>
            <a:r>
              <a:rPr lang="it-IT" dirty="0" err="1" smtClean="0"/>
              <a:t>move</a:t>
            </a:r>
            <a:r>
              <a:rPr lang="it-IT" dirty="0" smtClean="0"/>
              <a:t> the </a:t>
            </a:r>
            <a:r>
              <a:rPr lang="it-IT" dirty="0" err="1" smtClean="0"/>
              <a:t>map</a:t>
            </a:r>
            <a:r>
              <a:rPr lang="it-IT" dirty="0" smtClean="0"/>
              <a:t> to the location of the </a:t>
            </a:r>
            <a:r>
              <a:rPr lang="it-IT" dirty="0" err="1" smtClean="0"/>
              <a:t>selected</a:t>
            </a:r>
            <a:r>
              <a:rPr lang="it-IT" dirty="0" smtClean="0"/>
              <a:t> </a:t>
            </a:r>
            <a:r>
              <a:rPr lang="it-IT" dirty="0" err="1" smtClean="0"/>
              <a:t>article</a:t>
            </a:r>
            <a:r>
              <a:rPr lang="it-IT" dirty="0" smtClean="0"/>
              <a:t>; by pressing on the </a:t>
            </a:r>
            <a:r>
              <a:rPr lang="it-IT" dirty="0" err="1" smtClean="0"/>
              <a:t>pointer</a:t>
            </a:r>
            <a:r>
              <a:rPr lang="it-IT" dirty="0" smtClean="0"/>
              <a:t> of a location, a small </a:t>
            </a:r>
            <a:r>
              <a:rPr lang="it-IT" dirty="0" err="1" smtClean="0"/>
              <a:t>description</a:t>
            </a:r>
            <a:r>
              <a:rPr lang="it-IT" dirty="0" smtClean="0"/>
              <a:t> of </a:t>
            </a:r>
            <a:r>
              <a:rPr lang="it-IT" dirty="0" err="1" smtClean="0"/>
              <a:t>it</a:t>
            </a:r>
            <a:r>
              <a:rPr lang="it-IT" dirty="0" smtClean="0"/>
              <a:t> </a:t>
            </a:r>
            <a:r>
              <a:rPr lang="it-IT" dirty="0" err="1" smtClean="0"/>
              <a:t>will</a:t>
            </a:r>
            <a:r>
              <a:rPr lang="it-IT" dirty="0" smtClean="0"/>
              <a:t> </a:t>
            </a:r>
            <a:r>
              <a:rPr lang="it-IT" dirty="0" err="1" smtClean="0"/>
              <a:t>appear</a:t>
            </a:r>
            <a:r>
              <a:rPr lang="it-IT" dirty="0" smtClean="0"/>
              <a:t>.</a:t>
            </a:r>
          </a:p>
          <a:p>
            <a:pPr algn="ctr"/>
            <a:r>
              <a:rPr lang="it-IT" dirty="0" smtClean="0"/>
              <a:t>By </a:t>
            </a:r>
            <a:r>
              <a:rPr lang="it-IT" dirty="0" err="1" smtClean="0"/>
              <a:t>selecting</a:t>
            </a:r>
            <a:r>
              <a:rPr lang="it-IT" dirty="0" smtClean="0"/>
              <a:t> an </a:t>
            </a:r>
            <a:r>
              <a:rPr lang="it-IT" dirty="0" err="1" smtClean="0"/>
              <a:t>article</a:t>
            </a:r>
            <a:r>
              <a:rPr lang="it-IT" dirty="0" smtClean="0"/>
              <a:t> in the </a:t>
            </a:r>
            <a:r>
              <a:rPr lang="it-IT" dirty="0" err="1" smtClean="0"/>
              <a:t>table</a:t>
            </a:r>
            <a:r>
              <a:rPr lang="it-IT" dirty="0" smtClean="0"/>
              <a:t> </a:t>
            </a:r>
            <a:r>
              <a:rPr lang="it-IT" dirty="0" err="1" smtClean="0"/>
              <a:t>below</a:t>
            </a:r>
            <a:r>
              <a:rPr lang="it-IT" dirty="0" smtClean="0"/>
              <a:t> </a:t>
            </a:r>
            <a:r>
              <a:rPr lang="it-IT" dirty="0" err="1" smtClean="0"/>
              <a:t>we</a:t>
            </a:r>
            <a:r>
              <a:rPr lang="it-IT" dirty="0" smtClean="0"/>
              <a:t> </a:t>
            </a:r>
            <a:r>
              <a:rPr lang="it-IT" dirty="0" err="1" smtClean="0"/>
              <a:t>will</a:t>
            </a:r>
            <a:r>
              <a:rPr lang="it-IT" dirty="0" smtClean="0"/>
              <a:t> </a:t>
            </a:r>
            <a:r>
              <a:rPr lang="it-IT" dirty="0" err="1" smtClean="0"/>
              <a:t>access</a:t>
            </a:r>
            <a:r>
              <a:rPr lang="it-IT" dirty="0" smtClean="0"/>
              <a:t> the </a:t>
            </a:r>
            <a:r>
              <a:rPr lang="it-IT" dirty="0" err="1" smtClean="0"/>
              <a:t>article’s</a:t>
            </a:r>
            <a:r>
              <a:rPr lang="it-IT" dirty="0" smtClean="0"/>
              <a:t> page</a:t>
            </a:r>
            <a:endParaRPr lang="it-IT" dirty="0"/>
          </a:p>
        </p:txBody>
      </p:sp>
      <p:pic>
        <p:nvPicPr>
          <p:cNvPr id="2" name="Immagin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8932" y="2362355"/>
            <a:ext cx="5966689" cy="1982705"/>
          </a:xfrm>
          <a:prstGeom prst="rect">
            <a:avLst/>
          </a:prstGeom>
        </p:spPr>
      </p:pic>
      <p:pic>
        <p:nvPicPr>
          <p:cNvPr id="6" name="Immagin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25" y="1776020"/>
            <a:ext cx="6067006" cy="2872180"/>
          </a:xfrm>
          <a:prstGeom prst="rect">
            <a:avLst/>
          </a:prstGeom>
        </p:spPr>
      </p:pic>
      <p:sp>
        <p:nvSpPr>
          <p:cNvPr id="7" name="Segnaposto contenuto 2"/>
          <p:cNvSpPr txBox="1">
            <a:spLocks/>
          </p:cNvSpPr>
          <p:nvPr/>
        </p:nvSpPr>
        <p:spPr>
          <a:xfrm>
            <a:off x="1284546" y="5364419"/>
            <a:ext cx="5852853" cy="416471"/>
          </a:xfrm>
          <a:prstGeom prst="rect">
            <a:avLst/>
          </a:prstGeom>
        </p:spPr>
        <p:txBody>
          <a:bodyPr vert="horz" lIns="0" tIns="45720" rIns="0" bIns="45720" rtlCol="0">
            <a:normAutofit fontScale="70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it-IT" i="1" dirty="0" err="1" smtClean="0"/>
              <a:t>You</a:t>
            </a:r>
            <a:r>
              <a:rPr lang="it-IT" i="1" dirty="0" smtClean="0"/>
              <a:t> can </a:t>
            </a:r>
            <a:r>
              <a:rPr lang="it-IT" i="1" dirty="0" err="1" smtClean="0"/>
              <a:t>also</a:t>
            </a:r>
            <a:r>
              <a:rPr lang="it-IT" i="1" dirty="0" smtClean="0"/>
              <a:t> </a:t>
            </a:r>
            <a:r>
              <a:rPr lang="it-IT" i="1" dirty="0" err="1" smtClean="0"/>
              <a:t>save</a:t>
            </a:r>
            <a:r>
              <a:rPr lang="it-IT" i="1" dirty="0" smtClean="0"/>
              <a:t> a page for </a:t>
            </a:r>
            <a:r>
              <a:rPr lang="it-IT" i="1" dirty="0" err="1" smtClean="0"/>
              <a:t>later</a:t>
            </a:r>
            <a:r>
              <a:rPr lang="it-IT" i="1" dirty="0" smtClean="0"/>
              <a:t> </a:t>
            </a:r>
            <a:r>
              <a:rPr lang="it-IT" i="1" dirty="0" err="1" smtClean="0"/>
              <a:t>thanks</a:t>
            </a:r>
            <a:r>
              <a:rPr lang="it-IT" i="1" dirty="0" smtClean="0"/>
              <a:t> to the </a:t>
            </a:r>
            <a:r>
              <a:rPr lang="it-IT" i="1" dirty="0" err="1" smtClean="0"/>
              <a:t>different</a:t>
            </a:r>
            <a:r>
              <a:rPr lang="it-IT" i="1" dirty="0" smtClean="0"/>
              <a:t> </a:t>
            </a:r>
            <a:r>
              <a:rPr lang="it-IT" i="1" dirty="0" err="1" smtClean="0"/>
              <a:t>links</a:t>
            </a:r>
            <a:r>
              <a:rPr lang="it-IT" i="1" dirty="0" smtClean="0"/>
              <a:t> of </a:t>
            </a:r>
            <a:r>
              <a:rPr lang="it-IT" i="1" dirty="0" err="1" smtClean="0"/>
              <a:t>each</a:t>
            </a:r>
            <a:r>
              <a:rPr lang="it-IT" i="1" dirty="0" smtClean="0"/>
              <a:t> </a:t>
            </a:r>
            <a:r>
              <a:rPr lang="it-IT" i="1" dirty="0" err="1" smtClean="0"/>
              <a:t>article</a:t>
            </a:r>
            <a:r>
              <a:rPr lang="it-IT" i="1" dirty="0" smtClean="0"/>
              <a:t> </a:t>
            </a:r>
            <a:r>
              <a:rPr lang="it-IT" i="1" dirty="0" err="1" smtClean="0"/>
              <a:t>despite</a:t>
            </a:r>
            <a:r>
              <a:rPr lang="it-IT" i="1" dirty="0" smtClean="0"/>
              <a:t> the website </a:t>
            </a:r>
            <a:r>
              <a:rPr lang="it-IT" i="1" dirty="0" err="1" smtClean="0"/>
              <a:t>being</a:t>
            </a:r>
            <a:r>
              <a:rPr lang="it-IT" i="1" dirty="0" smtClean="0"/>
              <a:t> an SPA </a:t>
            </a:r>
          </a:p>
          <a:p>
            <a:pPr algn="ctr"/>
            <a:endParaRPr lang="it-IT" dirty="0"/>
          </a:p>
        </p:txBody>
      </p:sp>
      <p:pic>
        <p:nvPicPr>
          <p:cNvPr id="8" name="Immagin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37399" y="4648200"/>
            <a:ext cx="3565337" cy="1594742"/>
          </a:xfrm>
          <a:prstGeom prst="rect">
            <a:avLst/>
          </a:prstGeom>
        </p:spPr>
      </p:pic>
    </p:spTree>
    <p:extLst>
      <p:ext uri="{BB962C8B-B14F-4D97-AF65-F5344CB8AC3E}">
        <p14:creationId xmlns:p14="http://schemas.microsoft.com/office/powerpoint/2010/main" val="125106546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ttivo">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406</TotalTime>
  <Words>698</Words>
  <Application>Microsoft Office PowerPoint</Application>
  <PresentationFormat>Widescreen</PresentationFormat>
  <Paragraphs>33</Paragraphs>
  <Slides>12</Slides>
  <Notes>0</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12</vt:i4>
      </vt:variant>
    </vt:vector>
  </HeadingPairs>
  <TitlesOfParts>
    <vt:vector size="15" baseType="lpstr">
      <vt:lpstr>Calibri</vt:lpstr>
      <vt:lpstr>Calibri Light</vt:lpstr>
      <vt:lpstr>Retrospettivo</vt:lpstr>
      <vt:lpstr>Shakespeare's Places</vt:lpstr>
      <vt:lpstr>The project</vt:lpstr>
      <vt:lpstr>What is a web application?</vt:lpstr>
      <vt:lpstr>Web application schema</vt:lpstr>
      <vt:lpstr>What is an SPA (Single Page Application)</vt:lpstr>
      <vt:lpstr>Traditional VS  SPA</vt:lpstr>
      <vt:lpstr>Component-Based architecture</vt:lpstr>
      <vt:lpstr>Website navigation and organization</vt:lpstr>
      <vt:lpstr>Presentazione standard di PowerPoint</vt:lpstr>
      <vt:lpstr>Presentazione standard di PowerPoint</vt:lpstr>
      <vt:lpstr>Presentazione standard di PowerPoint</vt:lpstr>
      <vt:lpstr>The Contents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Shakespeare's Places</dc:title>
  <dc:creator>Simone Cecire</dc:creator>
  <cp:lastModifiedBy>Account Microsoft</cp:lastModifiedBy>
  <cp:revision>15</cp:revision>
  <dcterms:created xsi:type="dcterms:W3CDTF">2025-01-29T14:57:13Z</dcterms:created>
  <dcterms:modified xsi:type="dcterms:W3CDTF">2025-02-02T20:15:07Z</dcterms:modified>
</cp:coreProperties>
</file>