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3C612-5461-4CCE-AA49-88A8DEDF7D3D}" v="10" dt="2025-01-30T09:19:5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>
        <p:scale>
          <a:sx n="66" d="100"/>
          <a:sy n="66" d="100"/>
        </p:scale>
        <p:origin x="119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ecire" userId="c58f73d820186008" providerId="LiveId" clId="{2DD3C612-5461-4CCE-AA49-88A8DEDF7D3D}"/>
    <pc:docChg chg="undo custSel addSld modSld">
      <pc:chgData name="Simone Cecire" userId="c58f73d820186008" providerId="LiveId" clId="{2DD3C612-5461-4CCE-AA49-88A8DEDF7D3D}" dt="2025-01-30T09:20:10.081" v="2864" actId="1076"/>
      <pc:docMkLst>
        <pc:docMk/>
      </pc:docMkLst>
      <pc:sldChg chg="modSp mod">
        <pc:chgData name="Simone Cecire" userId="c58f73d820186008" providerId="LiveId" clId="{2DD3C612-5461-4CCE-AA49-88A8DEDF7D3D}" dt="2025-01-29T15:58:23.242" v="1" actId="313"/>
        <pc:sldMkLst>
          <pc:docMk/>
          <pc:sldMk cId="3170923542" sldId="256"/>
        </pc:sldMkLst>
        <pc:spChg chg="mod">
          <ac:chgData name="Simone Cecire" userId="c58f73d820186008" providerId="LiveId" clId="{2DD3C612-5461-4CCE-AA49-88A8DEDF7D3D}" dt="2025-01-29T15:58:23.242" v="1" actId="313"/>
          <ac:spMkLst>
            <pc:docMk/>
            <pc:sldMk cId="3170923542" sldId="256"/>
            <ac:spMk id="2" creationId="{D6970DF6-BE9D-9CE4-C397-A3CD607BBD23}"/>
          </ac:spMkLst>
        </pc:spChg>
      </pc:sldChg>
      <pc:sldChg chg="modSp new mod">
        <pc:chgData name="Simone Cecire" userId="c58f73d820186008" providerId="LiveId" clId="{2DD3C612-5461-4CCE-AA49-88A8DEDF7D3D}" dt="2025-01-29T18:02:08.813" v="2530" actId="20577"/>
        <pc:sldMkLst>
          <pc:docMk/>
          <pc:sldMk cId="4185214454" sldId="257"/>
        </pc:sldMkLst>
        <pc:spChg chg="mod">
          <ac:chgData name="Simone Cecire" userId="c58f73d820186008" providerId="LiveId" clId="{2DD3C612-5461-4CCE-AA49-88A8DEDF7D3D}" dt="2025-01-29T15:58:39.180" v="18" actId="20577"/>
          <ac:spMkLst>
            <pc:docMk/>
            <pc:sldMk cId="4185214454" sldId="257"/>
            <ac:spMk id="2" creationId="{D5D97046-CC2B-1044-DE4B-B1036CCC8786}"/>
          </ac:spMkLst>
        </pc:spChg>
        <pc:spChg chg="mod">
          <ac:chgData name="Simone Cecire" userId="c58f73d820186008" providerId="LiveId" clId="{2DD3C612-5461-4CCE-AA49-88A8DEDF7D3D}" dt="2025-01-29T18:02:08.813" v="2530" actId="20577"/>
          <ac:spMkLst>
            <pc:docMk/>
            <pc:sldMk cId="4185214454" sldId="257"/>
            <ac:spMk id="3" creationId="{FA485E1F-33C2-4304-97F6-85AC5F962ACE}"/>
          </ac:spMkLst>
        </pc:spChg>
      </pc:sldChg>
      <pc:sldChg chg="modSp new mod">
        <pc:chgData name="Simone Cecire" userId="c58f73d820186008" providerId="LiveId" clId="{2DD3C612-5461-4CCE-AA49-88A8DEDF7D3D}" dt="2025-01-29T18:14:20.173" v="2822" actId="20577"/>
        <pc:sldMkLst>
          <pc:docMk/>
          <pc:sldMk cId="1295445630" sldId="258"/>
        </pc:sldMkLst>
        <pc:spChg chg="mod">
          <ac:chgData name="Simone Cecire" userId="c58f73d820186008" providerId="LiveId" clId="{2DD3C612-5461-4CCE-AA49-88A8DEDF7D3D}" dt="2025-01-29T16:04:20.760" v="106" actId="20577"/>
          <ac:spMkLst>
            <pc:docMk/>
            <pc:sldMk cId="1295445630" sldId="258"/>
            <ac:spMk id="2" creationId="{97BDA648-A2A4-F099-339F-B4D6528A7C44}"/>
          </ac:spMkLst>
        </pc:spChg>
        <pc:spChg chg="mod">
          <ac:chgData name="Simone Cecire" userId="c58f73d820186008" providerId="LiveId" clId="{2DD3C612-5461-4CCE-AA49-88A8DEDF7D3D}" dt="2025-01-29T18:14:20.173" v="2822" actId="20577"/>
          <ac:spMkLst>
            <pc:docMk/>
            <pc:sldMk cId="1295445630" sldId="258"/>
            <ac:spMk id="3" creationId="{D4EE7F75-E9CB-28A1-FD14-FF6AA916CA1F}"/>
          </ac:spMkLst>
        </pc:spChg>
      </pc:sldChg>
      <pc:sldChg chg="addSp delSp modSp new mod setBg">
        <pc:chgData name="Simone Cecire" userId="c58f73d820186008" providerId="LiveId" clId="{2DD3C612-5461-4CCE-AA49-88A8DEDF7D3D}" dt="2025-01-30T09:20:10.081" v="2864" actId="1076"/>
        <pc:sldMkLst>
          <pc:docMk/>
          <pc:sldMk cId="1200927252" sldId="259"/>
        </pc:sldMkLst>
        <pc:spChg chg="mod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" creationId="{950A12F7-EFE2-D580-E062-4FF0BAC2C921}"/>
          </ac:spMkLst>
        </pc:spChg>
        <pc:spChg chg="del">
          <ac:chgData name="Simone Cecire" userId="c58f73d820186008" providerId="LiveId" clId="{2DD3C612-5461-4CCE-AA49-88A8DEDF7D3D}" dt="2025-01-30T09:17:30.367" v="2841"/>
          <ac:spMkLst>
            <pc:docMk/>
            <pc:sldMk cId="1200927252" sldId="259"/>
            <ac:spMk id="3" creationId="{57E75401-8D22-80DD-0181-4E4314DD3523}"/>
          </ac:spMkLst>
        </pc:spChg>
        <pc:spChg chg="add del mod">
          <ac:chgData name="Simone Cecire" userId="c58f73d820186008" providerId="LiveId" clId="{2DD3C612-5461-4CCE-AA49-88A8DEDF7D3D}" dt="2025-01-30T09:19:58.575" v="2863"/>
          <ac:spMkLst>
            <pc:docMk/>
            <pc:sldMk cId="1200927252" sldId="259"/>
            <ac:spMk id="7" creationId="{413410CD-AF65-85CA-346A-166563F2F70F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3" creationId="{D829E218-74FB-4455-98BE-F2C5BA8978BE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5" creationId="{7E8D75FD-D4F9-4D11-B70D-82EFCB4CFA5B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19" creationId="{548B4202-DCD5-4F8C-B481-743A989A9DFF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3" creationId="{7CFB8C0F-4E01-4C10-A861-0C16EB92D23E}"/>
          </ac:spMkLst>
        </pc:spChg>
        <pc:spChg chg="add del">
          <ac:chgData name="Simone Cecire" userId="c58f73d820186008" providerId="LiveId" clId="{2DD3C612-5461-4CCE-AA49-88A8DEDF7D3D}" dt="2025-01-30T09:18:50.722" v="2847" actId="26606"/>
          <ac:spMkLst>
            <pc:docMk/>
            <pc:sldMk cId="1200927252" sldId="259"/>
            <ac:spMk id="25" creationId="{8EE702CF-91CE-4661-ACBF-3C8160D1B433}"/>
          </ac:spMkLst>
        </pc:spChg>
        <pc:picChg chg="add del mod">
          <ac:chgData name="Simone Cecire" userId="c58f73d820186008" providerId="LiveId" clId="{2DD3C612-5461-4CCE-AA49-88A8DEDF7D3D}" dt="2025-01-30T09:18:14.749" v="2842" actId="21"/>
          <ac:picMkLst>
            <pc:docMk/>
            <pc:sldMk cId="1200927252" sldId="259"/>
            <ac:picMk id="5" creationId="{DBA8C806-C665-E9CA-6D4F-25FCF66BD679}"/>
          </ac:picMkLst>
        </pc:picChg>
        <pc:picChg chg="add mod modCrop">
          <ac:chgData name="Simone Cecire" userId="c58f73d820186008" providerId="LiveId" clId="{2DD3C612-5461-4CCE-AA49-88A8DEDF7D3D}" dt="2025-01-30T09:18:50.722" v="2847" actId="26606"/>
          <ac:picMkLst>
            <pc:docMk/>
            <pc:sldMk cId="1200927252" sldId="259"/>
            <ac:picMk id="8" creationId="{DBA8C806-C665-E9CA-6D4F-25FCF66BD679}"/>
          </ac:picMkLst>
        </pc:picChg>
        <pc:picChg chg="add mod">
          <ac:chgData name="Simone Cecire" userId="c58f73d820186008" providerId="LiveId" clId="{2DD3C612-5461-4CCE-AA49-88A8DEDF7D3D}" dt="2025-01-30T09:19:57.324" v="2861" actId="14100"/>
          <ac:picMkLst>
            <pc:docMk/>
            <pc:sldMk cId="1200927252" sldId="259"/>
            <ac:picMk id="9" creationId="{15B9927C-8B3D-261D-9F5A-871A47194A1C}"/>
          </ac:picMkLst>
        </pc:picChg>
        <pc:picChg chg="add mod">
          <ac:chgData name="Simone Cecire" userId="c58f73d820186008" providerId="LiveId" clId="{2DD3C612-5461-4CCE-AA49-88A8DEDF7D3D}" dt="2025-01-30T09:20:10.081" v="2864" actId="1076"/>
          <ac:picMkLst>
            <pc:docMk/>
            <pc:sldMk cId="1200927252" sldId="259"/>
            <ac:picMk id="10" creationId="{5F58AEC5-43D6-E068-BBE1-A595E09DEFC6}"/>
          </ac:picMkLst>
        </pc:picChg>
        <pc:cxnChg chg="add del">
          <ac:chgData name="Simone Cecire" userId="c58f73d820186008" providerId="LiveId" clId="{2DD3C612-5461-4CCE-AA49-88A8DEDF7D3D}" dt="2025-01-30T09:18:50.722" v="2847" actId="26606"/>
          <ac:cxnSpMkLst>
            <pc:docMk/>
            <pc:sldMk cId="1200927252" sldId="259"/>
            <ac:cxnSpMk id="17" creationId="{1F5DC8C3-BA5F-4EED-BB9A-A14272BD82A1}"/>
          </ac:cxnSpMkLst>
        </pc:cxnChg>
        <pc:cxnChg chg="add del">
          <ac:chgData name="Simone Cecire" userId="c58f73d820186008" providerId="LiveId" clId="{2DD3C612-5461-4CCE-AA49-88A8DEDF7D3D}" dt="2025-01-30T09:18:50.722" v="2847" actId="26606"/>
          <ac:cxnSpMkLst>
            <pc:docMk/>
            <pc:sldMk cId="1200927252" sldId="259"/>
            <ac:cxnSpMk id="21" creationId="{F7F57F6B-E621-4E40-A34D-2FE12902AA20}"/>
          </ac:cxnSpMkLst>
        </pc:cxnChg>
      </pc:sldChg>
      <pc:sldChg chg="modSp new mod">
        <pc:chgData name="Simone Cecire" userId="c58f73d820186008" providerId="LiveId" clId="{2DD3C612-5461-4CCE-AA49-88A8DEDF7D3D}" dt="2025-01-29T18:17:29.675" v="2840" actId="20577"/>
        <pc:sldMkLst>
          <pc:docMk/>
          <pc:sldMk cId="427733898" sldId="260"/>
        </pc:sldMkLst>
        <pc:spChg chg="mod">
          <ac:chgData name="Simone Cecire" userId="c58f73d820186008" providerId="LiveId" clId="{2DD3C612-5461-4CCE-AA49-88A8DEDF7D3D}" dt="2025-01-29T16:57:38.156" v="1472" actId="20577"/>
          <ac:spMkLst>
            <pc:docMk/>
            <pc:sldMk cId="427733898" sldId="260"/>
            <ac:spMk id="2" creationId="{8A2BAB9E-D5F8-5DA6-0818-459FAB71B314}"/>
          </ac:spMkLst>
        </pc:spChg>
        <pc:spChg chg="mod">
          <ac:chgData name="Simone Cecire" userId="c58f73d820186008" providerId="LiveId" clId="{2DD3C612-5461-4CCE-AA49-88A8DEDF7D3D}" dt="2025-01-29T18:17:29.675" v="2840" actId="20577"/>
          <ac:spMkLst>
            <pc:docMk/>
            <pc:sldMk cId="427733898" sldId="260"/>
            <ac:spMk id="3" creationId="{97DE8D40-32F7-71B2-1FEE-05623983497F}"/>
          </ac:spMkLst>
        </pc:spChg>
      </pc:sldChg>
      <pc:sldChg chg="addSp delSp modSp new mod setBg">
        <pc:chgData name="Simone Cecire" userId="c58f73d820186008" providerId="LiveId" clId="{2DD3C612-5461-4CCE-AA49-88A8DEDF7D3D}" dt="2025-01-29T17:49:02.397" v="2183" actId="26606"/>
        <pc:sldMkLst>
          <pc:docMk/>
          <pc:sldMk cId="3280784441" sldId="261"/>
        </pc:sldMkLst>
        <pc:spChg chg="mod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" creationId="{95504341-239D-A30A-A345-A1DFE46AD5A9}"/>
          </ac:spMkLst>
        </pc:spChg>
        <pc:spChg chg="del">
          <ac:chgData name="Simone Cecire" userId="c58f73d820186008" providerId="LiveId" clId="{2DD3C612-5461-4CCE-AA49-88A8DEDF7D3D}" dt="2025-01-29T17:43:59.753" v="2139" actId="478"/>
          <ac:spMkLst>
            <pc:docMk/>
            <pc:sldMk cId="3280784441" sldId="261"/>
            <ac:spMk id="3" creationId="{829215D0-2E6D-F476-7DBE-5527D6EA3DEF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0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2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6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0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2" creationId="{78967BEA-EA6A-4FF1-94E2-B010B61A36A9}"/>
          </ac:spMkLst>
        </pc:spChg>
        <pc:spChg chg="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7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9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3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7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9" creationId="{78967BEA-EA6A-4FF1-94E2-B010B61A36A9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4" creationId="{F240A2FC-E2C3-458D-96B4-5DF9028D93A5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6" creationId="{5F097929-F3D6-4D1F-8AFC-CF348171A9E1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0" creationId="{33428ACC-71EC-4171-9527-10983BA6B41D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4" creationId="{2B9BBBC4-97A3-47D2-BFFE-A68530CDB9DC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6" creationId="{78967BEA-EA6A-4FF1-94E2-B010B61A36A9}"/>
          </ac:spMkLst>
        </pc:spChg>
        <pc:picChg chg="add del mod">
          <ac:chgData name="Simone Cecire" userId="c58f73d820186008" providerId="LiveId" clId="{2DD3C612-5461-4CCE-AA49-88A8DEDF7D3D}" dt="2025-01-29T17:49:00.680" v="2179" actId="478"/>
          <ac:picMkLst>
            <pc:docMk/>
            <pc:sldMk cId="3280784441" sldId="261"/>
            <ac:picMk id="5" creationId="{BF15841B-60F8-4688-EF71-EB3057725355}"/>
          </ac:picMkLst>
        </pc:picChg>
        <pc:picChg chg="add mod">
          <ac:chgData name="Simone Cecire" userId="c58f73d820186008" providerId="LiveId" clId="{2DD3C612-5461-4CCE-AA49-88A8DEDF7D3D}" dt="2025-01-29T17:48:58.387" v="2178"/>
          <ac:picMkLst>
            <pc:docMk/>
            <pc:sldMk cId="3280784441" sldId="261"/>
            <ac:picMk id="7" creationId="{6F5390F9-E6F3-1819-2DDC-1E57E332F4D6}"/>
          </ac:picMkLst>
        </pc:picChg>
        <pc:picChg chg="add mod">
          <ac:chgData name="Simone Cecire" userId="c58f73d820186008" providerId="LiveId" clId="{2DD3C612-5461-4CCE-AA49-88A8DEDF7D3D}" dt="2025-01-29T17:49:01.700" v="2182" actId="962"/>
          <ac:picMkLst>
            <pc:docMk/>
            <pc:sldMk cId="3280784441" sldId="261"/>
            <ac:picMk id="9" creationId="{D96DC775-33DF-6030-C39C-851749F5723D}"/>
          </ac:picMkLst>
        </pc:pic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4" creationId="{43074C91-9045-414B-B5F9-567DAE3EED25}"/>
          </ac:cxnSpMkLst>
        </pc:cxn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8" creationId="{BA22713B-ABB6-4391-97F9-0449A2B9B664}"/>
          </ac:cxnSpMkLst>
        </pc:cxnChg>
      </pc:sldChg>
      <pc:sldChg chg="modSp new mod">
        <pc:chgData name="Simone Cecire" userId="c58f73d820186008" providerId="LiveId" clId="{2DD3C612-5461-4CCE-AA49-88A8DEDF7D3D}" dt="2025-01-29T18:09:16.844" v="2717" actId="20577"/>
        <pc:sldMkLst>
          <pc:docMk/>
          <pc:sldMk cId="1365463796" sldId="262"/>
        </pc:sldMkLst>
        <pc:spChg chg="mod">
          <ac:chgData name="Simone Cecire" userId="c58f73d820186008" providerId="LiveId" clId="{2DD3C612-5461-4CCE-AA49-88A8DEDF7D3D}" dt="2025-01-29T18:01:11.954" v="2446" actId="20577"/>
          <ac:spMkLst>
            <pc:docMk/>
            <pc:sldMk cId="1365463796" sldId="262"/>
            <ac:spMk id="2" creationId="{819BD3AA-48CB-8E87-2AD6-A80B0F4382A9}"/>
          </ac:spMkLst>
        </pc:spChg>
        <pc:spChg chg="mod">
          <ac:chgData name="Simone Cecire" userId="c58f73d820186008" providerId="LiveId" clId="{2DD3C612-5461-4CCE-AA49-88A8DEDF7D3D}" dt="2025-01-29T18:09:16.844" v="2717" actId="20577"/>
          <ac:spMkLst>
            <pc:docMk/>
            <pc:sldMk cId="1365463796" sldId="262"/>
            <ac:spMk id="3" creationId="{912925AF-C9AE-3071-5B3C-EB8E55D79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97046-CC2B-1044-DE4B-B1036CC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85E1F-33C2-4304-97F6-85AC5F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 - </a:t>
            </a:r>
            <a:r>
              <a:rPr lang="it-IT" dirty="0" err="1"/>
              <a:t>Shakespeare's</a:t>
            </a:r>
            <a:r>
              <a:rPr lang="it-IT" dirty="0"/>
              <a:t> Places </a:t>
            </a:r>
            <a:r>
              <a:rPr lang="it-IT" dirty="0" err="1"/>
              <a:t>is</a:t>
            </a:r>
            <a:r>
              <a:rPr lang="it-IT" dirty="0"/>
              <a:t> a Single page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en-US" dirty="0"/>
              <a:t>connects ten famous Shakespeare’s plays to real-world locations.</a:t>
            </a:r>
          </a:p>
          <a:p>
            <a:r>
              <a:rPr lang="en-US" dirty="0"/>
              <a:t>It was made following the Component-Based Architecture.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DA648-A2A4-F099-339F-B4D6528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 </a:t>
            </a:r>
            <a:r>
              <a:rPr lang="it-IT" dirty="0" err="1"/>
              <a:t>application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E7F75-E9CB-28A1-FD14-FF6AA916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software (a computer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some inputs and some outputs)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accessed</a:t>
            </a:r>
            <a:r>
              <a:rPr lang="it-IT" dirty="0"/>
              <a:t> via web.</a:t>
            </a:r>
          </a:p>
          <a:p>
            <a:r>
              <a:rPr lang="it-IT" dirty="0"/>
              <a:t>A user, </a:t>
            </a:r>
            <a:r>
              <a:rPr lang="it-IT" dirty="0" err="1"/>
              <a:t>using</a:t>
            </a:r>
            <a:r>
              <a:rPr lang="it-IT" dirty="0"/>
              <a:t> a browser, </a:t>
            </a:r>
            <a:r>
              <a:rPr lang="it-IT" dirty="0" err="1"/>
              <a:t>sends</a:t>
            </a:r>
            <a:r>
              <a:rPr lang="it-IT" dirty="0"/>
              <a:t> a </a:t>
            </a:r>
            <a:r>
              <a:rPr lang="it-IT" dirty="0" err="1"/>
              <a:t>request</a:t>
            </a:r>
            <a:r>
              <a:rPr lang="it-IT" dirty="0"/>
              <a:t> to a web server (a computer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services to </a:t>
            </a:r>
            <a:r>
              <a:rPr lang="it-IT" dirty="0" err="1"/>
              <a:t>other</a:t>
            </a:r>
            <a:r>
              <a:rPr lang="it-IT" dirty="0"/>
              <a:t> computers)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back a </a:t>
            </a:r>
            <a:r>
              <a:rPr lang="it-IT" dirty="0" err="1"/>
              <a:t>response</a:t>
            </a:r>
            <a:r>
              <a:rPr lang="it-IT" dirty="0"/>
              <a:t>. The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an HTML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by the browser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displayed</a:t>
            </a:r>
            <a:r>
              <a:rPr lang="it-IT" dirty="0"/>
              <a:t> on screen. The HTML file can have CSS, a </a:t>
            </a:r>
            <a:r>
              <a:rPr lang="it-IT" dirty="0" err="1"/>
              <a:t>specific</a:t>
            </a:r>
            <a:r>
              <a:rPr lang="it-IT" dirty="0"/>
              <a:t> code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style and JavaScript code to let the user </a:t>
            </a:r>
            <a:r>
              <a:rPr lang="it-IT" dirty="0" err="1"/>
              <a:t>interact</a:t>
            </a:r>
            <a:r>
              <a:rPr lang="it-IT" dirty="0"/>
              <a:t> with the page</a:t>
            </a:r>
          </a:p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in the </a:t>
            </a:r>
            <a:r>
              <a:rPr lang="it-IT" dirty="0" err="1"/>
              <a:t>user’s</a:t>
            </a:r>
            <a:r>
              <a:rPr lang="it-IT" dirty="0"/>
              <a:t> browser can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servers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services (</a:t>
            </a:r>
            <a:r>
              <a:rPr lang="it-IT" dirty="0" err="1"/>
              <a:t>maps</a:t>
            </a:r>
            <a:r>
              <a:rPr lang="it-IT" dirty="0"/>
              <a:t>, storage, </a:t>
            </a:r>
            <a:r>
              <a:rPr lang="it-IT" dirty="0" err="1"/>
              <a:t>etc</a:t>
            </a:r>
            <a:r>
              <a:rPr lang="it-IT" dirty="0"/>
              <a:t>…).</a:t>
            </a:r>
          </a:p>
          <a:p>
            <a:r>
              <a:rPr lang="it-IT" dirty="0"/>
              <a:t>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two</a:t>
            </a:r>
            <a:r>
              <a:rPr lang="it-IT" dirty="0"/>
              <a:t> parts:</a:t>
            </a:r>
          </a:p>
          <a:p>
            <a:pPr marL="749808" lvl="1" indent="-457200"/>
            <a:r>
              <a:rPr lang="it-IT" dirty="0"/>
              <a:t>One running on the server,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to it.</a:t>
            </a:r>
          </a:p>
          <a:p>
            <a:pPr marL="749808" lvl="1" indent="-457200"/>
            <a:r>
              <a:rPr lang="it-IT" dirty="0"/>
              <a:t>One running on the client (</a:t>
            </a:r>
            <a:r>
              <a:rPr lang="it-IT" dirty="0" err="1"/>
              <a:t>user’s</a:t>
            </a:r>
            <a:r>
              <a:rPr lang="it-IT" dirty="0"/>
              <a:t> device),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interacts</a:t>
            </a:r>
            <a:r>
              <a:rPr lang="it-IT" dirty="0"/>
              <a:t> with the user and let him </a:t>
            </a:r>
            <a:r>
              <a:rPr lang="it-IT" dirty="0" err="1"/>
              <a:t>communicate</a:t>
            </a:r>
            <a:r>
              <a:rPr lang="it-IT" dirty="0"/>
              <a:t>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12954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12F7-EFE2-D580-E062-4FF0BAC2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schema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5F58AEC5-43D6-E068-BBE1-A595E09D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463166"/>
            <a:ext cx="6343650" cy="2657475"/>
          </a:xfrm>
        </p:spPr>
      </p:pic>
    </p:spTree>
    <p:extLst>
      <p:ext uri="{BB962C8B-B14F-4D97-AF65-F5344CB8AC3E}">
        <p14:creationId xmlns:p14="http://schemas.microsoft.com/office/powerpoint/2010/main" val="12009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BAB9E-D5F8-5DA6-0818-459FAB7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SPA (Single Page Application)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E8D40-32F7-71B2-1FEE-05623983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SPA </a:t>
            </a:r>
            <a:r>
              <a:rPr lang="it-IT" dirty="0" err="1"/>
              <a:t>is</a:t>
            </a:r>
            <a:r>
              <a:rPr lang="it-IT" dirty="0"/>
              <a:t> a web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written</a:t>
            </a:r>
            <a:r>
              <a:rPr lang="it-IT" dirty="0"/>
              <a:t> in the JavaScript </a:t>
            </a:r>
            <a:r>
              <a:rPr lang="it-IT" dirty="0" err="1"/>
              <a:t>language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by a single HTML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«</a:t>
            </a:r>
            <a:r>
              <a:rPr lang="it-IT" dirty="0" err="1"/>
              <a:t>logical</a:t>
            </a:r>
            <a:r>
              <a:rPr lang="it-IT" dirty="0"/>
              <a:t> pages» (</a:t>
            </a:r>
            <a:r>
              <a:rPr lang="it-IT" dirty="0" err="1"/>
              <a:t>which</a:t>
            </a:r>
            <a:r>
              <a:rPr lang="it-IT" dirty="0"/>
              <a:t> in the </a:t>
            </a:r>
            <a:r>
              <a:rPr lang="it-IT" dirty="0" err="1"/>
              <a:t>traditional</a:t>
            </a:r>
            <a:r>
              <a:rPr lang="it-IT" dirty="0"/>
              <a:t> way of making websites </a:t>
            </a:r>
            <a:r>
              <a:rPr lang="it-IT" dirty="0" err="1"/>
              <a:t>should</a:t>
            </a:r>
            <a:r>
              <a:rPr lang="it-IT" dirty="0"/>
              <a:t> be in separate HTML files) </a:t>
            </a:r>
            <a:r>
              <a:rPr lang="it-IT" dirty="0" err="1"/>
              <a:t>shown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via code.</a:t>
            </a:r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applications</a:t>
            </a:r>
            <a:r>
              <a:rPr lang="it-IT" dirty="0"/>
              <a:t> the loading of the page </a:t>
            </a:r>
            <a:r>
              <a:rPr lang="it-IT" dirty="0" err="1"/>
              <a:t>is</a:t>
            </a:r>
            <a:r>
              <a:rPr lang="it-IT" dirty="0"/>
              <a:t> immediate,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of the HTML file to the server </a:t>
            </a:r>
            <a:r>
              <a:rPr lang="it-IT" dirty="0" err="1"/>
              <a:t>is</a:t>
            </a:r>
            <a:r>
              <a:rPr lang="it-IT" dirty="0"/>
              <a:t> made </a:t>
            </a:r>
            <a:r>
              <a:rPr lang="it-IT" dirty="0" err="1"/>
              <a:t>only</a:t>
            </a:r>
            <a:r>
              <a:rPr lang="it-IT" dirty="0"/>
              <a:t> once (and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time a link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clicked</a:t>
            </a:r>
            <a:r>
              <a:rPr lang="it-IT" dirty="0"/>
              <a:t>, like in the </a:t>
            </a:r>
            <a:r>
              <a:rPr lang="it-IT" dirty="0" err="1"/>
              <a:t>traditional</a:t>
            </a:r>
            <a:r>
              <a:rPr lang="it-IT" dirty="0"/>
              <a:t> way). </a:t>
            </a:r>
            <a:r>
              <a:rPr lang="it-IT"/>
              <a:t>The </a:t>
            </a:r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and the use of internet connection </a:t>
            </a:r>
            <a:r>
              <a:rPr lang="it-IT" dirty="0" err="1"/>
              <a:t>is</a:t>
            </a:r>
            <a:r>
              <a:rPr lang="it-IT" dirty="0"/>
              <a:t> limited to data </a:t>
            </a:r>
            <a:r>
              <a:rPr lang="it-IT" dirty="0" err="1"/>
              <a:t>exchange</a:t>
            </a:r>
            <a:r>
              <a:rPr lang="it-IT" dirty="0"/>
              <a:t> with servers.</a:t>
            </a:r>
          </a:p>
        </p:txBody>
      </p:sp>
    </p:spTree>
    <p:extLst>
      <p:ext uri="{BB962C8B-B14F-4D97-AF65-F5344CB8AC3E}">
        <p14:creationId xmlns:p14="http://schemas.microsoft.com/office/powerpoint/2010/main" val="4277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04341-239D-A30A-A345-A1DFE46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VS </a:t>
            </a:r>
            <a:b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SPA</a:t>
            </a:r>
          </a:p>
        </p:txBody>
      </p:sp>
      <p:pic>
        <p:nvPicPr>
          <p:cNvPr id="9" name="Immagine 8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96DC775-33DF-6030-C39C-851749F5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58" y="640081"/>
            <a:ext cx="5391099" cy="50541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BD3AA-48CB-8E87-2AD6-A80B0F4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925AF-C9AE-3071-5B3C-EB8E55D7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medium or large software projects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a best practice divide the </a:t>
            </a:r>
            <a:r>
              <a:rPr lang="it-IT" dirty="0" err="1"/>
              <a:t>development</a:t>
            </a:r>
            <a:r>
              <a:rPr lang="it-IT" dirty="0"/>
              <a:t> of </a:t>
            </a:r>
            <a:r>
              <a:rPr lang="it-IT" dirty="0" err="1"/>
              <a:t>diffrent</a:t>
            </a:r>
            <a:r>
              <a:rPr lang="it-IT" dirty="0"/>
              <a:t> feature of the </a:t>
            </a:r>
            <a:r>
              <a:rPr lang="it-IT" dirty="0" err="1"/>
              <a:t>application</a:t>
            </a:r>
            <a:r>
              <a:rPr lang="it-IT" dirty="0"/>
              <a:t> 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463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Shakespeare's Places</vt:lpstr>
      <vt:lpstr>The project</vt:lpstr>
      <vt:lpstr>What is a web application?</vt:lpstr>
      <vt:lpstr>Web application schema</vt:lpstr>
      <vt:lpstr>What is a SPA (Single Page Application)</vt:lpstr>
      <vt:lpstr>Traditional VS  SPA</vt:lpstr>
      <vt:lpstr>Component-Based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Cecire</dc:creator>
  <cp:lastModifiedBy>Simone Cecire</cp:lastModifiedBy>
  <cp:revision>1</cp:revision>
  <dcterms:created xsi:type="dcterms:W3CDTF">2025-01-29T14:57:13Z</dcterms:created>
  <dcterms:modified xsi:type="dcterms:W3CDTF">2025-01-30T09:20:13Z</dcterms:modified>
</cp:coreProperties>
</file>