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Hammersmith One"/>
      <p:regular r:id="rId23"/>
    </p:embeddedFont>
    <p:embeddedFont>
      <p:font typeface="Anaheim"/>
      <p:regular r:id="rId24"/>
      <p:bold r:id="rId25"/>
    </p:embeddedFont>
    <p:embeddedFont>
      <p:font typeface="Assistant"/>
      <p:regular r:id="rId26"/>
      <p:bold r:id="rId27"/>
    </p:embeddedFont>
    <p:embeddedFont>
      <p:font typeface="Bebas Neue"/>
      <p:regular r:id="rId28"/>
    </p:embeddedFont>
    <p:embeddedFont>
      <p:font typeface="Be Vietnam Pro"/>
      <p:regular r:id="rId29"/>
      <p:bold r:id="rId30"/>
      <p:italic r:id="rId31"/>
      <p:boldItalic r:id="rId32"/>
    </p:embeddedFont>
    <p:embeddedFont>
      <p:font typeface="Be Vietnam Pro Medium"/>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naheim-regular.fntdata"/><Relationship Id="rId23" Type="http://schemas.openxmlformats.org/officeDocument/2006/relationships/font" Target="fonts/HammersmithOn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ssistant-regular.fntdata"/><Relationship Id="rId25" Type="http://schemas.openxmlformats.org/officeDocument/2006/relationships/font" Target="fonts/Anaheim-bold.fntdata"/><Relationship Id="rId28" Type="http://schemas.openxmlformats.org/officeDocument/2006/relationships/font" Target="fonts/BebasNeue-regular.fntdata"/><Relationship Id="rId27" Type="http://schemas.openxmlformats.org/officeDocument/2006/relationships/font" Target="fonts/Assistan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eVietnamPr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eVietnamPro-italic.fntdata"/><Relationship Id="rId30" Type="http://schemas.openxmlformats.org/officeDocument/2006/relationships/font" Target="fonts/BeVietnamPro-bold.fntdata"/><Relationship Id="rId11" Type="http://schemas.openxmlformats.org/officeDocument/2006/relationships/slide" Target="slides/slide7.xml"/><Relationship Id="rId33" Type="http://schemas.openxmlformats.org/officeDocument/2006/relationships/font" Target="fonts/BeVietnamProMedium-regular.fntdata"/><Relationship Id="rId10" Type="http://schemas.openxmlformats.org/officeDocument/2006/relationships/slide" Target="slides/slide6.xml"/><Relationship Id="rId32" Type="http://schemas.openxmlformats.org/officeDocument/2006/relationships/font" Target="fonts/BeVietnamPro-boldItalic.fntdata"/><Relationship Id="rId13" Type="http://schemas.openxmlformats.org/officeDocument/2006/relationships/slide" Target="slides/slide9.xml"/><Relationship Id="rId35" Type="http://schemas.openxmlformats.org/officeDocument/2006/relationships/font" Target="fonts/BeVietnamProMedium-italic.fntdata"/><Relationship Id="rId12" Type="http://schemas.openxmlformats.org/officeDocument/2006/relationships/slide" Target="slides/slide8.xml"/><Relationship Id="rId34" Type="http://schemas.openxmlformats.org/officeDocument/2006/relationships/font" Target="fonts/BeVietnamProMedium-bold.fntdata"/><Relationship Id="rId15" Type="http://schemas.openxmlformats.org/officeDocument/2006/relationships/slide" Target="slides/slide11.xml"/><Relationship Id="rId37" Type="http://schemas.openxmlformats.org/officeDocument/2006/relationships/font" Target="fonts/OpenSans-regular.fntdata"/><Relationship Id="rId14" Type="http://schemas.openxmlformats.org/officeDocument/2006/relationships/slide" Target="slides/slide10.xml"/><Relationship Id="rId36" Type="http://schemas.openxmlformats.org/officeDocument/2006/relationships/font" Target="fonts/BeVietnamProMedium-boldItalic.fntdata"/><Relationship Id="rId17" Type="http://schemas.openxmlformats.org/officeDocument/2006/relationships/slide" Target="slides/slide13.xml"/><Relationship Id="rId39" Type="http://schemas.openxmlformats.org/officeDocument/2006/relationships/font" Target="fonts/OpenSans-italic.fntdata"/><Relationship Id="rId16" Type="http://schemas.openxmlformats.org/officeDocument/2006/relationships/slide" Target="slides/slide12.xml"/><Relationship Id="rId38" Type="http://schemas.openxmlformats.org/officeDocument/2006/relationships/font" Target="fonts/Open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2" name="Shape 2472"/>
        <p:cNvGrpSpPr/>
        <p:nvPr/>
      </p:nvGrpSpPr>
      <p:grpSpPr>
        <a:xfrm>
          <a:off x="0" y="0"/>
          <a:ext cx="0" cy="0"/>
          <a:chOff x="0" y="0"/>
          <a:chExt cx="0" cy="0"/>
        </a:xfrm>
      </p:grpSpPr>
      <p:sp>
        <p:nvSpPr>
          <p:cNvPr id="2473" name="Google Shape;2473;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1" name="Shape 2851"/>
        <p:cNvGrpSpPr/>
        <p:nvPr/>
      </p:nvGrpSpPr>
      <p:grpSpPr>
        <a:xfrm>
          <a:off x="0" y="0"/>
          <a:ext cx="0" cy="0"/>
          <a:chOff x="0" y="0"/>
          <a:chExt cx="0" cy="0"/>
        </a:xfrm>
      </p:grpSpPr>
      <p:sp>
        <p:nvSpPr>
          <p:cNvPr id="2852" name="Google Shape;2852;g3679d6086d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3" name="Google Shape;2853;g3679d6086d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estimated parameters are interpretable and appear to be statistically significant. When comparing information criteria to the previous automatic model SARIMA(2,0,0)(0,1,2)[12], we observe that AIC, AICc, and BIC are lower, suggesting that the manual model achieves a better fit.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0" name="Shape 2860"/>
        <p:cNvGrpSpPr/>
        <p:nvPr/>
      </p:nvGrpSpPr>
      <p:grpSpPr>
        <a:xfrm>
          <a:off x="0" y="0"/>
          <a:ext cx="0" cy="0"/>
          <a:chOff x="0" y="0"/>
          <a:chExt cx="0" cy="0"/>
        </a:xfrm>
      </p:grpSpPr>
      <p:sp>
        <p:nvSpPr>
          <p:cNvPr id="2861" name="Google Shape;2861;g3679d6086d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2" name="Google Shape;2862;g3679d6086d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8" name="Shape 2868"/>
        <p:cNvGrpSpPr/>
        <p:nvPr/>
      </p:nvGrpSpPr>
      <p:grpSpPr>
        <a:xfrm>
          <a:off x="0" y="0"/>
          <a:ext cx="0" cy="0"/>
          <a:chOff x="0" y="0"/>
          <a:chExt cx="0" cy="0"/>
        </a:xfrm>
      </p:grpSpPr>
      <p:sp>
        <p:nvSpPr>
          <p:cNvPr id="2869" name="Google Shape;2869;g3679d6086d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0" name="Google Shape;2870;g3679d6086d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the model tends to underestimate the values, as indicated by the negative mean errors (ME and MPE). This poorer fit can be explained by the non-stationarity of the data, which requires differentiation to stabilise the series, a transformation that the ETS model does not perform, thus compromising its fit.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7" name="Shape 2877"/>
        <p:cNvGrpSpPr/>
        <p:nvPr/>
      </p:nvGrpSpPr>
      <p:grpSpPr>
        <a:xfrm>
          <a:off x="0" y="0"/>
          <a:ext cx="0" cy="0"/>
          <a:chOff x="0" y="0"/>
          <a:chExt cx="0" cy="0"/>
        </a:xfrm>
      </p:grpSpPr>
      <p:sp>
        <p:nvSpPr>
          <p:cNvPr id="2878" name="Google Shape;2878;g3679d6086d6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9" name="Google Shape;2879;g3679d6086d6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3679d6086d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3679d6086d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5" name="Shape 2895"/>
        <p:cNvGrpSpPr/>
        <p:nvPr/>
      </p:nvGrpSpPr>
      <p:grpSpPr>
        <a:xfrm>
          <a:off x="0" y="0"/>
          <a:ext cx="0" cy="0"/>
          <a:chOff x="0" y="0"/>
          <a:chExt cx="0" cy="0"/>
        </a:xfrm>
      </p:grpSpPr>
      <p:sp>
        <p:nvSpPr>
          <p:cNvPr id="2896" name="Google Shape;2896;g3679d6086d6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7" name="Google Shape;2897;g3679d6086d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3" name="Shape 2963"/>
        <p:cNvGrpSpPr/>
        <p:nvPr/>
      </p:nvGrpSpPr>
      <p:grpSpPr>
        <a:xfrm>
          <a:off x="0" y="0"/>
          <a:ext cx="0" cy="0"/>
          <a:chOff x="0" y="0"/>
          <a:chExt cx="0" cy="0"/>
        </a:xfrm>
      </p:grpSpPr>
      <p:sp>
        <p:nvSpPr>
          <p:cNvPr id="2964" name="Google Shape;2964;g3679d6086d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5" name="Google Shape;2965;g3679d6086d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3" name="Shape 2973"/>
        <p:cNvGrpSpPr/>
        <p:nvPr/>
      </p:nvGrpSpPr>
      <p:grpSpPr>
        <a:xfrm>
          <a:off x="0" y="0"/>
          <a:ext cx="0" cy="0"/>
          <a:chOff x="0" y="0"/>
          <a:chExt cx="0" cy="0"/>
        </a:xfrm>
      </p:grpSpPr>
      <p:sp>
        <p:nvSpPr>
          <p:cNvPr id="2974" name="Google Shape;2974;g253f4dedff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5" name="Google Shape;2975;g253f4dedff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9" name="Shape 3029"/>
        <p:cNvGrpSpPr/>
        <p:nvPr/>
      </p:nvGrpSpPr>
      <p:grpSpPr>
        <a:xfrm>
          <a:off x="0" y="0"/>
          <a:ext cx="0" cy="0"/>
          <a:chOff x="0" y="0"/>
          <a:chExt cx="0" cy="0"/>
        </a:xfrm>
      </p:grpSpPr>
      <p:sp>
        <p:nvSpPr>
          <p:cNvPr id="3030" name="Google Shape;3030;g253f4dedff3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1" name="Google Shape;3031;g253f4dedff3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0" name="Shape 2630"/>
        <p:cNvGrpSpPr/>
        <p:nvPr/>
      </p:nvGrpSpPr>
      <p:grpSpPr>
        <a:xfrm>
          <a:off x="0" y="0"/>
          <a:ext cx="0" cy="0"/>
          <a:chOff x="0" y="0"/>
          <a:chExt cx="0" cy="0"/>
        </a:xfrm>
      </p:grpSpPr>
      <p:sp>
        <p:nvSpPr>
          <p:cNvPr id="2631" name="Google Shape;2631;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2" name="Google Shape;2632;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8" name="Shape 2688"/>
        <p:cNvGrpSpPr/>
        <p:nvPr/>
      </p:nvGrpSpPr>
      <p:grpSpPr>
        <a:xfrm>
          <a:off x="0" y="0"/>
          <a:ext cx="0" cy="0"/>
          <a:chOff x="0" y="0"/>
          <a:chExt cx="0" cy="0"/>
        </a:xfrm>
      </p:grpSpPr>
      <p:sp>
        <p:nvSpPr>
          <p:cNvPr id="2689" name="Google Shape;2689;g253f4dedff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0" name="Google Shape;2690;g253f4dedff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5" name="Shape 2755"/>
        <p:cNvGrpSpPr/>
        <p:nvPr/>
      </p:nvGrpSpPr>
      <p:grpSpPr>
        <a:xfrm>
          <a:off x="0" y="0"/>
          <a:ext cx="0" cy="0"/>
          <a:chOff x="0" y="0"/>
          <a:chExt cx="0" cy="0"/>
        </a:xfrm>
      </p:grpSpPr>
      <p:sp>
        <p:nvSpPr>
          <p:cNvPr id="2756" name="Google Shape;2756;g3679d6086d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7" name="Google Shape;2757;g3679d6086d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8" name="Shape 2768"/>
        <p:cNvGrpSpPr/>
        <p:nvPr/>
      </p:nvGrpSpPr>
      <p:grpSpPr>
        <a:xfrm>
          <a:off x="0" y="0"/>
          <a:ext cx="0" cy="0"/>
          <a:chOff x="0" y="0"/>
          <a:chExt cx="0" cy="0"/>
        </a:xfrm>
      </p:grpSpPr>
      <p:sp>
        <p:nvSpPr>
          <p:cNvPr id="2769" name="Google Shape;2769;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0" name="Google Shape;2770;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2" name="Shape 2782"/>
        <p:cNvGrpSpPr/>
        <p:nvPr/>
      </p:nvGrpSpPr>
      <p:grpSpPr>
        <a:xfrm>
          <a:off x="0" y="0"/>
          <a:ext cx="0" cy="0"/>
          <a:chOff x="0" y="0"/>
          <a:chExt cx="0" cy="0"/>
        </a:xfrm>
      </p:grpSpPr>
      <p:sp>
        <p:nvSpPr>
          <p:cNvPr id="2783" name="Google Shape;2783;g253f4dedff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4" name="Google Shape;2784;g253f4dedff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rigorously compare different modeling methodologies, we developed multiple candidate models based on the transformed and stationary series.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The primary objective of this project is to evaluate the effectiveness of each model type in both the training and forecasting phases. To that end, we compare the model fit criteria and diagnostics in this section (Section 3), and evaluate predictive performance metrics in Section 4. This allows us to strike a balance between in-sample accuracy and out-of-sample generalization, while avoiding overfitting.</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6" name="Shape 2816"/>
        <p:cNvGrpSpPr/>
        <p:nvPr/>
      </p:nvGrpSpPr>
      <p:grpSpPr>
        <a:xfrm>
          <a:off x="0" y="0"/>
          <a:ext cx="0" cy="0"/>
          <a:chOff x="0" y="0"/>
          <a:chExt cx="0" cy="0"/>
        </a:xfrm>
      </p:grpSpPr>
      <p:sp>
        <p:nvSpPr>
          <p:cNvPr id="2817" name="Google Shape;2817;g253f4dedff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8" name="Google Shape;2818;g253f4dedff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Due to this ambiguity, we opted to use the auto.arima() function from the forecast package, which automates the model selection process by evaluating various combinations of (p, d, q)(P, D, Q) and selecting the model that minimises the AICc or BIC. As this function handles logarithmic transformations and differencing internally when needed, we applied it directly to the original time series object </a:t>
            </a:r>
            <a:r>
              <a:rPr i="1" lang="en">
                <a:solidFill>
                  <a:schemeClr val="dk1"/>
                </a:solidFill>
              </a:rPr>
              <a:t>ts_data</a:t>
            </a:r>
            <a:r>
              <a:rPr lang="en">
                <a:solidFill>
                  <a:schemeClr val="dk1"/>
                </a:solidFill>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9" name="Shape 2829"/>
        <p:cNvGrpSpPr/>
        <p:nvPr/>
      </p:nvGrpSpPr>
      <p:grpSpPr>
        <a:xfrm>
          <a:off x="0" y="0"/>
          <a:ext cx="0" cy="0"/>
          <a:chOff x="0" y="0"/>
          <a:chExt cx="0" cy="0"/>
        </a:xfrm>
      </p:grpSpPr>
      <p:sp>
        <p:nvSpPr>
          <p:cNvPr id="2830" name="Google Shape;2830;g3679d6086d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1" name="Google Shape;2831;g3679d6086d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3" name="Shape 2843"/>
        <p:cNvGrpSpPr/>
        <p:nvPr/>
      </p:nvGrpSpPr>
      <p:grpSpPr>
        <a:xfrm>
          <a:off x="0" y="0"/>
          <a:ext cx="0" cy="0"/>
          <a:chOff x="0" y="0"/>
          <a:chExt cx="0" cy="0"/>
        </a:xfrm>
      </p:grpSpPr>
      <p:sp>
        <p:nvSpPr>
          <p:cNvPr id="2844" name="Google Shape;2844;g3679d6086d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5" name="Google Shape;2845;g3679d6086d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flipH="1" rot="-8100000">
            <a:off x="7073922" y="647596"/>
            <a:ext cx="3071409" cy="3536907"/>
            <a:chOff x="2166075" y="959650"/>
            <a:chExt cx="3498975" cy="4029275"/>
          </a:xfrm>
        </p:grpSpPr>
        <p:sp>
          <p:nvSpPr>
            <p:cNvPr id="11" name="Google Shape;11;p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2"/>
          <p:cNvGrpSpPr/>
          <p:nvPr/>
        </p:nvGrpSpPr>
        <p:grpSpPr>
          <a:xfrm>
            <a:off x="-153687" y="218725"/>
            <a:ext cx="9326825" cy="185600"/>
            <a:chOff x="-124" y="218725"/>
            <a:chExt cx="9326825" cy="185600"/>
          </a:xfrm>
        </p:grpSpPr>
        <p:sp>
          <p:nvSpPr>
            <p:cNvPr id="74" name="Google Shape;74;p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2"/>
          <p:cNvSpPr txBox="1"/>
          <p:nvPr>
            <p:ph type="ctrTitle"/>
          </p:nvPr>
        </p:nvSpPr>
        <p:spPr>
          <a:xfrm>
            <a:off x="713225" y="814625"/>
            <a:ext cx="4981200" cy="30516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80" name="Google Shape;80;p2"/>
          <p:cNvSpPr txBox="1"/>
          <p:nvPr>
            <p:ph idx="1" type="subTitle"/>
          </p:nvPr>
        </p:nvSpPr>
        <p:spPr>
          <a:xfrm>
            <a:off x="713225" y="3866375"/>
            <a:ext cx="43176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1" name="Google Shape;81;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9" name="Shape 779"/>
        <p:cNvGrpSpPr/>
        <p:nvPr/>
      </p:nvGrpSpPr>
      <p:grpSpPr>
        <a:xfrm>
          <a:off x="0" y="0"/>
          <a:ext cx="0" cy="0"/>
          <a:chOff x="0" y="0"/>
          <a:chExt cx="0" cy="0"/>
        </a:xfrm>
      </p:grpSpPr>
      <p:sp>
        <p:nvSpPr>
          <p:cNvPr id="780" name="Google Shape;780;p11"/>
          <p:cNvSpPr txBox="1"/>
          <p:nvPr>
            <p:ph hasCustomPrompt="1" type="title"/>
          </p:nvPr>
        </p:nvSpPr>
        <p:spPr>
          <a:xfrm>
            <a:off x="2479800" y="1782188"/>
            <a:ext cx="4184400" cy="1082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81" name="Google Shape;781;p11"/>
          <p:cNvSpPr txBox="1"/>
          <p:nvPr>
            <p:ph idx="1" type="subTitle"/>
          </p:nvPr>
        </p:nvSpPr>
        <p:spPr>
          <a:xfrm>
            <a:off x="2479800" y="2864213"/>
            <a:ext cx="4184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782" name="Google Shape;782;p11"/>
          <p:cNvGrpSpPr/>
          <p:nvPr/>
        </p:nvGrpSpPr>
        <p:grpSpPr>
          <a:xfrm>
            <a:off x="-153687" y="218725"/>
            <a:ext cx="9326825" cy="185600"/>
            <a:chOff x="-124" y="218725"/>
            <a:chExt cx="9326825" cy="185600"/>
          </a:xfrm>
        </p:grpSpPr>
        <p:sp>
          <p:nvSpPr>
            <p:cNvPr id="783" name="Google Shape;783;p1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11"/>
          <p:cNvGrpSpPr/>
          <p:nvPr/>
        </p:nvGrpSpPr>
        <p:grpSpPr>
          <a:xfrm flipH="1" rot="-8100000">
            <a:off x="7141381" y="1086663"/>
            <a:ext cx="2959082" cy="3407557"/>
            <a:chOff x="2166075" y="959650"/>
            <a:chExt cx="3498975" cy="4029275"/>
          </a:xfrm>
        </p:grpSpPr>
        <p:sp>
          <p:nvSpPr>
            <p:cNvPr id="789" name="Google Shape;789;p1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1"/>
          <p:cNvGrpSpPr/>
          <p:nvPr/>
        </p:nvGrpSpPr>
        <p:grpSpPr>
          <a:xfrm flipH="1" rot="2700000">
            <a:off x="-1036378" y="1773520"/>
            <a:ext cx="3225301" cy="3714123"/>
            <a:chOff x="2166075" y="959650"/>
            <a:chExt cx="3498975" cy="4029275"/>
          </a:xfrm>
        </p:grpSpPr>
        <p:sp>
          <p:nvSpPr>
            <p:cNvPr id="852" name="Google Shape;852;p1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4" name="Google Shape;914;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15" name="Shape 915"/>
        <p:cNvGrpSpPr/>
        <p:nvPr/>
      </p:nvGrpSpPr>
      <p:grpSpPr>
        <a:xfrm>
          <a:off x="0" y="0"/>
          <a:ext cx="0" cy="0"/>
          <a:chOff x="0" y="0"/>
          <a:chExt cx="0" cy="0"/>
        </a:xfrm>
      </p:grpSpPr>
      <p:sp>
        <p:nvSpPr>
          <p:cNvPr id="916" name="Google Shape;91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17" name="Shape 917"/>
        <p:cNvGrpSpPr/>
        <p:nvPr/>
      </p:nvGrpSpPr>
      <p:grpSpPr>
        <a:xfrm>
          <a:off x="0" y="0"/>
          <a:ext cx="0" cy="0"/>
          <a:chOff x="0" y="0"/>
          <a:chExt cx="0" cy="0"/>
        </a:xfrm>
      </p:grpSpPr>
      <p:sp>
        <p:nvSpPr>
          <p:cNvPr id="918" name="Google Shape;91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19" name="Google Shape;919;p13"/>
          <p:cNvSpPr txBox="1"/>
          <p:nvPr>
            <p:ph hasCustomPrompt="1" idx="2" type="title"/>
          </p:nvPr>
        </p:nvSpPr>
        <p:spPr>
          <a:xfrm>
            <a:off x="720000"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0" name="Google Shape;920;p13"/>
          <p:cNvSpPr txBox="1"/>
          <p:nvPr>
            <p:ph hasCustomPrompt="1" idx="3" type="title"/>
          </p:nvPr>
        </p:nvSpPr>
        <p:spPr>
          <a:xfrm>
            <a:off x="3419275" y="2437479"/>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1" name="Google Shape;921;p13"/>
          <p:cNvSpPr txBox="1"/>
          <p:nvPr>
            <p:ph hasCustomPrompt="1" idx="4" type="title"/>
          </p:nvPr>
        </p:nvSpPr>
        <p:spPr>
          <a:xfrm>
            <a:off x="3419275"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2" name="Google Shape;922;p13"/>
          <p:cNvSpPr txBox="1"/>
          <p:nvPr>
            <p:ph hasCustomPrompt="1" idx="5" type="title"/>
          </p:nvPr>
        </p:nvSpPr>
        <p:spPr>
          <a:xfrm>
            <a:off x="720000"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3" name="Google Shape;923;p13"/>
          <p:cNvSpPr txBox="1"/>
          <p:nvPr>
            <p:ph hasCustomPrompt="1" idx="6" type="title"/>
          </p:nvPr>
        </p:nvSpPr>
        <p:spPr>
          <a:xfrm>
            <a:off x="720000" y="243749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4" name="Google Shape;924;p13"/>
          <p:cNvSpPr txBox="1"/>
          <p:nvPr>
            <p:ph hasCustomPrompt="1" idx="7" type="title"/>
          </p:nvPr>
        </p:nvSpPr>
        <p:spPr>
          <a:xfrm>
            <a:off x="3419275"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5" name="Google Shape;925;p13"/>
          <p:cNvSpPr txBox="1"/>
          <p:nvPr>
            <p:ph idx="1" type="subTitle"/>
          </p:nvPr>
        </p:nvSpPr>
        <p:spPr>
          <a:xfrm>
            <a:off x="720000"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26" name="Google Shape;926;p13"/>
          <p:cNvSpPr txBox="1"/>
          <p:nvPr>
            <p:ph idx="8" type="subTitle"/>
          </p:nvPr>
        </p:nvSpPr>
        <p:spPr>
          <a:xfrm>
            <a:off x="3419275"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27" name="Google Shape;927;p13"/>
          <p:cNvSpPr txBox="1"/>
          <p:nvPr>
            <p:ph idx="9" type="subTitle"/>
          </p:nvPr>
        </p:nvSpPr>
        <p:spPr>
          <a:xfrm>
            <a:off x="720000"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28" name="Google Shape;928;p13"/>
          <p:cNvSpPr txBox="1"/>
          <p:nvPr>
            <p:ph idx="13" type="subTitle"/>
          </p:nvPr>
        </p:nvSpPr>
        <p:spPr>
          <a:xfrm>
            <a:off x="3419275"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29" name="Google Shape;929;p13"/>
          <p:cNvSpPr txBox="1"/>
          <p:nvPr>
            <p:ph idx="14" type="subTitle"/>
          </p:nvPr>
        </p:nvSpPr>
        <p:spPr>
          <a:xfrm>
            <a:off x="720000"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30" name="Google Shape;930;p13"/>
          <p:cNvSpPr txBox="1"/>
          <p:nvPr>
            <p:ph idx="15" type="subTitle"/>
          </p:nvPr>
        </p:nvSpPr>
        <p:spPr>
          <a:xfrm>
            <a:off x="3419275"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931" name="Google Shape;931;p13"/>
          <p:cNvGrpSpPr/>
          <p:nvPr/>
        </p:nvGrpSpPr>
        <p:grpSpPr>
          <a:xfrm rot="-2700000">
            <a:off x="7141381" y="1086663"/>
            <a:ext cx="2959082" cy="3407557"/>
            <a:chOff x="2166075" y="959650"/>
            <a:chExt cx="3498975" cy="4029275"/>
          </a:xfrm>
        </p:grpSpPr>
        <p:sp>
          <p:nvSpPr>
            <p:cNvPr id="932" name="Google Shape;932;p1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13"/>
          <p:cNvGrpSpPr/>
          <p:nvPr/>
        </p:nvGrpSpPr>
        <p:grpSpPr>
          <a:xfrm>
            <a:off x="-153687" y="218725"/>
            <a:ext cx="9326825" cy="185600"/>
            <a:chOff x="-124" y="218725"/>
            <a:chExt cx="9326825" cy="185600"/>
          </a:xfrm>
        </p:grpSpPr>
        <p:sp>
          <p:nvSpPr>
            <p:cNvPr id="995" name="Google Shape;995;p1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0" name="Google Shape;1000;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01" name="Shape 1001"/>
        <p:cNvGrpSpPr/>
        <p:nvPr/>
      </p:nvGrpSpPr>
      <p:grpSpPr>
        <a:xfrm>
          <a:off x="0" y="0"/>
          <a:ext cx="0" cy="0"/>
          <a:chOff x="0" y="0"/>
          <a:chExt cx="0" cy="0"/>
        </a:xfrm>
      </p:grpSpPr>
      <p:sp>
        <p:nvSpPr>
          <p:cNvPr id="1002" name="Google Shape;1002;p14"/>
          <p:cNvSpPr txBox="1"/>
          <p:nvPr>
            <p:ph type="title"/>
          </p:nvPr>
        </p:nvSpPr>
        <p:spPr>
          <a:xfrm>
            <a:off x="1679038" y="537275"/>
            <a:ext cx="28443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03" name="Google Shape;1003;p14"/>
          <p:cNvGrpSpPr/>
          <p:nvPr/>
        </p:nvGrpSpPr>
        <p:grpSpPr>
          <a:xfrm>
            <a:off x="-153687" y="218725"/>
            <a:ext cx="9326825" cy="185600"/>
            <a:chOff x="-124" y="218725"/>
            <a:chExt cx="9326825" cy="185600"/>
          </a:xfrm>
        </p:grpSpPr>
        <p:sp>
          <p:nvSpPr>
            <p:cNvPr id="1004" name="Google Shape;1004;p1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14"/>
          <p:cNvGrpSpPr/>
          <p:nvPr/>
        </p:nvGrpSpPr>
        <p:grpSpPr>
          <a:xfrm flipH="1" rot="2700000">
            <a:off x="-1368416" y="3364508"/>
            <a:ext cx="2200508" cy="2534014"/>
            <a:chOff x="2166075" y="959650"/>
            <a:chExt cx="3498975" cy="4029275"/>
          </a:xfrm>
        </p:grpSpPr>
        <p:sp>
          <p:nvSpPr>
            <p:cNvPr id="1010" name="Google Shape;1010;p1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2" name="Google Shape;1072;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1073" name="Shape 1073"/>
        <p:cNvGrpSpPr/>
        <p:nvPr/>
      </p:nvGrpSpPr>
      <p:grpSpPr>
        <a:xfrm>
          <a:off x="0" y="0"/>
          <a:ext cx="0" cy="0"/>
          <a:chOff x="0" y="0"/>
          <a:chExt cx="0" cy="0"/>
        </a:xfrm>
      </p:grpSpPr>
      <p:sp>
        <p:nvSpPr>
          <p:cNvPr id="1074" name="Google Shape;1074;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75" name="Google Shape;1075;p15"/>
          <p:cNvGrpSpPr/>
          <p:nvPr/>
        </p:nvGrpSpPr>
        <p:grpSpPr>
          <a:xfrm>
            <a:off x="-153687" y="218725"/>
            <a:ext cx="9326825" cy="185600"/>
            <a:chOff x="-124" y="218725"/>
            <a:chExt cx="9326825" cy="185600"/>
          </a:xfrm>
        </p:grpSpPr>
        <p:sp>
          <p:nvSpPr>
            <p:cNvPr id="1076" name="Google Shape;1076;p1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1" name="Google Shape;1081;p15"/>
          <p:cNvGrpSpPr/>
          <p:nvPr/>
        </p:nvGrpSpPr>
        <p:grpSpPr>
          <a:xfrm rot="-2700000">
            <a:off x="8301734" y="3364508"/>
            <a:ext cx="2200508" cy="2534014"/>
            <a:chOff x="2166075" y="959650"/>
            <a:chExt cx="3498975" cy="4029275"/>
          </a:xfrm>
        </p:grpSpPr>
        <p:sp>
          <p:nvSpPr>
            <p:cNvPr id="1082" name="Google Shape;1082;p1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4" name="Google Shape;1144;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_1_1">
    <p:spTree>
      <p:nvGrpSpPr>
        <p:cNvPr id="1145" name="Shape 1145"/>
        <p:cNvGrpSpPr/>
        <p:nvPr/>
      </p:nvGrpSpPr>
      <p:grpSpPr>
        <a:xfrm>
          <a:off x="0" y="0"/>
          <a:ext cx="0" cy="0"/>
          <a:chOff x="0" y="0"/>
          <a:chExt cx="0" cy="0"/>
        </a:xfrm>
      </p:grpSpPr>
      <p:sp>
        <p:nvSpPr>
          <p:cNvPr id="1146" name="Google Shape;1146;p16"/>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47" name="Google Shape;1147;p16"/>
          <p:cNvSpPr txBox="1"/>
          <p:nvPr>
            <p:ph idx="1" type="body"/>
          </p:nvPr>
        </p:nvSpPr>
        <p:spPr>
          <a:xfrm>
            <a:off x="713250" y="1257575"/>
            <a:ext cx="7717500" cy="2759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1148" name="Google Shape;1148;p16"/>
          <p:cNvGrpSpPr/>
          <p:nvPr/>
        </p:nvGrpSpPr>
        <p:grpSpPr>
          <a:xfrm>
            <a:off x="-1557954" y="539494"/>
            <a:ext cx="12429823" cy="6382456"/>
            <a:chOff x="-1557954" y="539494"/>
            <a:chExt cx="12429823" cy="6382456"/>
          </a:xfrm>
        </p:grpSpPr>
        <p:grpSp>
          <p:nvGrpSpPr>
            <p:cNvPr id="1149" name="Google Shape;1149;p16"/>
            <p:cNvGrpSpPr/>
            <p:nvPr/>
          </p:nvGrpSpPr>
          <p:grpSpPr>
            <a:xfrm flipH="1" rot="2700000">
              <a:off x="-763586" y="2849509"/>
              <a:ext cx="3047162" cy="3508986"/>
              <a:chOff x="2166075" y="959650"/>
              <a:chExt cx="3498975" cy="4029275"/>
            </a:xfrm>
          </p:grpSpPr>
          <p:sp>
            <p:nvSpPr>
              <p:cNvPr id="1150" name="Google Shape;1150;p1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2" name="Google Shape;1212;p16"/>
            <p:cNvGrpSpPr/>
            <p:nvPr/>
          </p:nvGrpSpPr>
          <p:grpSpPr>
            <a:xfrm rot="-2700000">
              <a:off x="7141381" y="1086663"/>
              <a:ext cx="2959082" cy="3407557"/>
              <a:chOff x="2166075" y="959650"/>
              <a:chExt cx="3498975" cy="4029275"/>
            </a:xfrm>
          </p:grpSpPr>
          <p:sp>
            <p:nvSpPr>
              <p:cNvPr id="1213" name="Google Shape;1213;p1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75" name="Google Shape;1275;p16"/>
          <p:cNvGrpSpPr/>
          <p:nvPr/>
        </p:nvGrpSpPr>
        <p:grpSpPr>
          <a:xfrm>
            <a:off x="-254229" y="218725"/>
            <a:ext cx="9427368" cy="4582206"/>
            <a:chOff x="-254229" y="218725"/>
            <a:chExt cx="9427368" cy="4582206"/>
          </a:xfrm>
        </p:grpSpPr>
        <p:grpSp>
          <p:nvGrpSpPr>
            <p:cNvPr id="1276" name="Google Shape;1276;p16"/>
            <p:cNvGrpSpPr/>
            <p:nvPr/>
          </p:nvGrpSpPr>
          <p:grpSpPr>
            <a:xfrm>
              <a:off x="-153687" y="218725"/>
              <a:ext cx="9326825" cy="185600"/>
              <a:chOff x="-124" y="218725"/>
              <a:chExt cx="9326825" cy="185600"/>
            </a:xfrm>
          </p:grpSpPr>
          <p:sp>
            <p:nvSpPr>
              <p:cNvPr id="1277" name="Google Shape;1277;p1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2" name="Google Shape;1282;p16"/>
            <p:cNvGrpSpPr/>
            <p:nvPr/>
          </p:nvGrpSpPr>
          <p:grpSpPr>
            <a:xfrm>
              <a:off x="-254229" y="4087919"/>
              <a:ext cx="967446" cy="713012"/>
              <a:chOff x="654725" y="4421499"/>
              <a:chExt cx="777065" cy="572700"/>
            </a:xfrm>
          </p:grpSpPr>
          <p:sp>
            <p:nvSpPr>
              <p:cNvPr id="1283" name="Google Shape;1283;p16"/>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6"/>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6"/>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6"/>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6"/>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6"/>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6"/>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6"/>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6"/>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6"/>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9" name="Google Shape;1299;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300" name="Shape 1300"/>
        <p:cNvGrpSpPr/>
        <p:nvPr/>
      </p:nvGrpSpPr>
      <p:grpSpPr>
        <a:xfrm>
          <a:off x="0" y="0"/>
          <a:ext cx="0" cy="0"/>
          <a:chOff x="0" y="0"/>
          <a:chExt cx="0" cy="0"/>
        </a:xfrm>
      </p:grpSpPr>
      <p:grpSp>
        <p:nvGrpSpPr>
          <p:cNvPr id="1301" name="Google Shape;1301;p17"/>
          <p:cNvGrpSpPr/>
          <p:nvPr/>
        </p:nvGrpSpPr>
        <p:grpSpPr>
          <a:xfrm flipH="1" rot="-8100000">
            <a:off x="7073922" y="2339696"/>
            <a:ext cx="3071409" cy="3536907"/>
            <a:chOff x="2166075" y="959650"/>
            <a:chExt cx="3498975" cy="4029275"/>
          </a:xfrm>
        </p:grpSpPr>
        <p:sp>
          <p:nvSpPr>
            <p:cNvPr id="1302" name="Google Shape;1302;p1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4" name="Google Shape;1364;p17"/>
          <p:cNvGrpSpPr/>
          <p:nvPr/>
        </p:nvGrpSpPr>
        <p:grpSpPr>
          <a:xfrm>
            <a:off x="-153687" y="218725"/>
            <a:ext cx="9326825" cy="185600"/>
            <a:chOff x="-124" y="218725"/>
            <a:chExt cx="9326825" cy="185600"/>
          </a:xfrm>
        </p:grpSpPr>
        <p:sp>
          <p:nvSpPr>
            <p:cNvPr id="1365" name="Google Shape;1365;p1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0" name="Google Shape;1370;p17"/>
          <p:cNvSpPr txBox="1"/>
          <p:nvPr>
            <p:ph type="title"/>
          </p:nvPr>
        </p:nvSpPr>
        <p:spPr>
          <a:xfrm>
            <a:off x="6188275" y="539500"/>
            <a:ext cx="22425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71" name="Google Shape;1371;p17"/>
          <p:cNvSpPr txBox="1"/>
          <p:nvPr>
            <p:ph idx="1" type="subTitle"/>
          </p:nvPr>
        </p:nvSpPr>
        <p:spPr>
          <a:xfrm>
            <a:off x="6188275" y="1609900"/>
            <a:ext cx="22425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72" name="Google Shape;1372;p17"/>
          <p:cNvSpPr/>
          <p:nvPr>
            <p:ph idx="2" type="pic"/>
          </p:nvPr>
        </p:nvSpPr>
        <p:spPr>
          <a:xfrm>
            <a:off x="713225" y="539500"/>
            <a:ext cx="2715000" cy="4064700"/>
          </a:xfrm>
          <a:prstGeom prst="rect">
            <a:avLst/>
          </a:prstGeom>
          <a:noFill/>
          <a:ln>
            <a:noFill/>
          </a:ln>
        </p:spPr>
      </p:sp>
      <p:sp>
        <p:nvSpPr>
          <p:cNvPr id="1373" name="Google Shape;1373;p17"/>
          <p:cNvSpPr/>
          <p:nvPr>
            <p:ph idx="3" type="pic"/>
          </p:nvPr>
        </p:nvSpPr>
        <p:spPr>
          <a:xfrm>
            <a:off x="3690500" y="3066625"/>
            <a:ext cx="4705500" cy="1537500"/>
          </a:xfrm>
          <a:prstGeom prst="rect">
            <a:avLst/>
          </a:prstGeom>
          <a:noFill/>
          <a:ln>
            <a:noFill/>
          </a:ln>
        </p:spPr>
      </p:sp>
      <p:sp>
        <p:nvSpPr>
          <p:cNvPr id="1374" name="Google Shape;1374;p17"/>
          <p:cNvSpPr/>
          <p:nvPr>
            <p:ph idx="4" type="pic"/>
          </p:nvPr>
        </p:nvSpPr>
        <p:spPr>
          <a:xfrm>
            <a:off x="3690375" y="539500"/>
            <a:ext cx="2285700" cy="2285700"/>
          </a:xfrm>
          <a:prstGeom prst="rect">
            <a:avLst/>
          </a:prstGeom>
          <a:noFill/>
          <a:ln>
            <a:noFill/>
          </a:ln>
        </p:spPr>
      </p:sp>
      <p:sp>
        <p:nvSpPr>
          <p:cNvPr id="1375" name="Google Shape;1375;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1376" name="Shape 1376"/>
        <p:cNvGrpSpPr/>
        <p:nvPr/>
      </p:nvGrpSpPr>
      <p:grpSpPr>
        <a:xfrm>
          <a:off x="0" y="0"/>
          <a:ext cx="0" cy="0"/>
          <a:chOff x="0" y="0"/>
          <a:chExt cx="0" cy="0"/>
        </a:xfrm>
      </p:grpSpPr>
      <p:grpSp>
        <p:nvGrpSpPr>
          <p:cNvPr id="1377" name="Google Shape;1377;p18"/>
          <p:cNvGrpSpPr/>
          <p:nvPr/>
        </p:nvGrpSpPr>
        <p:grpSpPr>
          <a:xfrm>
            <a:off x="-153687" y="218725"/>
            <a:ext cx="9326825" cy="185600"/>
            <a:chOff x="-124" y="218725"/>
            <a:chExt cx="9326825" cy="185600"/>
          </a:xfrm>
        </p:grpSpPr>
        <p:sp>
          <p:nvSpPr>
            <p:cNvPr id="1378" name="Google Shape;1378;p18"/>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8"/>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8"/>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8"/>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8"/>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18"/>
          <p:cNvGrpSpPr/>
          <p:nvPr/>
        </p:nvGrpSpPr>
        <p:grpSpPr>
          <a:xfrm rot="8100000">
            <a:off x="-1036378" y="687670"/>
            <a:ext cx="3225301" cy="3714123"/>
            <a:chOff x="2166075" y="959650"/>
            <a:chExt cx="3498975" cy="4029275"/>
          </a:xfrm>
        </p:grpSpPr>
        <p:sp>
          <p:nvSpPr>
            <p:cNvPr id="1384" name="Google Shape;1384;p18"/>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8"/>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8"/>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8"/>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8"/>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8"/>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8"/>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8"/>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8"/>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8"/>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8"/>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8"/>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8"/>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8"/>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8"/>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8"/>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8"/>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8"/>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8"/>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8"/>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8"/>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8"/>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8"/>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8"/>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8"/>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8"/>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8"/>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8"/>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8"/>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8"/>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8"/>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8"/>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8"/>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8"/>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6" name="Google Shape;1446;p18"/>
          <p:cNvSpPr txBox="1"/>
          <p:nvPr>
            <p:ph type="title"/>
          </p:nvPr>
        </p:nvSpPr>
        <p:spPr>
          <a:xfrm>
            <a:off x="713225" y="3268250"/>
            <a:ext cx="4538400" cy="783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47" name="Google Shape;1447;p18"/>
          <p:cNvSpPr txBox="1"/>
          <p:nvPr>
            <p:ph idx="1" type="subTitle"/>
          </p:nvPr>
        </p:nvSpPr>
        <p:spPr>
          <a:xfrm>
            <a:off x="713225" y="3975200"/>
            <a:ext cx="4538400" cy="6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48" name="Google Shape;1448;p18"/>
          <p:cNvSpPr/>
          <p:nvPr>
            <p:ph idx="2" type="pic"/>
          </p:nvPr>
        </p:nvSpPr>
        <p:spPr>
          <a:xfrm>
            <a:off x="713225" y="539500"/>
            <a:ext cx="4538400" cy="2728800"/>
          </a:xfrm>
          <a:prstGeom prst="rect">
            <a:avLst/>
          </a:prstGeom>
          <a:noFill/>
          <a:ln>
            <a:noFill/>
          </a:ln>
        </p:spPr>
      </p:sp>
      <p:sp>
        <p:nvSpPr>
          <p:cNvPr id="1449" name="Google Shape;1449;p18"/>
          <p:cNvSpPr/>
          <p:nvPr>
            <p:ph idx="3" type="pic"/>
          </p:nvPr>
        </p:nvSpPr>
        <p:spPr>
          <a:xfrm>
            <a:off x="5516825" y="539500"/>
            <a:ext cx="2913900" cy="4064400"/>
          </a:xfrm>
          <a:prstGeom prst="rect">
            <a:avLst/>
          </a:prstGeom>
          <a:noFill/>
          <a:ln>
            <a:noFill/>
          </a:ln>
        </p:spPr>
      </p:sp>
      <p:sp>
        <p:nvSpPr>
          <p:cNvPr id="1450" name="Google Shape;145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51" name="Shape 1451"/>
        <p:cNvGrpSpPr/>
        <p:nvPr/>
      </p:nvGrpSpPr>
      <p:grpSpPr>
        <a:xfrm>
          <a:off x="0" y="0"/>
          <a:ext cx="0" cy="0"/>
          <a:chOff x="0" y="0"/>
          <a:chExt cx="0" cy="0"/>
        </a:xfrm>
      </p:grpSpPr>
      <p:sp>
        <p:nvSpPr>
          <p:cNvPr id="1452" name="Google Shape;145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53" name="Google Shape;1453;p19"/>
          <p:cNvSpPr txBox="1"/>
          <p:nvPr>
            <p:ph idx="1" type="subTitle"/>
          </p:nvPr>
        </p:nvSpPr>
        <p:spPr>
          <a:xfrm>
            <a:off x="851225"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54" name="Google Shape;1454;p19"/>
          <p:cNvSpPr txBox="1"/>
          <p:nvPr>
            <p:ph idx="2" type="subTitle"/>
          </p:nvPr>
        </p:nvSpPr>
        <p:spPr>
          <a:xfrm>
            <a:off x="3397950"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55" name="Google Shape;1455;p19"/>
          <p:cNvSpPr txBox="1"/>
          <p:nvPr>
            <p:ph idx="3" type="subTitle"/>
          </p:nvPr>
        </p:nvSpPr>
        <p:spPr>
          <a:xfrm>
            <a:off x="5944675" y="2583175"/>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56" name="Google Shape;1456;p19"/>
          <p:cNvSpPr txBox="1"/>
          <p:nvPr>
            <p:ph idx="4" type="subTitle"/>
          </p:nvPr>
        </p:nvSpPr>
        <p:spPr>
          <a:xfrm>
            <a:off x="85122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57" name="Google Shape;1457;p19"/>
          <p:cNvSpPr txBox="1"/>
          <p:nvPr>
            <p:ph idx="5" type="subTitle"/>
          </p:nvPr>
        </p:nvSpPr>
        <p:spPr>
          <a:xfrm>
            <a:off x="3397954"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58" name="Google Shape;1458;p19"/>
          <p:cNvSpPr txBox="1"/>
          <p:nvPr>
            <p:ph idx="6" type="subTitle"/>
          </p:nvPr>
        </p:nvSpPr>
        <p:spPr>
          <a:xfrm>
            <a:off x="594467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459" name="Google Shape;1459;p19"/>
          <p:cNvGrpSpPr/>
          <p:nvPr/>
        </p:nvGrpSpPr>
        <p:grpSpPr>
          <a:xfrm>
            <a:off x="-153687" y="218725"/>
            <a:ext cx="12666938" cy="2392698"/>
            <a:chOff x="-153687" y="218725"/>
            <a:chExt cx="12666938" cy="2392698"/>
          </a:xfrm>
        </p:grpSpPr>
        <p:grpSp>
          <p:nvGrpSpPr>
            <p:cNvPr id="1460" name="Google Shape;1460;p19"/>
            <p:cNvGrpSpPr/>
            <p:nvPr/>
          </p:nvGrpSpPr>
          <p:grpSpPr>
            <a:xfrm>
              <a:off x="8424001" y="218732"/>
              <a:ext cx="4089250" cy="2392691"/>
              <a:chOff x="5490925" y="397700"/>
              <a:chExt cx="3012783" cy="1762831"/>
            </a:xfrm>
          </p:grpSpPr>
          <p:sp>
            <p:nvSpPr>
              <p:cNvPr id="1461" name="Google Shape;1461;p19"/>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9"/>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9"/>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9"/>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9"/>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9"/>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9"/>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9"/>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9"/>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9"/>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9"/>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9"/>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9"/>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9"/>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9"/>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9"/>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9"/>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9"/>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9"/>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9"/>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9"/>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9"/>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9"/>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9"/>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9"/>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9"/>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9"/>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9"/>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9"/>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9"/>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9"/>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9"/>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9"/>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9"/>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9"/>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9"/>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9"/>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9"/>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9"/>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9"/>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9"/>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9"/>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9"/>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9"/>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9"/>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9"/>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9"/>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9"/>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9"/>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9"/>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9"/>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9"/>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9"/>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9"/>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9"/>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9"/>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9"/>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9"/>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9"/>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9"/>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9"/>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9"/>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9"/>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9"/>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9"/>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9"/>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9" name="Google Shape;1559;p19"/>
            <p:cNvGrpSpPr/>
            <p:nvPr/>
          </p:nvGrpSpPr>
          <p:grpSpPr>
            <a:xfrm>
              <a:off x="-153687" y="218725"/>
              <a:ext cx="9326825" cy="185600"/>
              <a:chOff x="-124" y="218725"/>
              <a:chExt cx="9326825" cy="185600"/>
            </a:xfrm>
          </p:grpSpPr>
          <p:sp>
            <p:nvSpPr>
              <p:cNvPr id="1560" name="Google Shape;1560;p19"/>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9"/>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65" name="Google Shape;1565;p19"/>
          <p:cNvGrpSpPr/>
          <p:nvPr/>
        </p:nvGrpSpPr>
        <p:grpSpPr>
          <a:xfrm>
            <a:off x="-1942069" y="2957609"/>
            <a:ext cx="13017963" cy="3347813"/>
            <a:chOff x="-1942069" y="2957609"/>
            <a:chExt cx="13017963" cy="3347813"/>
          </a:xfrm>
        </p:grpSpPr>
        <p:grpSp>
          <p:nvGrpSpPr>
            <p:cNvPr id="1566" name="Google Shape;1566;p19"/>
            <p:cNvGrpSpPr/>
            <p:nvPr/>
          </p:nvGrpSpPr>
          <p:grpSpPr>
            <a:xfrm rot="-2700000">
              <a:off x="8301734" y="3364508"/>
              <a:ext cx="2200508" cy="2534014"/>
              <a:chOff x="2166075" y="959650"/>
              <a:chExt cx="3498975" cy="4029275"/>
            </a:xfrm>
          </p:grpSpPr>
          <p:sp>
            <p:nvSpPr>
              <p:cNvPr id="1567" name="Google Shape;1567;p1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9" name="Google Shape;1629;p19"/>
            <p:cNvGrpSpPr/>
            <p:nvPr/>
          </p:nvGrpSpPr>
          <p:grpSpPr>
            <a:xfrm flipH="1" rot="2700000">
              <a:off x="-1368416" y="3364508"/>
              <a:ext cx="2200508" cy="2534014"/>
              <a:chOff x="2166075" y="959650"/>
              <a:chExt cx="3498975" cy="4029275"/>
            </a:xfrm>
          </p:grpSpPr>
          <p:sp>
            <p:nvSpPr>
              <p:cNvPr id="1630" name="Google Shape;1630;p1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92" name="Google Shape;169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93" name="Shape 1693"/>
        <p:cNvGrpSpPr/>
        <p:nvPr/>
      </p:nvGrpSpPr>
      <p:grpSpPr>
        <a:xfrm>
          <a:off x="0" y="0"/>
          <a:ext cx="0" cy="0"/>
          <a:chOff x="0" y="0"/>
          <a:chExt cx="0" cy="0"/>
        </a:xfrm>
      </p:grpSpPr>
      <p:sp>
        <p:nvSpPr>
          <p:cNvPr id="1694" name="Google Shape;1694;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5" name="Google Shape;1695;p20"/>
          <p:cNvSpPr txBox="1"/>
          <p:nvPr>
            <p:ph idx="1" type="subTitle"/>
          </p:nvPr>
        </p:nvSpPr>
        <p:spPr>
          <a:xfrm>
            <a:off x="1355475" y="1873506"/>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96" name="Google Shape;1696;p20"/>
          <p:cNvSpPr txBox="1"/>
          <p:nvPr>
            <p:ph idx="2" type="subTitle"/>
          </p:nvPr>
        </p:nvSpPr>
        <p:spPr>
          <a:xfrm>
            <a:off x="4703622" y="1873501"/>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97" name="Google Shape;1697;p20"/>
          <p:cNvSpPr txBox="1"/>
          <p:nvPr>
            <p:ph idx="3" type="subTitle"/>
          </p:nvPr>
        </p:nvSpPr>
        <p:spPr>
          <a:xfrm>
            <a:off x="1355475" y="3224399"/>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98" name="Google Shape;1698;p20"/>
          <p:cNvSpPr txBox="1"/>
          <p:nvPr>
            <p:ph idx="4" type="subTitle"/>
          </p:nvPr>
        </p:nvSpPr>
        <p:spPr>
          <a:xfrm>
            <a:off x="4703621" y="3224399"/>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99" name="Google Shape;1699;p20"/>
          <p:cNvSpPr txBox="1"/>
          <p:nvPr>
            <p:ph idx="5" type="subTitle"/>
          </p:nvPr>
        </p:nvSpPr>
        <p:spPr>
          <a:xfrm>
            <a:off x="1355475" y="156895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00" name="Google Shape;1700;p20"/>
          <p:cNvSpPr txBox="1"/>
          <p:nvPr>
            <p:ph idx="6" type="subTitle"/>
          </p:nvPr>
        </p:nvSpPr>
        <p:spPr>
          <a:xfrm>
            <a:off x="1355475" y="291991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01" name="Google Shape;1701;p20"/>
          <p:cNvSpPr txBox="1"/>
          <p:nvPr>
            <p:ph idx="7" type="subTitle"/>
          </p:nvPr>
        </p:nvSpPr>
        <p:spPr>
          <a:xfrm>
            <a:off x="4703589" y="1568950"/>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02" name="Google Shape;1702;p20"/>
          <p:cNvSpPr txBox="1"/>
          <p:nvPr>
            <p:ph idx="8" type="subTitle"/>
          </p:nvPr>
        </p:nvSpPr>
        <p:spPr>
          <a:xfrm>
            <a:off x="4703589" y="2919914"/>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703" name="Google Shape;1703;p20"/>
          <p:cNvGrpSpPr/>
          <p:nvPr/>
        </p:nvGrpSpPr>
        <p:grpSpPr>
          <a:xfrm>
            <a:off x="8509436" y="2579650"/>
            <a:ext cx="470093" cy="1057651"/>
            <a:chOff x="8509436" y="2579650"/>
            <a:chExt cx="470093" cy="1057651"/>
          </a:xfrm>
        </p:grpSpPr>
        <p:sp>
          <p:nvSpPr>
            <p:cNvPr id="1704" name="Google Shape;1704;p20"/>
            <p:cNvSpPr/>
            <p:nvPr/>
          </p:nvSpPr>
          <p:spPr>
            <a:xfrm>
              <a:off x="8509436" y="3394327"/>
              <a:ext cx="470093" cy="242974"/>
            </a:xfrm>
            <a:custGeom>
              <a:rect b="b" l="l" r="r" t="t"/>
              <a:pathLst>
                <a:path extrusionOk="0" h="2360" w="4566">
                  <a:moveTo>
                    <a:pt x="0" y="1"/>
                  </a:moveTo>
                  <a:lnTo>
                    <a:pt x="0" y="2359"/>
                  </a:lnTo>
                  <a:lnTo>
                    <a:pt x="4566" y="2359"/>
                  </a:lnTo>
                  <a:lnTo>
                    <a:pt x="45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0"/>
            <p:cNvSpPr/>
            <p:nvPr/>
          </p:nvSpPr>
          <p:spPr>
            <a:xfrm>
              <a:off x="8572032" y="3441378"/>
              <a:ext cx="145064" cy="148873"/>
            </a:xfrm>
            <a:custGeom>
              <a:rect b="b" l="l" r="r" t="t"/>
              <a:pathLst>
                <a:path extrusionOk="0" h="1446" w="1409">
                  <a:moveTo>
                    <a:pt x="724" y="0"/>
                  </a:moveTo>
                  <a:cubicBezTo>
                    <a:pt x="305" y="0"/>
                    <a:pt x="1" y="343"/>
                    <a:pt x="1" y="723"/>
                  </a:cubicBezTo>
                  <a:cubicBezTo>
                    <a:pt x="1" y="1103"/>
                    <a:pt x="305" y="1446"/>
                    <a:pt x="724" y="1446"/>
                  </a:cubicBezTo>
                  <a:cubicBezTo>
                    <a:pt x="1104" y="1446"/>
                    <a:pt x="1409" y="1103"/>
                    <a:pt x="1409" y="723"/>
                  </a:cubicBezTo>
                  <a:cubicBezTo>
                    <a:pt x="1409" y="343"/>
                    <a:pt x="1104" y="0"/>
                    <a:pt x="7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0"/>
            <p:cNvSpPr/>
            <p:nvPr/>
          </p:nvSpPr>
          <p:spPr>
            <a:xfrm>
              <a:off x="8771866" y="3441378"/>
              <a:ext cx="148873" cy="148873"/>
            </a:xfrm>
            <a:custGeom>
              <a:rect b="b" l="l" r="r" t="t"/>
              <a:pathLst>
                <a:path extrusionOk="0" h="1446" w="1446">
                  <a:moveTo>
                    <a:pt x="723" y="0"/>
                  </a:moveTo>
                  <a:cubicBezTo>
                    <a:pt x="343" y="0"/>
                    <a:pt x="0" y="343"/>
                    <a:pt x="0" y="723"/>
                  </a:cubicBezTo>
                  <a:cubicBezTo>
                    <a:pt x="0" y="1103"/>
                    <a:pt x="343" y="1446"/>
                    <a:pt x="723" y="1446"/>
                  </a:cubicBezTo>
                  <a:cubicBezTo>
                    <a:pt x="1142" y="1446"/>
                    <a:pt x="1446" y="1103"/>
                    <a:pt x="1446" y="723"/>
                  </a:cubicBezTo>
                  <a:cubicBezTo>
                    <a:pt x="1446" y="343"/>
                    <a:pt x="1142" y="0"/>
                    <a:pt x="7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0"/>
            <p:cNvSpPr/>
            <p:nvPr/>
          </p:nvSpPr>
          <p:spPr>
            <a:xfrm>
              <a:off x="8595609"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0"/>
            <p:cNvSpPr/>
            <p:nvPr/>
          </p:nvSpPr>
          <p:spPr>
            <a:xfrm>
              <a:off x="8658205" y="3500061"/>
              <a:ext cx="35417" cy="31504"/>
            </a:xfrm>
            <a:custGeom>
              <a:rect b="b" l="l" r="r" t="t"/>
              <a:pathLst>
                <a:path extrusionOk="0" h="306" w="344">
                  <a:moveTo>
                    <a:pt x="191" y="1"/>
                  </a:moveTo>
                  <a:cubicBezTo>
                    <a:pt x="77" y="1"/>
                    <a:pt x="1" y="39"/>
                    <a:pt x="1" y="153"/>
                  </a:cubicBezTo>
                  <a:cubicBezTo>
                    <a:pt x="1" y="229"/>
                    <a:pt x="77" y="305"/>
                    <a:pt x="191" y="305"/>
                  </a:cubicBezTo>
                  <a:cubicBezTo>
                    <a:pt x="267" y="305"/>
                    <a:pt x="343" y="229"/>
                    <a:pt x="343" y="153"/>
                  </a:cubicBezTo>
                  <a:cubicBezTo>
                    <a:pt x="343" y="39"/>
                    <a:pt x="267"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0"/>
            <p:cNvSpPr/>
            <p:nvPr/>
          </p:nvSpPr>
          <p:spPr>
            <a:xfrm>
              <a:off x="8799252" y="3500061"/>
              <a:ext cx="31401" cy="31504"/>
            </a:xfrm>
            <a:custGeom>
              <a:rect b="b" l="l" r="r" t="t"/>
              <a:pathLst>
                <a:path extrusionOk="0" h="306" w="305">
                  <a:moveTo>
                    <a:pt x="153" y="1"/>
                  </a:moveTo>
                  <a:cubicBezTo>
                    <a:pt x="77" y="1"/>
                    <a:pt x="1" y="39"/>
                    <a:pt x="1" y="153"/>
                  </a:cubicBezTo>
                  <a:cubicBezTo>
                    <a:pt x="1" y="229"/>
                    <a:pt x="77" y="305"/>
                    <a:pt x="153" y="305"/>
                  </a:cubicBezTo>
                  <a:cubicBezTo>
                    <a:pt x="229" y="305"/>
                    <a:pt x="305" y="229"/>
                    <a:pt x="305" y="153"/>
                  </a:cubicBezTo>
                  <a:cubicBezTo>
                    <a:pt x="305" y="39"/>
                    <a:pt x="229"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0"/>
            <p:cNvSpPr/>
            <p:nvPr/>
          </p:nvSpPr>
          <p:spPr>
            <a:xfrm>
              <a:off x="8861951"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0"/>
            <p:cNvSpPr/>
            <p:nvPr/>
          </p:nvSpPr>
          <p:spPr>
            <a:xfrm>
              <a:off x="8681781" y="3351293"/>
              <a:ext cx="121487" cy="43138"/>
            </a:xfrm>
            <a:custGeom>
              <a:rect b="b" l="l" r="r" t="t"/>
              <a:pathLst>
                <a:path extrusionOk="0" h="419" w="1180">
                  <a:moveTo>
                    <a:pt x="0" y="0"/>
                  </a:moveTo>
                  <a:lnTo>
                    <a:pt x="0" y="419"/>
                  </a:lnTo>
                  <a:lnTo>
                    <a:pt x="1180" y="419"/>
                  </a:lnTo>
                  <a:lnTo>
                    <a:pt x="11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a:off x="8728728" y="2579650"/>
              <a:ext cx="31504" cy="771751"/>
            </a:xfrm>
            <a:custGeom>
              <a:rect b="b" l="l" r="r" t="t"/>
              <a:pathLst>
                <a:path extrusionOk="0" h="7496" w="306">
                  <a:moveTo>
                    <a:pt x="1" y="1"/>
                  </a:moveTo>
                  <a:lnTo>
                    <a:pt x="1" y="7495"/>
                  </a:lnTo>
                  <a:lnTo>
                    <a:pt x="305" y="7495"/>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3" name="Google Shape;1713;p20"/>
          <p:cNvGrpSpPr/>
          <p:nvPr/>
        </p:nvGrpSpPr>
        <p:grpSpPr>
          <a:xfrm>
            <a:off x="-153687" y="218725"/>
            <a:ext cx="9326825" cy="185600"/>
            <a:chOff x="-124" y="218725"/>
            <a:chExt cx="9326825" cy="185600"/>
          </a:xfrm>
        </p:grpSpPr>
        <p:sp>
          <p:nvSpPr>
            <p:cNvPr id="1714" name="Google Shape;1714;p2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9" name="Google Shape;1719;p20"/>
          <p:cNvGrpSpPr/>
          <p:nvPr/>
        </p:nvGrpSpPr>
        <p:grpSpPr>
          <a:xfrm>
            <a:off x="8424001" y="218732"/>
            <a:ext cx="4089250" cy="2392691"/>
            <a:chOff x="5490925" y="397700"/>
            <a:chExt cx="3012783" cy="1762831"/>
          </a:xfrm>
        </p:grpSpPr>
        <p:sp>
          <p:nvSpPr>
            <p:cNvPr id="1720" name="Google Shape;1720;p20"/>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0"/>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0"/>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0"/>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0"/>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0"/>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0"/>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8" name="Google Shape;1818;p20"/>
          <p:cNvGrpSpPr/>
          <p:nvPr/>
        </p:nvGrpSpPr>
        <p:grpSpPr>
          <a:xfrm>
            <a:off x="-1942069" y="2957609"/>
            <a:ext cx="13017963" cy="3347813"/>
            <a:chOff x="-1942069" y="2957609"/>
            <a:chExt cx="13017963" cy="3347813"/>
          </a:xfrm>
        </p:grpSpPr>
        <p:grpSp>
          <p:nvGrpSpPr>
            <p:cNvPr id="1819" name="Google Shape;1819;p20"/>
            <p:cNvGrpSpPr/>
            <p:nvPr/>
          </p:nvGrpSpPr>
          <p:grpSpPr>
            <a:xfrm rot="-2700000">
              <a:off x="8301734" y="3364508"/>
              <a:ext cx="2200508" cy="2534014"/>
              <a:chOff x="2166075" y="959650"/>
              <a:chExt cx="3498975" cy="4029275"/>
            </a:xfrm>
          </p:grpSpPr>
          <p:sp>
            <p:nvSpPr>
              <p:cNvPr id="1820" name="Google Shape;1820;p2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2" name="Google Shape;1882;p20"/>
            <p:cNvGrpSpPr/>
            <p:nvPr/>
          </p:nvGrpSpPr>
          <p:grpSpPr>
            <a:xfrm flipH="1" rot="2700000">
              <a:off x="-1368416" y="3364508"/>
              <a:ext cx="2200508" cy="2534014"/>
              <a:chOff x="2166075" y="959650"/>
              <a:chExt cx="3498975" cy="4029275"/>
            </a:xfrm>
          </p:grpSpPr>
          <p:sp>
            <p:nvSpPr>
              <p:cNvPr id="1883" name="Google Shape;1883;p2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45" name="Google Shape;1945;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3"/>
          <p:cNvSpPr txBox="1"/>
          <p:nvPr>
            <p:ph type="title"/>
          </p:nvPr>
        </p:nvSpPr>
        <p:spPr>
          <a:xfrm flipH="1">
            <a:off x="5445475" y="2571975"/>
            <a:ext cx="29853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4" name="Google Shape;84;p3"/>
          <p:cNvSpPr txBox="1"/>
          <p:nvPr>
            <p:ph hasCustomPrompt="1" idx="2" type="title"/>
          </p:nvPr>
        </p:nvSpPr>
        <p:spPr>
          <a:xfrm flipH="1">
            <a:off x="7141975" y="1730175"/>
            <a:ext cx="1288800" cy="841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85" name="Google Shape;85;p3"/>
          <p:cNvGrpSpPr/>
          <p:nvPr/>
        </p:nvGrpSpPr>
        <p:grpSpPr>
          <a:xfrm flipH="1" rot="2700000">
            <a:off x="-1085428" y="958296"/>
            <a:ext cx="3071409" cy="3536907"/>
            <a:chOff x="2166075" y="959650"/>
            <a:chExt cx="3498975" cy="4029275"/>
          </a:xfrm>
        </p:grpSpPr>
        <p:sp>
          <p:nvSpPr>
            <p:cNvPr id="86" name="Google Shape;86;p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3"/>
          <p:cNvGrpSpPr/>
          <p:nvPr/>
        </p:nvGrpSpPr>
        <p:grpSpPr>
          <a:xfrm>
            <a:off x="-153687" y="218725"/>
            <a:ext cx="9326825" cy="185600"/>
            <a:chOff x="-124" y="218725"/>
            <a:chExt cx="9326825" cy="185600"/>
          </a:xfrm>
        </p:grpSpPr>
        <p:sp>
          <p:nvSpPr>
            <p:cNvPr id="149" name="Google Shape;149;p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3"/>
          <p:cNvSpPr/>
          <p:nvPr>
            <p:ph idx="3" type="pic"/>
          </p:nvPr>
        </p:nvSpPr>
        <p:spPr>
          <a:xfrm>
            <a:off x="713225" y="717900"/>
            <a:ext cx="3707700" cy="3707700"/>
          </a:xfrm>
          <a:prstGeom prst="rect">
            <a:avLst/>
          </a:prstGeom>
          <a:noFill/>
          <a:ln>
            <a:noFill/>
          </a:ln>
        </p:spPr>
      </p:sp>
      <p:grpSp>
        <p:nvGrpSpPr>
          <p:cNvPr id="155" name="Google Shape;155;p3"/>
          <p:cNvGrpSpPr/>
          <p:nvPr/>
        </p:nvGrpSpPr>
        <p:grpSpPr>
          <a:xfrm rot="-2700000">
            <a:off x="8020690" y="3330630"/>
            <a:ext cx="2632000" cy="3030902"/>
            <a:chOff x="2166075" y="959650"/>
            <a:chExt cx="3498975" cy="4029275"/>
          </a:xfrm>
        </p:grpSpPr>
        <p:sp>
          <p:nvSpPr>
            <p:cNvPr id="156" name="Google Shape;156;p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46" name="Shape 1946"/>
        <p:cNvGrpSpPr/>
        <p:nvPr/>
      </p:nvGrpSpPr>
      <p:grpSpPr>
        <a:xfrm>
          <a:off x="0" y="0"/>
          <a:ext cx="0" cy="0"/>
          <a:chOff x="0" y="0"/>
          <a:chExt cx="0" cy="0"/>
        </a:xfrm>
      </p:grpSpPr>
      <p:sp>
        <p:nvSpPr>
          <p:cNvPr id="1947" name="Google Shape;194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48" name="Google Shape;1948;p21"/>
          <p:cNvSpPr txBox="1"/>
          <p:nvPr>
            <p:ph idx="1" type="subTitle"/>
          </p:nvPr>
        </p:nvSpPr>
        <p:spPr>
          <a:xfrm>
            <a:off x="713225" y="1559627"/>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49" name="Google Shape;1949;p21"/>
          <p:cNvSpPr txBox="1"/>
          <p:nvPr>
            <p:ph idx="2" type="subTitle"/>
          </p:nvPr>
        </p:nvSpPr>
        <p:spPr>
          <a:xfrm>
            <a:off x="3871066" y="1559632"/>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50" name="Google Shape;1950;p21"/>
          <p:cNvSpPr txBox="1"/>
          <p:nvPr>
            <p:ph idx="3" type="subTitle"/>
          </p:nvPr>
        </p:nvSpPr>
        <p:spPr>
          <a:xfrm>
            <a:off x="3871066" y="272407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51" name="Google Shape;1951;p21"/>
          <p:cNvSpPr txBox="1"/>
          <p:nvPr>
            <p:ph idx="4" type="subTitle"/>
          </p:nvPr>
        </p:nvSpPr>
        <p:spPr>
          <a:xfrm>
            <a:off x="713225" y="388850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52" name="Google Shape;1952;p21"/>
          <p:cNvSpPr txBox="1"/>
          <p:nvPr>
            <p:ph idx="5" type="subTitle"/>
          </p:nvPr>
        </p:nvSpPr>
        <p:spPr>
          <a:xfrm>
            <a:off x="713225" y="2725324"/>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53" name="Google Shape;1953;p21"/>
          <p:cNvSpPr txBox="1"/>
          <p:nvPr>
            <p:ph idx="6" type="subTitle"/>
          </p:nvPr>
        </p:nvSpPr>
        <p:spPr>
          <a:xfrm>
            <a:off x="3871066" y="3888503"/>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54" name="Google Shape;1954;p21"/>
          <p:cNvSpPr txBox="1"/>
          <p:nvPr>
            <p:ph idx="7" type="subTitle"/>
          </p:nvPr>
        </p:nvSpPr>
        <p:spPr>
          <a:xfrm>
            <a:off x="713225" y="118205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55" name="Google Shape;1955;p21"/>
          <p:cNvSpPr txBox="1"/>
          <p:nvPr>
            <p:ph idx="8" type="subTitle"/>
          </p:nvPr>
        </p:nvSpPr>
        <p:spPr>
          <a:xfrm>
            <a:off x="3871066" y="1182050"/>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56" name="Google Shape;1956;p21"/>
          <p:cNvSpPr txBox="1"/>
          <p:nvPr>
            <p:ph idx="9" type="subTitle"/>
          </p:nvPr>
        </p:nvSpPr>
        <p:spPr>
          <a:xfrm>
            <a:off x="713225" y="2347743"/>
            <a:ext cx="28062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57" name="Google Shape;1957;p21"/>
          <p:cNvSpPr txBox="1"/>
          <p:nvPr>
            <p:ph idx="13" type="subTitle"/>
          </p:nvPr>
        </p:nvSpPr>
        <p:spPr>
          <a:xfrm>
            <a:off x="3871066" y="234900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58" name="Google Shape;1958;p21"/>
          <p:cNvSpPr txBox="1"/>
          <p:nvPr>
            <p:ph idx="14" type="subTitle"/>
          </p:nvPr>
        </p:nvSpPr>
        <p:spPr>
          <a:xfrm>
            <a:off x="713225" y="3513425"/>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59" name="Google Shape;1959;p21"/>
          <p:cNvSpPr txBox="1"/>
          <p:nvPr>
            <p:ph idx="15" type="subTitle"/>
          </p:nvPr>
        </p:nvSpPr>
        <p:spPr>
          <a:xfrm>
            <a:off x="3871066" y="3513426"/>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960" name="Google Shape;1960;p21"/>
          <p:cNvGrpSpPr/>
          <p:nvPr/>
        </p:nvGrpSpPr>
        <p:grpSpPr>
          <a:xfrm>
            <a:off x="-153687" y="218725"/>
            <a:ext cx="9326825" cy="185600"/>
            <a:chOff x="-124" y="218725"/>
            <a:chExt cx="9326825" cy="185600"/>
          </a:xfrm>
        </p:grpSpPr>
        <p:sp>
          <p:nvSpPr>
            <p:cNvPr id="1961" name="Google Shape;1961;p2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6" name="Google Shape;1966;p21"/>
          <p:cNvGrpSpPr/>
          <p:nvPr/>
        </p:nvGrpSpPr>
        <p:grpSpPr>
          <a:xfrm flipH="1" rot="2700000">
            <a:off x="-1368416" y="3364508"/>
            <a:ext cx="2200508" cy="2534014"/>
            <a:chOff x="2166075" y="959650"/>
            <a:chExt cx="3498975" cy="4029275"/>
          </a:xfrm>
        </p:grpSpPr>
        <p:sp>
          <p:nvSpPr>
            <p:cNvPr id="1967" name="Google Shape;1967;p2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9" name="Google Shape;2029;p21"/>
          <p:cNvGrpSpPr/>
          <p:nvPr/>
        </p:nvGrpSpPr>
        <p:grpSpPr>
          <a:xfrm rot="-2700000">
            <a:off x="7141381" y="1086663"/>
            <a:ext cx="2959082" cy="3407557"/>
            <a:chOff x="2166075" y="959650"/>
            <a:chExt cx="3498975" cy="4029275"/>
          </a:xfrm>
        </p:grpSpPr>
        <p:sp>
          <p:nvSpPr>
            <p:cNvPr id="2030" name="Google Shape;2030;p2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2" name="Google Shape;2092;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093" name="Shape 2093"/>
        <p:cNvGrpSpPr/>
        <p:nvPr/>
      </p:nvGrpSpPr>
      <p:grpSpPr>
        <a:xfrm>
          <a:off x="0" y="0"/>
          <a:ext cx="0" cy="0"/>
          <a:chOff x="0" y="0"/>
          <a:chExt cx="0" cy="0"/>
        </a:xfrm>
      </p:grpSpPr>
      <p:sp>
        <p:nvSpPr>
          <p:cNvPr id="2094" name="Google Shape;2094;p22"/>
          <p:cNvSpPr txBox="1"/>
          <p:nvPr/>
        </p:nvSpPr>
        <p:spPr>
          <a:xfrm>
            <a:off x="4831775" y="3615225"/>
            <a:ext cx="3599400" cy="5562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b="1" lang="en" sz="10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000" u="sng">
                <a:solidFill>
                  <a:schemeClr val="dk1"/>
                </a:solidFill>
                <a:latin typeface="Open Sans"/>
                <a:ea typeface="Open Sans"/>
                <a:cs typeface="Open Sans"/>
                <a:sym typeface="Open Sans"/>
              </a:rPr>
              <a:t> </a:t>
            </a:r>
            <a:endParaRPr b="1" sz="1000" u="sng">
              <a:solidFill>
                <a:schemeClr val="dk1"/>
              </a:solidFill>
              <a:latin typeface="Open Sans"/>
              <a:ea typeface="Open Sans"/>
              <a:cs typeface="Open Sans"/>
              <a:sym typeface="Open Sans"/>
            </a:endParaRPr>
          </a:p>
        </p:txBody>
      </p:sp>
      <p:sp>
        <p:nvSpPr>
          <p:cNvPr id="2095" name="Google Shape;2095;p22"/>
          <p:cNvSpPr txBox="1"/>
          <p:nvPr>
            <p:ph type="title"/>
          </p:nvPr>
        </p:nvSpPr>
        <p:spPr>
          <a:xfrm>
            <a:off x="4571975" y="539500"/>
            <a:ext cx="3859200" cy="105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96" name="Google Shape;2096;p22"/>
          <p:cNvSpPr txBox="1"/>
          <p:nvPr>
            <p:ph idx="1" type="subTitle"/>
          </p:nvPr>
        </p:nvSpPr>
        <p:spPr>
          <a:xfrm>
            <a:off x="4571975" y="1788425"/>
            <a:ext cx="3859200" cy="105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2097" name="Google Shape;2097;p22"/>
          <p:cNvGrpSpPr/>
          <p:nvPr/>
        </p:nvGrpSpPr>
        <p:grpSpPr>
          <a:xfrm>
            <a:off x="-153687" y="218725"/>
            <a:ext cx="9326825" cy="185600"/>
            <a:chOff x="-124" y="218725"/>
            <a:chExt cx="9326825" cy="185600"/>
          </a:xfrm>
        </p:grpSpPr>
        <p:sp>
          <p:nvSpPr>
            <p:cNvPr id="2098" name="Google Shape;2098;p2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3" name="Google Shape;2103;p22"/>
          <p:cNvGrpSpPr/>
          <p:nvPr/>
        </p:nvGrpSpPr>
        <p:grpSpPr>
          <a:xfrm flipH="1" rot="2700000">
            <a:off x="-1036378" y="1773520"/>
            <a:ext cx="3225301" cy="3714123"/>
            <a:chOff x="2166075" y="959650"/>
            <a:chExt cx="3498975" cy="4029275"/>
          </a:xfrm>
        </p:grpSpPr>
        <p:sp>
          <p:nvSpPr>
            <p:cNvPr id="2104" name="Google Shape;2104;p2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6" name="Google Shape;216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167" name="Shape 2167"/>
        <p:cNvGrpSpPr/>
        <p:nvPr/>
      </p:nvGrpSpPr>
      <p:grpSpPr>
        <a:xfrm>
          <a:off x="0" y="0"/>
          <a:ext cx="0" cy="0"/>
          <a:chOff x="0" y="0"/>
          <a:chExt cx="0" cy="0"/>
        </a:xfrm>
      </p:grpSpPr>
      <p:grpSp>
        <p:nvGrpSpPr>
          <p:cNvPr id="2168" name="Google Shape;2168;p23"/>
          <p:cNvGrpSpPr/>
          <p:nvPr/>
        </p:nvGrpSpPr>
        <p:grpSpPr>
          <a:xfrm>
            <a:off x="-153687" y="218725"/>
            <a:ext cx="9326825" cy="185600"/>
            <a:chOff x="-124" y="218725"/>
            <a:chExt cx="9326825" cy="185600"/>
          </a:xfrm>
        </p:grpSpPr>
        <p:sp>
          <p:nvSpPr>
            <p:cNvPr id="2169" name="Google Shape;2169;p2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4" name="Google Shape;2174;p23"/>
          <p:cNvGrpSpPr/>
          <p:nvPr/>
        </p:nvGrpSpPr>
        <p:grpSpPr>
          <a:xfrm>
            <a:off x="8424001" y="218732"/>
            <a:ext cx="4089250" cy="2392691"/>
            <a:chOff x="5490925" y="397700"/>
            <a:chExt cx="3012783" cy="1762831"/>
          </a:xfrm>
        </p:grpSpPr>
        <p:sp>
          <p:nvSpPr>
            <p:cNvPr id="2175" name="Google Shape;2175;p23"/>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3"/>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3"/>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3"/>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3"/>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3"/>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3"/>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3"/>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3"/>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3"/>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3"/>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3"/>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3"/>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3"/>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3"/>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3"/>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3"/>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3"/>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3"/>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3"/>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3"/>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3"/>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3"/>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3"/>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3"/>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3"/>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3"/>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3"/>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3"/>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3"/>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3"/>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3"/>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3"/>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3"/>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3"/>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3"/>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3"/>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3"/>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3"/>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3"/>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3"/>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3"/>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3"/>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3"/>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3"/>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3"/>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3"/>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3"/>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3"/>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3"/>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3"/>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3"/>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3"/>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3"/>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3"/>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3"/>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3"/>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3"/>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3"/>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3"/>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3"/>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3"/>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3"/>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3"/>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3"/>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3"/>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3"/>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3"/>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3"/>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3"/>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3"/>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3"/>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3"/>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3"/>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3"/>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3"/>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3"/>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3"/>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3"/>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3"/>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3"/>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3"/>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3"/>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3"/>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3"/>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3"/>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3"/>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3"/>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3"/>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3"/>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3"/>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3"/>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3"/>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3"/>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3"/>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3"/>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3"/>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3"/>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3" name="Google Shape;2273;p23"/>
          <p:cNvGrpSpPr/>
          <p:nvPr/>
        </p:nvGrpSpPr>
        <p:grpSpPr>
          <a:xfrm>
            <a:off x="-1942069" y="2957609"/>
            <a:ext cx="13017963" cy="3347813"/>
            <a:chOff x="-1942069" y="2957609"/>
            <a:chExt cx="13017963" cy="3347813"/>
          </a:xfrm>
        </p:grpSpPr>
        <p:grpSp>
          <p:nvGrpSpPr>
            <p:cNvPr id="2274" name="Google Shape;2274;p23"/>
            <p:cNvGrpSpPr/>
            <p:nvPr/>
          </p:nvGrpSpPr>
          <p:grpSpPr>
            <a:xfrm rot="-2700000">
              <a:off x="8301734" y="3364508"/>
              <a:ext cx="2200508" cy="2534014"/>
              <a:chOff x="2166075" y="959650"/>
              <a:chExt cx="3498975" cy="4029275"/>
            </a:xfrm>
          </p:grpSpPr>
          <p:sp>
            <p:nvSpPr>
              <p:cNvPr id="2275" name="Google Shape;2275;p2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7" name="Google Shape;2337;p23"/>
            <p:cNvGrpSpPr/>
            <p:nvPr/>
          </p:nvGrpSpPr>
          <p:grpSpPr>
            <a:xfrm flipH="1" rot="2700000">
              <a:off x="-1368416" y="3364508"/>
              <a:ext cx="2200508" cy="2534014"/>
              <a:chOff x="2166075" y="959650"/>
              <a:chExt cx="3498975" cy="4029275"/>
            </a:xfrm>
          </p:grpSpPr>
          <p:sp>
            <p:nvSpPr>
              <p:cNvPr id="2338" name="Google Shape;2338;p2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00" name="Google Shape;240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401" name="Shape 2401"/>
        <p:cNvGrpSpPr/>
        <p:nvPr/>
      </p:nvGrpSpPr>
      <p:grpSpPr>
        <a:xfrm>
          <a:off x="0" y="0"/>
          <a:ext cx="0" cy="0"/>
          <a:chOff x="0" y="0"/>
          <a:chExt cx="0" cy="0"/>
        </a:xfrm>
      </p:grpSpPr>
      <p:grpSp>
        <p:nvGrpSpPr>
          <p:cNvPr id="2402" name="Google Shape;2402;p24"/>
          <p:cNvGrpSpPr/>
          <p:nvPr/>
        </p:nvGrpSpPr>
        <p:grpSpPr>
          <a:xfrm>
            <a:off x="-153687" y="218725"/>
            <a:ext cx="9326825" cy="185600"/>
            <a:chOff x="-124" y="218725"/>
            <a:chExt cx="9326825" cy="185600"/>
          </a:xfrm>
        </p:grpSpPr>
        <p:sp>
          <p:nvSpPr>
            <p:cNvPr id="2403" name="Google Shape;2403;p2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8" name="Google Shape;2408;p24"/>
          <p:cNvGrpSpPr/>
          <p:nvPr/>
        </p:nvGrpSpPr>
        <p:grpSpPr>
          <a:xfrm rot="-2700000">
            <a:off x="8301734" y="3364508"/>
            <a:ext cx="2200508" cy="2534014"/>
            <a:chOff x="2166075" y="959650"/>
            <a:chExt cx="3498975" cy="4029275"/>
          </a:xfrm>
        </p:grpSpPr>
        <p:sp>
          <p:nvSpPr>
            <p:cNvPr id="2409" name="Google Shape;2409;p2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1" name="Google Shape;247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9" name="Shape 219"/>
        <p:cNvGrpSpPr/>
        <p:nvPr/>
      </p:nvGrpSpPr>
      <p:grpSpPr>
        <a:xfrm>
          <a:off x="0" y="0"/>
          <a:ext cx="0" cy="0"/>
          <a:chOff x="0" y="0"/>
          <a:chExt cx="0" cy="0"/>
        </a:xfrm>
      </p:grpSpPr>
      <p:sp>
        <p:nvSpPr>
          <p:cNvPr id="220" name="Google Shape;22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1" name="Google Shape;221;p4"/>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222" name="Google Shape;222;p4"/>
          <p:cNvGrpSpPr/>
          <p:nvPr/>
        </p:nvGrpSpPr>
        <p:grpSpPr>
          <a:xfrm>
            <a:off x="-153687" y="218725"/>
            <a:ext cx="9326825" cy="185600"/>
            <a:chOff x="-124" y="218725"/>
            <a:chExt cx="9326825" cy="185600"/>
          </a:xfrm>
        </p:grpSpPr>
        <p:sp>
          <p:nvSpPr>
            <p:cNvPr id="223" name="Google Shape;223;p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4"/>
          <p:cNvGrpSpPr/>
          <p:nvPr/>
        </p:nvGrpSpPr>
        <p:grpSpPr>
          <a:xfrm flipH="1" rot="-8100000">
            <a:off x="7141381" y="1477738"/>
            <a:ext cx="2959082" cy="3407557"/>
            <a:chOff x="2166075" y="959650"/>
            <a:chExt cx="3498975" cy="4029275"/>
          </a:xfrm>
        </p:grpSpPr>
        <p:sp>
          <p:nvSpPr>
            <p:cNvPr id="229" name="Google Shape;229;p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 name="Google Shape;291;p4"/>
          <p:cNvGrpSpPr/>
          <p:nvPr/>
        </p:nvGrpSpPr>
        <p:grpSpPr>
          <a:xfrm>
            <a:off x="8424001" y="218732"/>
            <a:ext cx="4089250" cy="2392691"/>
            <a:chOff x="5490925" y="397700"/>
            <a:chExt cx="3012783" cy="1762831"/>
          </a:xfrm>
        </p:grpSpPr>
        <p:sp>
          <p:nvSpPr>
            <p:cNvPr id="292" name="Google Shape;292;p4"/>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1" name="Shape 391"/>
        <p:cNvGrpSpPr/>
        <p:nvPr/>
      </p:nvGrpSpPr>
      <p:grpSpPr>
        <a:xfrm>
          <a:off x="0" y="0"/>
          <a:ext cx="0" cy="0"/>
          <a:chOff x="0" y="0"/>
          <a:chExt cx="0" cy="0"/>
        </a:xfrm>
      </p:grpSpPr>
      <p:sp>
        <p:nvSpPr>
          <p:cNvPr id="392" name="Google Shape;39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3" name="Google Shape;393;p5"/>
          <p:cNvSpPr txBox="1"/>
          <p:nvPr>
            <p:ph idx="1" type="subTitle"/>
          </p:nvPr>
        </p:nvSpPr>
        <p:spPr>
          <a:xfrm>
            <a:off x="4798175" y="2497949"/>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4" name="Google Shape;394;p5"/>
          <p:cNvSpPr txBox="1"/>
          <p:nvPr>
            <p:ph idx="2" type="subTitle"/>
          </p:nvPr>
        </p:nvSpPr>
        <p:spPr>
          <a:xfrm>
            <a:off x="1005325" y="2497953"/>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5" name="Google Shape;395;p5"/>
          <p:cNvSpPr txBox="1"/>
          <p:nvPr>
            <p:ph idx="3" type="subTitle"/>
          </p:nvPr>
        </p:nvSpPr>
        <p:spPr>
          <a:xfrm>
            <a:off x="1005325"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6" name="Google Shape;396;p5"/>
          <p:cNvSpPr txBox="1"/>
          <p:nvPr>
            <p:ph idx="4" type="subTitle"/>
          </p:nvPr>
        </p:nvSpPr>
        <p:spPr>
          <a:xfrm>
            <a:off x="4798176"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97" name="Google Shape;397;p5"/>
          <p:cNvGrpSpPr/>
          <p:nvPr/>
        </p:nvGrpSpPr>
        <p:grpSpPr>
          <a:xfrm flipH="1" rot="2700000">
            <a:off x="-1368416" y="3364508"/>
            <a:ext cx="2200508" cy="2534014"/>
            <a:chOff x="2166075" y="959650"/>
            <a:chExt cx="3498975" cy="4029275"/>
          </a:xfrm>
        </p:grpSpPr>
        <p:sp>
          <p:nvSpPr>
            <p:cNvPr id="398" name="Google Shape;398;p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5"/>
          <p:cNvGrpSpPr/>
          <p:nvPr/>
        </p:nvGrpSpPr>
        <p:grpSpPr>
          <a:xfrm>
            <a:off x="-153687" y="218725"/>
            <a:ext cx="9544563" cy="4582206"/>
            <a:chOff x="-153687" y="218725"/>
            <a:chExt cx="9544563" cy="4582206"/>
          </a:xfrm>
        </p:grpSpPr>
        <p:grpSp>
          <p:nvGrpSpPr>
            <p:cNvPr id="461" name="Google Shape;461;p5"/>
            <p:cNvGrpSpPr/>
            <p:nvPr/>
          </p:nvGrpSpPr>
          <p:grpSpPr>
            <a:xfrm>
              <a:off x="-153687" y="218725"/>
              <a:ext cx="9326825" cy="185600"/>
              <a:chOff x="-124" y="218725"/>
              <a:chExt cx="9326825" cy="185600"/>
            </a:xfrm>
          </p:grpSpPr>
          <p:sp>
            <p:nvSpPr>
              <p:cNvPr id="462" name="Google Shape;462;p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5"/>
            <p:cNvGrpSpPr/>
            <p:nvPr/>
          </p:nvGrpSpPr>
          <p:grpSpPr>
            <a:xfrm flipH="1">
              <a:off x="8423431" y="4087919"/>
              <a:ext cx="967446" cy="713012"/>
              <a:chOff x="654725" y="4421499"/>
              <a:chExt cx="777065" cy="572700"/>
            </a:xfrm>
          </p:grpSpPr>
          <p:sp>
            <p:nvSpPr>
              <p:cNvPr id="468" name="Google Shape;468;p5"/>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5"/>
            <p:cNvGrpSpPr/>
            <p:nvPr/>
          </p:nvGrpSpPr>
          <p:grpSpPr>
            <a:xfrm>
              <a:off x="7866278" y="539498"/>
              <a:ext cx="1433897" cy="1875221"/>
              <a:chOff x="8430775" y="1095325"/>
              <a:chExt cx="1235372" cy="1615595"/>
            </a:xfrm>
          </p:grpSpPr>
          <p:sp>
            <p:nvSpPr>
              <p:cNvPr id="485" name="Google Shape;485;p5"/>
              <p:cNvSpPr/>
              <p:nvPr/>
            </p:nvSpPr>
            <p:spPr>
              <a:xfrm>
                <a:off x="8471881" y="1095325"/>
                <a:ext cx="1158107" cy="1535090"/>
              </a:xfrm>
              <a:custGeom>
                <a:rect b="b" l="l" r="r" t="t"/>
                <a:pathLst>
                  <a:path extrusionOk="0" h="35553" w="26822">
                    <a:moveTo>
                      <a:pt x="1703" y="0"/>
                    </a:moveTo>
                    <a:cubicBezTo>
                      <a:pt x="561" y="0"/>
                      <a:pt x="0" y="362"/>
                      <a:pt x="0" y="362"/>
                    </a:cubicBezTo>
                    <a:lnTo>
                      <a:pt x="10576" y="7856"/>
                    </a:lnTo>
                    <a:cubicBezTo>
                      <a:pt x="10576" y="7856"/>
                      <a:pt x="17653" y="12688"/>
                      <a:pt x="23207" y="18128"/>
                    </a:cubicBezTo>
                    <a:cubicBezTo>
                      <a:pt x="25185" y="20069"/>
                      <a:pt x="25528" y="35552"/>
                      <a:pt x="25528" y="35552"/>
                    </a:cubicBezTo>
                    <a:lnTo>
                      <a:pt x="26821" y="35552"/>
                    </a:lnTo>
                    <a:cubicBezTo>
                      <a:pt x="26821" y="35552"/>
                      <a:pt x="26707" y="20601"/>
                      <a:pt x="24691" y="17938"/>
                    </a:cubicBezTo>
                    <a:cubicBezTo>
                      <a:pt x="23093" y="15846"/>
                      <a:pt x="16207" y="10634"/>
                      <a:pt x="11908" y="6943"/>
                    </a:cubicBezTo>
                    <a:cubicBezTo>
                      <a:pt x="10120" y="4585"/>
                      <a:pt x="8674" y="2911"/>
                      <a:pt x="6886" y="1807"/>
                    </a:cubicBezTo>
                    <a:cubicBezTo>
                      <a:pt x="4565" y="362"/>
                      <a:pt x="2844" y="0"/>
                      <a:pt x="17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
              <p:cNvSpPr/>
              <p:nvPr/>
            </p:nvSpPr>
            <p:spPr>
              <a:xfrm>
                <a:off x="8430775" y="1120757"/>
                <a:ext cx="484624" cy="329185"/>
              </a:xfrm>
              <a:custGeom>
                <a:rect b="b" l="l" r="r" t="t"/>
                <a:pathLst>
                  <a:path extrusionOk="0" h="7624" w="11224">
                    <a:moveTo>
                      <a:pt x="1028" y="1"/>
                    </a:moveTo>
                    <a:cubicBezTo>
                      <a:pt x="990" y="77"/>
                      <a:pt x="914" y="153"/>
                      <a:pt x="876" y="191"/>
                    </a:cubicBezTo>
                    <a:cubicBezTo>
                      <a:pt x="1" y="1865"/>
                      <a:pt x="1789" y="4604"/>
                      <a:pt x="4947" y="6316"/>
                    </a:cubicBezTo>
                    <a:cubicBezTo>
                      <a:pt x="6555" y="7184"/>
                      <a:pt x="8180" y="7624"/>
                      <a:pt x="9512" y="7624"/>
                    </a:cubicBezTo>
                    <a:cubicBezTo>
                      <a:pt x="10166" y="7624"/>
                      <a:pt x="10748" y="7518"/>
                      <a:pt x="11224" y="7305"/>
                    </a:cubicBezTo>
                    <a:cubicBezTo>
                      <a:pt x="9854" y="6392"/>
                      <a:pt x="8447" y="5555"/>
                      <a:pt x="7191" y="4528"/>
                    </a:cubicBezTo>
                    <a:cubicBezTo>
                      <a:pt x="5213" y="2854"/>
                      <a:pt x="3159" y="1485"/>
                      <a:pt x="1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
              <p:cNvSpPr/>
              <p:nvPr/>
            </p:nvSpPr>
            <p:spPr>
              <a:xfrm>
                <a:off x="8439022" y="1108149"/>
                <a:ext cx="501032" cy="361137"/>
              </a:xfrm>
              <a:custGeom>
                <a:rect b="b" l="l" r="r" t="t"/>
                <a:pathLst>
                  <a:path extrusionOk="0" h="8364" w="11604">
                    <a:moveTo>
                      <a:pt x="515" y="1"/>
                    </a:moveTo>
                    <a:cubicBezTo>
                      <a:pt x="369" y="1"/>
                      <a:pt x="224" y="60"/>
                      <a:pt x="152" y="179"/>
                    </a:cubicBezTo>
                    <a:cubicBezTo>
                      <a:pt x="0" y="369"/>
                      <a:pt x="38" y="635"/>
                      <a:pt x="228" y="788"/>
                    </a:cubicBezTo>
                    <a:lnTo>
                      <a:pt x="10843" y="8282"/>
                    </a:lnTo>
                    <a:cubicBezTo>
                      <a:pt x="10913" y="8338"/>
                      <a:pt x="10993" y="8363"/>
                      <a:pt x="11074" y="8363"/>
                    </a:cubicBezTo>
                    <a:cubicBezTo>
                      <a:pt x="11213" y="8363"/>
                      <a:pt x="11355" y="8289"/>
                      <a:pt x="11451" y="8168"/>
                    </a:cubicBezTo>
                    <a:cubicBezTo>
                      <a:pt x="11604" y="7978"/>
                      <a:pt x="11528" y="7712"/>
                      <a:pt x="11337" y="7559"/>
                    </a:cubicBezTo>
                    <a:lnTo>
                      <a:pt x="761" y="65"/>
                    </a:lnTo>
                    <a:cubicBezTo>
                      <a:pt x="690" y="22"/>
                      <a:pt x="602" y="1"/>
                      <a:pt x="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
              <p:cNvSpPr/>
              <p:nvPr/>
            </p:nvSpPr>
            <p:spPr>
              <a:xfrm>
                <a:off x="9528109" y="2433289"/>
                <a:ext cx="138038" cy="277631"/>
              </a:xfrm>
              <a:custGeom>
                <a:rect b="b" l="l" r="r" t="t"/>
                <a:pathLst>
                  <a:path extrusionOk="0" h="6430" w="3197">
                    <a:moveTo>
                      <a:pt x="0" y="0"/>
                    </a:moveTo>
                    <a:lnTo>
                      <a:pt x="0" y="6430"/>
                    </a:lnTo>
                    <a:lnTo>
                      <a:pt x="3196" y="6430"/>
                    </a:lnTo>
                    <a:lnTo>
                      <a:pt x="31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9" name="Google Shape;489;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0" name="Shape 490"/>
        <p:cNvGrpSpPr/>
        <p:nvPr/>
      </p:nvGrpSpPr>
      <p:grpSpPr>
        <a:xfrm>
          <a:off x="0" y="0"/>
          <a:ext cx="0" cy="0"/>
          <a:chOff x="0" y="0"/>
          <a:chExt cx="0" cy="0"/>
        </a:xfrm>
      </p:grpSpPr>
      <p:sp>
        <p:nvSpPr>
          <p:cNvPr id="491" name="Google Shape;49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92" name="Google Shape;492;p6"/>
          <p:cNvGrpSpPr/>
          <p:nvPr/>
        </p:nvGrpSpPr>
        <p:grpSpPr>
          <a:xfrm flipH="1" rot="-8100000">
            <a:off x="8573484" y="364095"/>
            <a:ext cx="2200508" cy="2534014"/>
            <a:chOff x="2166075" y="959650"/>
            <a:chExt cx="3498975" cy="4029275"/>
          </a:xfrm>
        </p:grpSpPr>
        <p:sp>
          <p:nvSpPr>
            <p:cNvPr id="493" name="Google Shape;493;p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6"/>
          <p:cNvGrpSpPr/>
          <p:nvPr/>
        </p:nvGrpSpPr>
        <p:grpSpPr>
          <a:xfrm>
            <a:off x="-153687" y="218725"/>
            <a:ext cx="9326825" cy="185600"/>
            <a:chOff x="-124" y="218725"/>
            <a:chExt cx="9326825" cy="185600"/>
          </a:xfrm>
        </p:grpSpPr>
        <p:sp>
          <p:nvSpPr>
            <p:cNvPr id="556" name="Google Shape;556;p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6"/>
          <p:cNvGrpSpPr/>
          <p:nvPr/>
        </p:nvGrpSpPr>
        <p:grpSpPr>
          <a:xfrm flipH="1" rot="2700000">
            <a:off x="-1368416" y="3364508"/>
            <a:ext cx="2200508" cy="2534014"/>
            <a:chOff x="2166075" y="959650"/>
            <a:chExt cx="3498975" cy="4029275"/>
          </a:xfrm>
        </p:grpSpPr>
        <p:sp>
          <p:nvSpPr>
            <p:cNvPr id="562" name="Google Shape;562;p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5" name="Shape 625"/>
        <p:cNvGrpSpPr/>
        <p:nvPr/>
      </p:nvGrpSpPr>
      <p:grpSpPr>
        <a:xfrm>
          <a:off x="0" y="0"/>
          <a:ext cx="0" cy="0"/>
          <a:chOff x="0" y="0"/>
          <a:chExt cx="0" cy="0"/>
        </a:xfrm>
      </p:grpSpPr>
      <p:grpSp>
        <p:nvGrpSpPr>
          <p:cNvPr id="626" name="Google Shape;626;p7"/>
          <p:cNvGrpSpPr/>
          <p:nvPr/>
        </p:nvGrpSpPr>
        <p:grpSpPr>
          <a:xfrm rot="8100000">
            <a:off x="-2003303" y="1842595"/>
            <a:ext cx="3225301" cy="3714123"/>
            <a:chOff x="2166075" y="959650"/>
            <a:chExt cx="3498975" cy="4029275"/>
          </a:xfrm>
        </p:grpSpPr>
        <p:sp>
          <p:nvSpPr>
            <p:cNvPr id="627" name="Google Shape;627;p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7"/>
          <p:cNvGrpSpPr/>
          <p:nvPr/>
        </p:nvGrpSpPr>
        <p:grpSpPr>
          <a:xfrm>
            <a:off x="-153687" y="218725"/>
            <a:ext cx="9326825" cy="185600"/>
            <a:chOff x="-124" y="218725"/>
            <a:chExt cx="9326825" cy="185600"/>
          </a:xfrm>
        </p:grpSpPr>
        <p:sp>
          <p:nvSpPr>
            <p:cNvPr id="690" name="Google Shape;690;p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7"/>
          <p:cNvSpPr txBox="1"/>
          <p:nvPr>
            <p:ph type="title"/>
          </p:nvPr>
        </p:nvSpPr>
        <p:spPr>
          <a:xfrm>
            <a:off x="713225" y="948150"/>
            <a:ext cx="4642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6" name="Google Shape;696;p7"/>
          <p:cNvSpPr txBox="1"/>
          <p:nvPr>
            <p:ph idx="1" type="subTitle"/>
          </p:nvPr>
        </p:nvSpPr>
        <p:spPr>
          <a:xfrm>
            <a:off x="713225" y="1520850"/>
            <a:ext cx="4294800" cy="267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697" name="Google Shape;697;p7"/>
          <p:cNvSpPr/>
          <p:nvPr>
            <p:ph idx="2" type="pic"/>
          </p:nvPr>
        </p:nvSpPr>
        <p:spPr>
          <a:xfrm>
            <a:off x="5617143" y="0"/>
            <a:ext cx="3526800" cy="5143500"/>
          </a:xfrm>
          <a:prstGeom prst="rect">
            <a:avLst/>
          </a:prstGeom>
          <a:noFill/>
          <a:ln>
            <a:noFill/>
          </a:ln>
        </p:spPr>
      </p:sp>
      <p:sp>
        <p:nvSpPr>
          <p:cNvPr id="698" name="Google Shape;698;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9" name="Shape 699"/>
        <p:cNvGrpSpPr/>
        <p:nvPr/>
      </p:nvGrpSpPr>
      <p:grpSpPr>
        <a:xfrm>
          <a:off x="0" y="0"/>
          <a:ext cx="0" cy="0"/>
          <a:chOff x="0" y="0"/>
          <a:chExt cx="0" cy="0"/>
        </a:xfrm>
      </p:grpSpPr>
      <p:sp>
        <p:nvSpPr>
          <p:cNvPr id="700" name="Google Shape;700;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01" name="Google Shape;70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02" name="Shape 702"/>
        <p:cNvGrpSpPr/>
        <p:nvPr/>
      </p:nvGrpSpPr>
      <p:grpSpPr>
        <a:xfrm>
          <a:off x="0" y="0"/>
          <a:ext cx="0" cy="0"/>
          <a:chOff x="0" y="0"/>
          <a:chExt cx="0" cy="0"/>
        </a:xfrm>
      </p:grpSpPr>
      <p:sp>
        <p:nvSpPr>
          <p:cNvPr id="703" name="Google Shape;703;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04" name="Google Shape;704;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705" name="Google Shape;705;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6" name="Shape 706"/>
        <p:cNvGrpSpPr/>
        <p:nvPr/>
      </p:nvGrpSpPr>
      <p:grpSpPr>
        <a:xfrm>
          <a:off x="0" y="0"/>
          <a:ext cx="0" cy="0"/>
          <a:chOff x="0" y="0"/>
          <a:chExt cx="0" cy="0"/>
        </a:xfrm>
      </p:grpSpPr>
      <p:sp>
        <p:nvSpPr>
          <p:cNvPr id="707" name="Google Shape;707;p10"/>
          <p:cNvSpPr/>
          <p:nvPr>
            <p:ph idx="2" type="pic"/>
          </p:nvPr>
        </p:nvSpPr>
        <p:spPr>
          <a:xfrm>
            <a:off x="0" y="-14875"/>
            <a:ext cx="9144000" cy="5158500"/>
          </a:xfrm>
          <a:prstGeom prst="rect">
            <a:avLst/>
          </a:prstGeom>
          <a:noFill/>
          <a:ln>
            <a:noFill/>
          </a:ln>
        </p:spPr>
      </p:sp>
      <p:sp>
        <p:nvSpPr>
          <p:cNvPr id="708" name="Google Shape;708;p10"/>
          <p:cNvSpPr txBox="1"/>
          <p:nvPr>
            <p:ph type="title"/>
          </p:nvPr>
        </p:nvSpPr>
        <p:spPr>
          <a:xfrm>
            <a:off x="713225" y="3937000"/>
            <a:ext cx="4191600" cy="6501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30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09" name="Google Shape;709;p10"/>
          <p:cNvGrpSpPr/>
          <p:nvPr/>
        </p:nvGrpSpPr>
        <p:grpSpPr>
          <a:xfrm>
            <a:off x="-153687" y="218725"/>
            <a:ext cx="9326825" cy="185600"/>
            <a:chOff x="-124" y="218725"/>
            <a:chExt cx="9326825" cy="185600"/>
          </a:xfrm>
        </p:grpSpPr>
        <p:sp>
          <p:nvSpPr>
            <p:cNvPr id="710" name="Google Shape;710;p1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10"/>
          <p:cNvGrpSpPr/>
          <p:nvPr/>
        </p:nvGrpSpPr>
        <p:grpSpPr>
          <a:xfrm rot="-2700000">
            <a:off x="7073922" y="1882496"/>
            <a:ext cx="3071409" cy="3536907"/>
            <a:chOff x="2166075" y="959650"/>
            <a:chExt cx="3498975" cy="4029275"/>
          </a:xfrm>
        </p:grpSpPr>
        <p:sp>
          <p:nvSpPr>
            <p:cNvPr id="716" name="Google Shape;716;p1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8" name="Google Shape;77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Be Vietnam Pro"/>
              <a:buNone/>
              <a:defRPr b="1" sz="3000">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2pPr>
            <a:lvl3pPr lvl="2"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3pPr>
            <a:lvl4pPr lvl="3"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4pPr>
            <a:lvl5pPr lvl="4"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5pPr>
            <a:lvl6pPr lvl="5"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6pPr>
            <a:lvl7pPr lvl="6"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7pPr>
            <a:lvl8pPr lvl="7"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8pPr>
            <a:lvl9pPr lvl="8"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a:lnSpc>
                <a:spcPct val="100000"/>
              </a:lnSpc>
              <a:spcBef>
                <a:spcPts val="1600"/>
              </a:spcBef>
              <a:spcAft>
                <a:spcPts val="160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Assistant"/>
                <a:ea typeface="Assistant"/>
                <a:cs typeface="Assistant"/>
                <a:sym typeface="Assistant"/>
              </a:defRPr>
            </a:lvl1pPr>
            <a:lvl2pPr lvl="1" algn="r">
              <a:buNone/>
              <a:defRPr sz="1300">
                <a:solidFill>
                  <a:schemeClr val="dk1"/>
                </a:solidFill>
                <a:latin typeface="Assistant"/>
                <a:ea typeface="Assistant"/>
                <a:cs typeface="Assistant"/>
                <a:sym typeface="Assistant"/>
              </a:defRPr>
            </a:lvl2pPr>
            <a:lvl3pPr lvl="2" algn="r">
              <a:buNone/>
              <a:defRPr sz="1300">
                <a:solidFill>
                  <a:schemeClr val="dk1"/>
                </a:solidFill>
                <a:latin typeface="Assistant"/>
                <a:ea typeface="Assistant"/>
                <a:cs typeface="Assistant"/>
                <a:sym typeface="Assistant"/>
              </a:defRPr>
            </a:lvl3pPr>
            <a:lvl4pPr lvl="3" algn="r">
              <a:buNone/>
              <a:defRPr sz="1300">
                <a:solidFill>
                  <a:schemeClr val="dk1"/>
                </a:solidFill>
                <a:latin typeface="Assistant"/>
                <a:ea typeface="Assistant"/>
                <a:cs typeface="Assistant"/>
                <a:sym typeface="Assistant"/>
              </a:defRPr>
            </a:lvl4pPr>
            <a:lvl5pPr lvl="4" algn="r">
              <a:buNone/>
              <a:defRPr sz="1300">
                <a:solidFill>
                  <a:schemeClr val="dk1"/>
                </a:solidFill>
                <a:latin typeface="Assistant"/>
                <a:ea typeface="Assistant"/>
                <a:cs typeface="Assistant"/>
                <a:sym typeface="Assistant"/>
              </a:defRPr>
            </a:lvl5pPr>
            <a:lvl6pPr lvl="5" algn="r">
              <a:buNone/>
              <a:defRPr sz="1300">
                <a:solidFill>
                  <a:schemeClr val="dk1"/>
                </a:solidFill>
                <a:latin typeface="Assistant"/>
                <a:ea typeface="Assistant"/>
                <a:cs typeface="Assistant"/>
                <a:sym typeface="Assistant"/>
              </a:defRPr>
            </a:lvl6pPr>
            <a:lvl7pPr lvl="6" algn="r">
              <a:buNone/>
              <a:defRPr sz="1300">
                <a:solidFill>
                  <a:schemeClr val="dk1"/>
                </a:solidFill>
                <a:latin typeface="Assistant"/>
                <a:ea typeface="Assistant"/>
                <a:cs typeface="Assistant"/>
                <a:sym typeface="Assistant"/>
              </a:defRPr>
            </a:lvl7pPr>
            <a:lvl8pPr lvl="7" algn="r">
              <a:buNone/>
              <a:defRPr sz="1300">
                <a:solidFill>
                  <a:schemeClr val="dk1"/>
                </a:solidFill>
                <a:latin typeface="Assistant"/>
                <a:ea typeface="Assistant"/>
                <a:cs typeface="Assistant"/>
                <a:sym typeface="Assistant"/>
              </a:defRPr>
            </a:lvl8pPr>
            <a:lvl9pPr lvl="8" algn="r">
              <a:buNone/>
              <a:defRPr sz="1300">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5" name="Shape 2475"/>
        <p:cNvGrpSpPr/>
        <p:nvPr/>
      </p:nvGrpSpPr>
      <p:grpSpPr>
        <a:xfrm>
          <a:off x="0" y="0"/>
          <a:ext cx="0" cy="0"/>
          <a:chOff x="0" y="0"/>
          <a:chExt cx="0" cy="0"/>
        </a:xfrm>
      </p:grpSpPr>
      <p:grpSp>
        <p:nvGrpSpPr>
          <p:cNvPr id="2476" name="Google Shape;2476;p25"/>
          <p:cNvGrpSpPr/>
          <p:nvPr/>
        </p:nvGrpSpPr>
        <p:grpSpPr>
          <a:xfrm>
            <a:off x="5943501" y="285007"/>
            <a:ext cx="4089250" cy="2392691"/>
            <a:chOff x="5490925" y="397700"/>
            <a:chExt cx="3012783" cy="1762831"/>
          </a:xfrm>
        </p:grpSpPr>
        <p:sp>
          <p:nvSpPr>
            <p:cNvPr id="2477" name="Google Shape;2477;p25"/>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5"/>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5"/>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5"/>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5"/>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5"/>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5"/>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5"/>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5"/>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5"/>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5"/>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5"/>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5"/>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5"/>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5"/>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5"/>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5"/>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5"/>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5"/>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5"/>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5"/>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5"/>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5"/>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5"/>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5"/>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5"/>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5"/>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5"/>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5"/>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5"/>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5"/>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5"/>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5"/>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5"/>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5"/>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5"/>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5"/>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5"/>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5"/>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5"/>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5"/>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5"/>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5"/>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5"/>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5"/>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5"/>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5"/>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5"/>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5"/>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5"/>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5"/>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5"/>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5"/>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5"/>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5"/>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5"/>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5"/>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5"/>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5"/>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5"/>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5"/>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5"/>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5"/>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5"/>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5"/>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5"/>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5"/>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5"/>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5"/>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5"/>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5"/>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5"/>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5"/>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5"/>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5"/>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5"/>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5"/>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5"/>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5"/>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5"/>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5"/>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5"/>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5"/>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5"/>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5"/>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5"/>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5"/>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5"/>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5"/>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5"/>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5"/>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5"/>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5"/>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5"/>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5"/>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5"/>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5"/>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5"/>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5" name="Google Shape;2575;p25"/>
          <p:cNvSpPr txBox="1"/>
          <p:nvPr>
            <p:ph type="ctrTitle"/>
          </p:nvPr>
        </p:nvSpPr>
        <p:spPr>
          <a:xfrm>
            <a:off x="713225" y="814625"/>
            <a:ext cx="4981200" cy="305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Analysis and Forecasting of Monthly Electricity</a:t>
            </a:r>
            <a:endParaRPr sz="3900"/>
          </a:p>
          <a:p>
            <a:pPr indent="0" lvl="0" marL="0" rtl="0" algn="l">
              <a:spcBef>
                <a:spcPts val="0"/>
              </a:spcBef>
              <a:spcAft>
                <a:spcPts val="0"/>
              </a:spcAft>
              <a:buNone/>
            </a:pPr>
            <a:r>
              <a:rPr lang="en" sz="3900"/>
              <a:t>Consumption</a:t>
            </a:r>
            <a:endParaRPr sz="3900"/>
          </a:p>
          <a:p>
            <a:pPr indent="0" lvl="0" marL="0" rtl="0" algn="l">
              <a:spcBef>
                <a:spcPts val="0"/>
              </a:spcBef>
              <a:spcAft>
                <a:spcPts val="0"/>
              </a:spcAft>
              <a:buNone/>
            </a:pPr>
            <a:r>
              <a:rPr lang="en" sz="3500">
                <a:solidFill>
                  <a:schemeClr val="dk2"/>
                </a:solidFill>
              </a:rPr>
              <a:t>in France</a:t>
            </a:r>
            <a:endParaRPr sz="3500">
              <a:solidFill>
                <a:schemeClr val="dk2"/>
              </a:solidFill>
            </a:endParaRPr>
          </a:p>
        </p:txBody>
      </p:sp>
      <p:sp>
        <p:nvSpPr>
          <p:cNvPr id="2576" name="Google Shape;2576;p25"/>
          <p:cNvSpPr txBox="1"/>
          <p:nvPr>
            <p:ph idx="1" type="subTitle"/>
          </p:nvPr>
        </p:nvSpPr>
        <p:spPr>
          <a:xfrm>
            <a:off x="713225" y="3866375"/>
            <a:ext cx="43176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2024/2025 - University of Aveiro</a:t>
            </a:r>
            <a:endParaRPr/>
          </a:p>
        </p:txBody>
      </p:sp>
      <p:grpSp>
        <p:nvGrpSpPr>
          <p:cNvPr id="2577" name="Google Shape;2577;p25"/>
          <p:cNvGrpSpPr/>
          <p:nvPr/>
        </p:nvGrpSpPr>
        <p:grpSpPr>
          <a:xfrm>
            <a:off x="6952100" y="1772550"/>
            <a:ext cx="1306646" cy="3300796"/>
            <a:chOff x="6421850" y="1653250"/>
            <a:chExt cx="1306646" cy="3300796"/>
          </a:xfrm>
        </p:grpSpPr>
        <p:sp>
          <p:nvSpPr>
            <p:cNvPr id="2578" name="Google Shape;2578;p25"/>
            <p:cNvSpPr/>
            <p:nvPr/>
          </p:nvSpPr>
          <p:spPr>
            <a:xfrm>
              <a:off x="6920675" y="2111400"/>
              <a:ext cx="180011" cy="203649"/>
            </a:xfrm>
            <a:custGeom>
              <a:rect b="b" l="l" r="r" t="t"/>
              <a:pathLst>
                <a:path extrusionOk="0" h="2283" w="2018">
                  <a:moveTo>
                    <a:pt x="115" y="0"/>
                  </a:moveTo>
                  <a:cubicBezTo>
                    <a:pt x="115" y="0"/>
                    <a:pt x="153" y="647"/>
                    <a:pt x="77" y="1027"/>
                  </a:cubicBezTo>
                  <a:cubicBezTo>
                    <a:pt x="1" y="1256"/>
                    <a:pt x="1180" y="2283"/>
                    <a:pt x="1180" y="2283"/>
                  </a:cubicBezTo>
                  <a:cubicBezTo>
                    <a:pt x="1180" y="2283"/>
                    <a:pt x="1941" y="1598"/>
                    <a:pt x="2017" y="1027"/>
                  </a:cubicBezTo>
                  <a:cubicBezTo>
                    <a:pt x="1979" y="571"/>
                    <a:pt x="1941" y="0"/>
                    <a:pt x="1941" y="0"/>
                  </a:cubicBezTo>
                  <a:close/>
                </a:path>
              </a:pathLst>
            </a:custGeom>
            <a:solidFill>
              <a:srgbClr val="ED8A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5"/>
            <p:cNvSpPr/>
            <p:nvPr/>
          </p:nvSpPr>
          <p:spPr>
            <a:xfrm>
              <a:off x="6822284" y="1907748"/>
              <a:ext cx="70470" cy="88400"/>
            </a:xfrm>
            <a:custGeom>
              <a:rect b="b" l="l" r="r" t="t"/>
              <a:pathLst>
                <a:path extrusionOk="0" h="991" w="790">
                  <a:moveTo>
                    <a:pt x="400" y="1"/>
                  </a:moveTo>
                  <a:cubicBezTo>
                    <a:pt x="324" y="1"/>
                    <a:pt x="229" y="39"/>
                    <a:pt x="153" y="191"/>
                  </a:cubicBezTo>
                  <a:cubicBezTo>
                    <a:pt x="1" y="495"/>
                    <a:pt x="305" y="990"/>
                    <a:pt x="571" y="990"/>
                  </a:cubicBezTo>
                  <a:cubicBezTo>
                    <a:pt x="575" y="990"/>
                    <a:pt x="580" y="991"/>
                    <a:pt x="584" y="991"/>
                  </a:cubicBezTo>
                  <a:cubicBezTo>
                    <a:pt x="790" y="991"/>
                    <a:pt x="533" y="39"/>
                    <a:pt x="533" y="39"/>
                  </a:cubicBezTo>
                  <a:cubicBezTo>
                    <a:pt x="533" y="39"/>
                    <a:pt x="476" y="1"/>
                    <a:pt x="400"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5"/>
            <p:cNvSpPr/>
            <p:nvPr/>
          </p:nvSpPr>
          <p:spPr>
            <a:xfrm>
              <a:off x="7151444" y="1916311"/>
              <a:ext cx="77785" cy="86794"/>
            </a:xfrm>
            <a:custGeom>
              <a:rect b="b" l="l" r="r" t="t"/>
              <a:pathLst>
                <a:path extrusionOk="0" h="973" w="872">
                  <a:moveTo>
                    <a:pt x="518" y="0"/>
                  </a:moveTo>
                  <a:cubicBezTo>
                    <a:pt x="462" y="0"/>
                    <a:pt x="419" y="19"/>
                    <a:pt x="419" y="19"/>
                  </a:cubicBezTo>
                  <a:cubicBezTo>
                    <a:pt x="419" y="19"/>
                    <a:pt x="1" y="970"/>
                    <a:pt x="267" y="970"/>
                  </a:cubicBezTo>
                  <a:cubicBezTo>
                    <a:pt x="278" y="971"/>
                    <a:pt x="288" y="972"/>
                    <a:pt x="299" y="972"/>
                  </a:cubicBezTo>
                  <a:cubicBezTo>
                    <a:pt x="560" y="972"/>
                    <a:pt x="871" y="539"/>
                    <a:pt x="762" y="247"/>
                  </a:cubicBezTo>
                  <a:cubicBezTo>
                    <a:pt x="716" y="42"/>
                    <a:pt x="602" y="0"/>
                    <a:pt x="518"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5"/>
            <p:cNvSpPr/>
            <p:nvPr/>
          </p:nvSpPr>
          <p:spPr>
            <a:xfrm>
              <a:off x="6863050" y="1731303"/>
              <a:ext cx="322467" cy="420857"/>
            </a:xfrm>
            <a:custGeom>
              <a:rect b="b" l="l" r="r" t="t"/>
              <a:pathLst>
                <a:path extrusionOk="0" h="4718" w="3615">
                  <a:moveTo>
                    <a:pt x="1826" y="0"/>
                  </a:moveTo>
                  <a:cubicBezTo>
                    <a:pt x="837" y="0"/>
                    <a:pt x="0" y="1027"/>
                    <a:pt x="0" y="2359"/>
                  </a:cubicBezTo>
                  <a:cubicBezTo>
                    <a:pt x="0" y="3653"/>
                    <a:pt x="837" y="4718"/>
                    <a:pt x="1826" y="4718"/>
                  </a:cubicBezTo>
                  <a:cubicBezTo>
                    <a:pt x="2815" y="4718"/>
                    <a:pt x="3614" y="3653"/>
                    <a:pt x="3614" y="2359"/>
                  </a:cubicBezTo>
                  <a:cubicBezTo>
                    <a:pt x="3614" y="1027"/>
                    <a:pt x="2815" y="0"/>
                    <a:pt x="1826"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5"/>
            <p:cNvSpPr/>
            <p:nvPr/>
          </p:nvSpPr>
          <p:spPr>
            <a:xfrm>
              <a:off x="6856181" y="1801774"/>
              <a:ext cx="336115" cy="123010"/>
            </a:xfrm>
            <a:custGeom>
              <a:rect b="b" l="l" r="r" t="t"/>
              <a:pathLst>
                <a:path extrusionOk="0" h="1379" w="3768">
                  <a:moveTo>
                    <a:pt x="1454" y="0"/>
                  </a:moveTo>
                  <a:cubicBezTo>
                    <a:pt x="1402" y="0"/>
                    <a:pt x="1361" y="3"/>
                    <a:pt x="1333" y="9"/>
                  </a:cubicBezTo>
                  <a:cubicBezTo>
                    <a:pt x="1142" y="47"/>
                    <a:pt x="153" y="656"/>
                    <a:pt x="1" y="1227"/>
                  </a:cubicBezTo>
                  <a:cubicBezTo>
                    <a:pt x="1" y="1227"/>
                    <a:pt x="153" y="1303"/>
                    <a:pt x="191" y="1303"/>
                  </a:cubicBezTo>
                  <a:cubicBezTo>
                    <a:pt x="215" y="1305"/>
                    <a:pt x="240" y="1306"/>
                    <a:pt x="264" y="1306"/>
                  </a:cubicBezTo>
                  <a:cubicBezTo>
                    <a:pt x="653" y="1306"/>
                    <a:pt x="1001" y="1028"/>
                    <a:pt x="1180" y="884"/>
                  </a:cubicBezTo>
                  <a:cubicBezTo>
                    <a:pt x="1333" y="694"/>
                    <a:pt x="1599" y="123"/>
                    <a:pt x="1599" y="123"/>
                  </a:cubicBezTo>
                  <a:cubicBezTo>
                    <a:pt x="1599" y="123"/>
                    <a:pt x="2093" y="770"/>
                    <a:pt x="2398" y="960"/>
                  </a:cubicBezTo>
                  <a:cubicBezTo>
                    <a:pt x="2930" y="1265"/>
                    <a:pt x="3691" y="1379"/>
                    <a:pt x="3691" y="1379"/>
                  </a:cubicBezTo>
                  <a:lnTo>
                    <a:pt x="3767" y="1303"/>
                  </a:lnTo>
                  <a:cubicBezTo>
                    <a:pt x="3767" y="1303"/>
                    <a:pt x="3767" y="694"/>
                    <a:pt x="3006" y="390"/>
                  </a:cubicBezTo>
                  <a:cubicBezTo>
                    <a:pt x="2361" y="99"/>
                    <a:pt x="1742" y="0"/>
                    <a:pt x="1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5"/>
            <p:cNvSpPr/>
            <p:nvPr/>
          </p:nvSpPr>
          <p:spPr>
            <a:xfrm>
              <a:off x="6839232" y="1653250"/>
              <a:ext cx="380181" cy="227466"/>
            </a:xfrm>
            <a:custGeom>
              <a:rect b="b" l="l" r="r" t="t"/>
              <a:pathLst>
                <a:path extrusionOk="0" h="2550" w="4262">
                  <a:moveTo>
                    <a:pt x="2131" y="0"/>
                  </a:moveTo>
                  <a:cubicBezTo>
                    <a:pt x="1" y="0"/>
                    <a:pt x="153" y="2473"/>
                    <a:pt x="153" y="2473"/>
                  </a:cubicBezTo>
                  <a:lnTo>
                    <a:pt x="2131" y="1979"/>
                  </a:lnTo>
                  <a:lnTo>
                    <a:pt x="4110" y="2549"/>
                  </a:lnTo>
                  <a:cubicBezTo>
                    <a:pt x="4110" y="2549"/>
                    <a:pt x="4262" y="0"/>
                    <a:pt x="21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5"/>
            <p:cNvSpPr/>
            <p:nvPr/>
          </p:nvSpPr>
          <p:spPr>
            <a:xfrm>
              <a:off x="6852791" y="1775370"/>
              <a:ext cx="353063" cy="105348"/>
            </a:xfrm>
            <a:custGeom>
              <a:rect b="b" l="l" r="r" t="t"/>
              <a:pathLst>
                <a:path extrusionOk="0" h="1181" w="3958">
                  <a:moveTo>
                    <a:pt x="1979" y="1"/>
                  </a:moveTo>
                  <a:cubicBezTo>
                    <a:pt x="724" y="1"/>
                    <a:pt x="1" y="1104"/>
                    <a:pt x="1" y="1104"/>
                  </a:cubicBezTo>
                  <a:cubicBezTo>
                    <a:pt x="1" y="1104"/>
                    <a:pt x="61" y="1134"/>
                    <a:pt x="188" y="1134"/>
                  </a:cubicBezTo>
                  <a:cubicBezTo>
                    <a:pt x="347" y="1134"/>
                    <a:pt x="610" y="1087"/>
                    <a:pt x="990" y="876"/>
                  </a:cubicBezTo>
                  <a:cubicBezTo>
                    <a:pt x="1221" y="754"/>
                    <a:pt x="1505" y="709"/>
                    <a:pt x="1792" y="709"/>
                  </a:cubicBezTo>
                  <a:cubicBezTo>
                    <a:pt x="2310" y="709"/>
                    <a:pt x="2838" y="854"/>
                    <a:pt x="3083" y="952"/>
                  </a:cubicBezTo>
                  <a:cubicBezTo>
                    <a:pt x="3463" y="1142"/>
                    <a:pt x="3958" y="1180"/>
                    <a:pt x="3958" y="1180"/>
                  </a:cubicBezTo>
                  <a:cubicBezTo>
                    <a:pt x="3958" y="1180"/>
                    <a:pt x="3349" y="1"/>
                    <a:pt x="1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5"/>
            <p:cNvSpPr/>
            <p:nvPr/>
          </p:nvSpPr>
          <p:spPr>
            <a:xfrm>
              <a:off x="6852791" y="1816136"/>
              <a:ext cx="353063" cy="101869"/>
            </a:xfrm>
            <a:custGeom>
              <a:rect b="b" l="l" r="r" t="t"/>
              <a:pathLst>
                <a:path extrusionOk="0" h="1142" w="3958">
                  <a:moveTo>
                    <a:pt x="1979" y="0"/>
                  </a:moveTo>
                  <a:cubicBezTo>
                    <a:pt x="648" y="0"/>
                    <a:pt x="1" y="647"/>
                    <a:pt x="1" y="647"/>
                  </a:cubicBezTo>
                  <a:lnTo>
                    <a:pt x="39" y="1066"/>
                  </a:lnTo>
                  <a:cubicBezTo>
                    <a:pt x="39" y="1066"/>
                    <a:pt x="1028" y="419"/>
                    <a:pt x="1979" y="419"/>
                  </a:cubicBezTo>
                  <a:cubicBezTo>
                    <a:pt x="3159" y="419"/>
                    <a:pt x="3805" y="1142"/>
                    <a:pt x="3805" y="1142"/>
                  </a:cubicBezTo>
                  <a:lnTo>
                    <a:pt x="3958" y="723"/>
                  </a:lnTo>
                  <a:cubicBezTo>
                    <a:pt x="3958" y="723"/>
                    <a:pt x="3197" y="0"/>
                    <a:pt x="19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5"/>
            <p:cNvSpPr/>
            <p:nvPr/>
          </p:nvSpPr>
          <p:spPr>
            <a:xfrm>
              <a:off x="7545098" y="3414575"/>
              <a:ext cx="129076" cy="363500"/>
            </a:xfrm>
            <a:custGeom>
              <a:rect b="b" l="l" r="r" t="t"/>
              <a:pathLst>
                <a:path extrusionOk="0" h="4075" w="1447">
                  <a:moveTo>
                    <a:pt x="39" y="0"/>
                  </a:moveTo>
                  <a:cubicBezTo>
                    <a:pt x="1" y="152"/>
                    <a:pt x="39" y="419"/>
                    <a:pt x="39" y="419"/>
                  </a:cubicBezTo>
                  <a:cubicBezTo>
                    <a:pt x="39" y="419"/>
                    <a:pt x="762" y="571"/>
                    <a:pt x="1028" y="3158"/>
                  </a:cubicBezTo>
                  <a:cubicBezTo>
                    <a:pt x="1105" y="3864"/>
                    <a:pt x="1188" y="4075"/>
                    <a:pt x="1259" y="4075"/>
                  </a:cubicBezTo>
                  <a:cubicBezTo>
                    <a:pt x="1365" y="4075"/>
                    <a:pt x="1447" y="3614"/>
                    <a:pt x="1447" y="3614"/>
                  </a:cubicBezTo>
                  <a:cubicBezTo>
                    <a:pt x="1447" y="3614"/>
                    <a:pt x="1142" y="0"/>
                    <a:pt x="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5"/>
            <p:cNvSpPr/>
            <p:nvPr/>
          </p:nvSpPr>
          <p:spPr>
            <a:xfrm>
              <a:off x="7341536" y="2620395"/>
              <a:ext cx="251194" cy="880964"/>
            </a:xfrm>
            <a:custGeom>
              <a:rect b="b" l="l" r="r" t="t"/>
              <a:pathLst>
                <a:path extrusionOk="0" h="9876" w="2816">
                  <a:moveTo>
                    <a:pt x="2093" y="1"/>
                  </a:moveTo>
                  <a:lnTo>
                    <a:pt x="0" y="648"/>
                  </a:lnTo>
                  <a:cubicBezTo>
                    <a:pt x="0" y="648"/>
                    <a:pt x="609" y="2093"/>
                    <a:pt x="723" y="3273"/>
                  </a:cubicBezTo>
                  <a:cubicBezTo>
                    <a:pt x="799" y="4224"/>
                    <a:pt x="1218" y="6811"/>
                    <a:pt x="1066" y="7724"/>
                  </a:cubicBezTo>
                  <a:cubicBezTo>
                    <a:pt x="951" y="8332"/>
                    <a:pt x="647" y="9093"/>
                    <a:pt x="761" y="9436"/>
                  </a:cubicBezTo>
                  <a:cubicBezTo>
                    <a:pt x="767" y="9454"/>
                    <a:pt x="772" y="9462"/>
                    <a:pt x="777" y="9462"/>
                  </a:cubicBezTo>
                  <a:cubicBezTo>
                    <a:pt x="800" y="9462"/>
                    <a:pt x="818" y="9309"/>
                    <a:pt x="905" y="9309"/>
                  </a:cubicBezTo>
                  <a:cubicBezTo>
                    <a:pt x="919" y="9309"/>
                    <a:pt x="934" y="9313"/>
                    <a:pt x="951" y="9322"/>
                  </a:cubicBezTo>
                  <a:cubicBezTo>
                    <a:pt x="1027" y="9360"/>
                    <a:pt x="1066" y="9626"/>
                    <a:pt x="1180" y="9702"/>
                  </a:cubicBezTo>
                  <a:cubicBezTo>
                    <a:pt x="1358" y="9799"/>
                    <a:pt x="1564" y="9876"/>
                    <a:pt x="1765" y="9876"/>
                  </a:cubicBezTo>
                  <a:cubicBezTo>
                    <a:pt x="2036" y="9876"/>
                    <a:pt x="2298" y="9737"/>
                    <a:pt x="2473" y="9322"/>
                  </a:cubicBezTo>
                  <a:cubicBezTo>
                    <a:pt x="2816" y="8523"/>
                    <a:pt x="2093" y="8104"/>
                    <a:pt x="2283" y="7495"/>
                  </a:cubicBezTo>
                  <a:cubicBezTo>
                    <a:pt x="2435" y="6849"/>
                    <a:pt x="2701" y="3539"/>
                    <a:pt x="2701" y="2930"/>
                  </a:cubicBezTo>
                  <a:cubicBezTo>
                    <a:pt x="2701" y="1979"/>
                    <a:pt x="2093" y="1"/>
                    <a:pt x="2093"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5"/>
            <p:cNvSpPr/>
            <p:nvPr/>
          </p:nvSpPr>
          <p:spPr>
            <a:xfrm>
              <a:off x="6493123" y="2203012"/>
              <a:ext cx="1052054" cy="851884"/>
            </a:xfrm>
            <a:custGeom>
              <a:rect b="b" l="l" r="r" t="t"/>
              <a:pathLst>
                <a:path extrusionOk="0" h="9550" w="11794">
                  <a:moveTo>
                    <a:pt x="4870" y="0"/>
                  </a:moveTo>
                  <a:cubicBezTo>
                    <a:pt x="4870" y="0"/>
                    <a:pt x="2625" y="952"/>
                    <a:pt x="1902" y="1256"/>
                  </a:cubicBezTo>
                  <a:cubicBezTo>
                    <a:pt x="1712" y="1332"/>
                    <a:pt x="1104" y="1903"/>
                    <a:pt x="723" y="2930"/>
                  </a:cubicBezTo>
                  <a:cubicBezTo>
                    <a:pt x="419" y="3805"/>
                    <a:pt x="0" y="5327"/>
                    <a:pt x="0" y="5327"/>
                  </a:cubicBezTo>
                  <a:lnTo>
                    <a:pt x="2055" y="5212"/>
                  </a:lnTo>
                  <a:lnTo>
                    <a:pt x="2435" y="4299"/>
                  </a:lnTo>
                  <a:lnTo>
                    <a:pt x="2777" y="9549"/>
                  </a:lnTo>
                  <a:lnTo>
                    <a:pt x="7875" y="9549"/>
                  </a:lnTo>
                  <a:cubicBezTo>
                    <a:pt x="7913" y="9093"/>
                    <a:pt x="7951" y="8598"/>
                    <a:pt x="7913" y="8522"/>
                  </a:cubicBezTo>
                  <a:cubicBezTo>
                    <a:pt x="7799" y="8370"/>
                    <a:pt x="7571" y="8332"/>
                    <a:pt x="7038" y="8294"/>
                  </a:cubicBezTo>
                  <a:cubicBezTo>
                    <a:pt x="6506" y="8294"/>
                    <a:pt x="6962" y="7837"/>
                    <a:pt x="7419" y="7495"/>
                  </a:cubicBezTo>
                  <a:cubicBezTo>
                    <a:pt x="7837" y="7191"/>
                    <a:pt x="8180" y="6658"/>
                    <a:pt x="8294" y="5745"/>
                  </a:cubicBezTo>
                  <a:cubicBezTo>
                    <a:pt x="8332" y="5327"/>
                    <a:pt x="8750" y="3995"/>
                    <a:pt x="8750" y="3615"/>
                  </a:cubicBezTo>
                  <a:cubicBezTo>
                    <a:pt x="8758" y="3508"/>
                    <a:pt x="8784" y="3464"/>
                    <a:pt x="8821" y="3464"/>
                  </a:cubicBezTo>
                  <a:cubicBezTo>
                    <a:pt x="8971" y="3464"/>
                    <a:pt x="9306" y="4170"/>
                    <a:pt x="9397" y="4414"/>
                  </a:cubicBezTo>
                  <a:cubicBezTo>
                    <a:pt x="9511" y="4718"/>
                    <a:pt x="9740" y="5289"/>
                    <a:pt x="9892" y="5669"/>
                  </a:cubicBezTo>
                  <a:lnTo>
                    <a:pt x="11794" y="5212"/>
                  </a:lnTo>
                  <a:cubicBezTo>
                    <a:pt x="11794" y="5212"/>
                    <a:pt x="11223" y="3386"/>
                    <a:pt x="10957" y="2816"/>
                  </a:cubicBezTo>
                  <a:cubicBezTo>
                    <a:pt x="10615" y="1941"/>
                    <a:pt x="10234" y="1598"/>
                    <a:pt x="9321" y="1104"/>
                  </a:cubicBezTo>
                  <a:cubicBezTo>
                    <a:pt x="8712" y="761"/>
                    <a:pt x="6810" y="0"/>
                    <a:pt x="6810" y="0"/>
                  </a:cubicBezTo>
                  <a:cubicBezTo>
                    <a:pt x="6810" y="0"/>
                    <a:pt x="6620" y="533"/>
                    <a:pt x="5821" y="533"/>
                  </a:cubicBezTo>
                  <a:cubicBezTo>
                    <a:pt x="5174" y="533"/>
                    <a:pt x="4870" y="0"/>
                    <a:pt x="4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5"/>
            <p:cNvSpPr/>
            <p:nvPr/>
          </p:nvSpPr>
          <p:spPr>
            <a:xfrm>
              <a:off x="7073391" y="2457599"/>
              <a:ext cx="319077" cy="597300"/>
            </a:xfrm>
            <a:custGeom>
              <a:rect b="b" l="l" r="r" t="t"/>
              <a:pathLst>
                <a:path extrusionOk="0" h="6696" w="3577">
                  <a:moveTo>
                    <a:pt x="2195" y="1"/>
                  </a:moveTo>
                  <a:cubicBezTo>
                    <a:pt x="2117" y="1"/>
                    <a:pt x="2051" y="98"/>
                    <a:pt x="2017" y="304"/>
                  </a:cubicBezTo>
                  <a:cubicBezTo>
                    <a:pt x="1941" y="1027"/>
                    <a:pt x="1865" y="2206"/>
                    <a:pt x="1789" y="2891"/>
                  </a:cubicBezTo>
                  <a:cubicBezTo>
                    <a:pt x="1675" y="3804"/>
                    <a:pt x="1332" y="4337"/>
                    <a:pt x="914" y="4641"/>
                  </a:cubicBezTo>
                  <a:cubicBezTo>
                    <a:pt x="457" y="4983"/>
                    <a:pt x="1" y="5440"/>
                    <a:pt x="533" y="5440"/>
                  </a:cubicBezTo>
                  <a:cubicBezTo>
                    <a:pt x="1066" y="5478"/>
                    <a:pt x="1294" y="5516"/>
                    <a:pt x="1408" y="5668"/>
                  </a:cubicBezTo>
                  <a:cubicBezTo>
                    <a:pt x="1446" y="5744"/>
                    <a:pt x="1408" y="6239"/>
                    <a:pt x="1370" y="6695"/>
                  </a:cubicBezTo>
                  <a:lnTo>
                    <a:pt x="2245" y="6695"/>
                  </a:lnTo>
                  <a:lnTo>
                    <a:pt x="2512" y="1255"/>
                  </a:lnTo>
                  <a:lnTo>
                    <a:pt x="3120" y="2853"/>
                  </a:lnTo>
                  <a:lnTo>
                    <a:pt x="3577" y="2739"/>
                  </a:lnTo>
                  <a:cubicBezTo>
                    <a:pt x="3463" y="2358"/>
                    <a:pt x="3197" y="1864"/>
                    <a:pt x="3082" y="1560"/>
                  </a:cubicBezTo>
                  <a:cubicBezTo>
                    <a:pt x="2930" y="1217"/>
                    <a:pt x="2702" y="837"/>
                    <a:pt x="2512" y="418"/>
                  </a:cubicBezTo>
                  <a:cubicBezTo>
                    <a:pt x="2407" y="146"/>
                    <a:pt x="2291" y="1"/>
                    <a:pt x="2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5"/>
            <p:cNvSpPr/>
            <p:nvPr/>
          </p:nvSpPr>
          <p:spPr>
            <a:xfrm>
              <a:off x="6659398" y="4666814"/>
              <a:ext cx="220687" cy="262880"/>
            </a:xfrm>
            <a:custGeom>
              <a:rect b="b" l="l" r="r" t="t"/>
              <a:pathLst>
                <a:path extrusionOk="0" h="2947" w="2474">
                  <a:moveTo>
                    <a:pt x="2473" y="0"/>
                  </a:moveTo>
                  <a:lnTo>
                    <a:pt x="799" y="76"/>
                  </a:lnTo>
                  <a:cubicBezTo>
                    <a:pt x="799" y="76"/>
                    <a:pt x="571" y="647"/>
                    <a:pt x="305" y="1294"/>
                  </a:cubicBezTo>
                  <a:cubicBezTo>
                    <a:pt x="115" y="1750"/>
                    <a:pt x="0" y="2321"/>
                    <a:pt x="38" y="2663"/>
                  </a:cubicBezTo>
                  <a:cubicBezTo>
                    <a:pt x="153" y="2587"/>
                    <a:pt x="305" y="2549"/>
                    <a:pt x="419" y="2549"/>
                  </a:cubicBezTo>
                  <a:cubicBezTo>
                    <a:pt x="624" y="2549"/>
                    <a:pt x="828" y="2947"/>
                    <a:pt x="1060" y="2947"/>
                  </a:cubicBezTo>
                  <a:cubicBezTo>
                    <a:pt x="1087" y="2947"/>
                    <a:pt x="1114" y="2942"/>
                    <a:pt x="1142" y="2930"/>
                  </a:cubicBezTo>
                  <a:cubicBezTo>
                    <a:pt x="1408" y="2854"/>
                    <a:pt x="2017" y="2207"/>
                    <a:pt x="2207" y="1750"/>
                  </a:cubicBezTo>
                  <a:cubicBezTo>
                    <a:pt x="2397" y="1332"/>
                    <a:pt x="2473" y="1142"/>
                    <a:pt x="2435" y="761"/>
                  </a:cubicBezTo>
                  <a:cubicBezTo>
                    <a:pt x="2397" y="533"/>
                    <a:pt x="2435" y="229"/>
                    <a:pt x="2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5"/>
            <p:cNvSpPr/>
            <p:nvPr/>
          </p:nvSpPr>
          <p:spPr>
            <a:xfrm>
              <a:off x="6662788" y="4663425"/>
              <a:ext cx="247805" cy="290622"/>
            </a:xfrm>
            <a:custGeom>
              <a:rect b="b" l="l" r="r" t="t"/>
              <a:pathLst>
                <a:path extrusionOk="0" h="3258" w="2778">
                  <a:moveTo>
                    <a:pt x="2626" y="0"/>
                  </a:moveTo>
                  <a:lnTo>
                    <a:pt x="2435" y="38"/>
                  </a:lnTo>
                  <a:cubicBezTo>
                    <a:pt x="2397" y="267"/>
                    <a:pt x="2359" y="571"/>
                    <a:pt x="2397" y="799"/>
                  </a:cubicBezTo>
                  <a:cubicBezTo>
                    <a:pt x="2435" y="1180"/>
                    <a:pt x="2359" y="1370"/>
                    <a:pt x="2169" y="1788"/>
                  </a:cubicBezTo>
                  <a:cubicBezTo>
                    <a:pt x="1979" y="2245"/>
                    <a:pt x="1370" y="2892"/>
                    <a:pt x="1104" y="2968"/>
                  </a:cubicBezTo>
                  <a:cubicBezTo>
                    <a:pt x="1076" y="2980"/>
                    <a:pt x="1049" y="2985"/>
                    <a:pt x="1022" y="2985"/>
                  </a:cubicBezTo>
                  <a:cubicBezTo>
                    <a:pt x="790" y="2985"/>
                    <a:pt x="586" y="2587"/>
                    <a:pt x="381" y="2587"/>
                  </a:cubicBezTo>
                  <a:cubicBezTo>
                    <a:pt x="267" y="2587"/>
                    <a:pt x="115" y="2625"/>
                    <a:pt x="0" y="2701"/>
                  </a:cubicBezTo>
                  <a:cubicBezTo>
                    <a:pt x="0" y="2816"/>
                    <a:pt x="38" y="2930"/>
                    <a:pt x="77" y="2968"/>
                  </a:cubicBezTo>
                  <a:cubicBezTo>
                    <a:pt x="229" y="3154"/>
                    <a:pt x="473" y="3258"/>
                    <a:pt x="743" y="3258"/>
                  </a:cubicBezTo>
                  <a:cubicBezTo>
                    <a:pt x="1078" y="3258"/>
                    <a:pt x="1455" y="3098"/>
                    <a:pt x="1750" y="2740"/>
                  </a:cubicBezTo>
                  <a:cubicBezTo>
                    <a:pt x="2245" y="2131"/>
                    <a:pt x="2473" y="1712"/>
                    <a:pt x="2626" y="1218"/>
                  </a:cubicBezTo>
                  <a:cubicBezTo>
                    <a:pt x="2778" y="685"/>
                    <a:pt x="2626" y="0"/>
                    <a:pt x="26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5"/>
            <p:cNvSpPr/>
            <p:nvPr/>
          </p:nvSpPr>
          <p:spPr>
            <a:xfrm>
              <a:off x="6706944" y="4710881"/>
              <a:ext cx="78141" cy="127381"/>
            </a:xfrm>
            <a:custGeom>
              <a:rect b="b" l="l" r="r" t="t"/>
              <a:pathLst>
                <a:path extrusionOk="0" h="1428" w="876">
                  <a:moveTo>
                    <a:pt x="495" y="1"/>
                  </a:moveTo>
                  <a:cubicBezTo>
                    <a:pt x="495" y="1"/>
                    <a:pt x="304" y="572"/>
                    <a:pt x="152" y="838"/>
                  </a:cubicBezTo>
                  <a:cubicBezTo>
                    <a:pt x="0" y="1142"/>
                    <a:pt x="0" y="1332"/>
                    <a:pt x="152" y="1409"/>
                  </a:cubicBezTo>
                  <a:cubicBezTo>
                    <a:pt x="178" y="1421"/>
                    <a:pt x="207" y="1428"/>
                    <a:pt x="238" y="1428"/>
                  </a:cubicBezTo>
                  <a:cubicBezTo>
                    <a:pt x="391" y="1428"/>
                    <a:pt x="596" y="1275"/>
                    <a:pt x="723" y="990"/>
                  </a:cubicBezTo>
                  <a:cubicBezTo>
                    <a:pt x="875" y="610"/>
                    <a:pt x="837" y="1"/>
                    <a:pt x="8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5"/>
            <p:cNvSpPr/>
            <p:nvPr/>
          </p:nvSpPr>
          <p:spPr>
            <a:xfrm>
              <a:off x="7297380" y="4666814"/>
              <a:ext cx="224077" cy="262880"/>
            </a:xfrm>
            <a:custGeom>
              <a:rect b="b" l="l" r="r" t="t"/>
              <a:pathLst>
                <a:path extrusionOk="0" h="2947" w="2512">
                  <a:moveTo>
                    <a:pt x="1" y="0"/>
                  </a:moveTo>
                  <a:lnTo>
                    <a:pt x="1" y="0"/>
                  </a:lnTo>
                  <a:cubicBezTo>
                    <a:pt x="77" y="229"/>
                    <a:pt x="115" y="533"/>
                    <a:pt x="77" y="761"/>
                  </a:cubicBezTo>
                  <a:cubicBezTo>
                    <a:pt x="39" y="1142"/>
                    <a:pt x="77" y="1332"/>
                    <a:pt x="305" y="1750"/>
                  </a:cubicBezTo>
                  <a:cubicBezTo>
                    <a:pt x="495" y="2207"/>
                    <a:pt x="1104" y="2854"/>
                    <a:pt x="1370" y="2930"/>
                  </a:cubicBezTo>
                  <a:cubicBezTo>
                    <a:pt x="1398" y="2942"/>
                    <a:pt x="1425" y="2947"/>
                    <a:pt x="1452" y="2947"/>
                  </a:cubicBezTo>
                  <a:cubicBezTo>
                    <a:pt x="1684" y="2947"/>
                    <a:pt x="1888" y="2549"/>
                    <a:pt x="2093" y="2549"/>
                  </a:cubicBezTo>
                  <a:cubicBezTo>
                    <a:pt x="2207" y="2549"/>
                    <a:pt x="2359" y="2587"/>
                    <a:pt x="2474" y="2663"/>
                  </a:cubicBezTo>
                  <a:cubicBezTo>
                    <a:pt x="2512" y="2321"/>
                    <a:pt x="2359" y="1750"/>
                    <a:pt x="2169" y="1294"/>
                  </a:cubicBezTo>
                  <a:cubicBezTo>
                    <a:pt x="1941" y="647"/>
                    <a:pt x="1713" y="76"/>
                    <a:pt x="1713" y="76"/>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5"/>
            <p:cNvSpPr/>
            <p:nvPr/>
          </p:nvSpPr>
          <p:spPr>
            <a:xfrm>
              <a:off x="7270263" y="4663425"/>
              <a:ext cx="247805" cy="290622"/>
            </a:xfrm>
            <a:custGeom>
              <a:rect b="b" l="l" r="r" t="t"/>
              <a:pathLst>
                <a:path extrusionOk="0" h="3258" w="2778">
                  <a:moveTo>
                    <a:pt x="153" y="0"/>
                  </a:moveTo>
                  <a:cubicBezTo>
                    <a:pt x="153" y="0"/>
                    <a:pt x="0" y="685"/>
                    <a:pt x="153" y="1218"/>
                  </a:cubicBezTo>
                  <a:cubicBezTo>
                    <a:pt x="305" y="1712"/>
                    <a:pt x="533" y="2131"/>
                    <a:pt x="1028" y="2740"/>
                  </a:cubicBezTo>
                  <a:cubicBezTo>
                    <a:pt x="1323" y="3098"/>
                    <a:pt x="1700" y="3258"/>
                    <a:pt x="2035" y="3258"/>
                  </a:cubicBezTo>
                  <a:cubicBezTo>
                    <a:pt x="2305" y="3258"/>
                    <a:pt x="2549" y="3154"/>
                    <a:pt x="2702" y="2968"/>
                  </a:cubicBezTo>
                  <a:cubicBezTo>
                    <a:pt x="2740" y="2930"/>
                    <a:pt x="2778" y="2816"/>
                    <a:pt x="2778" y="2701"/>
                  </a:cubicBezTo>
                  <a:cubicBezTo>
                    <a:pt x="2663" y="2625"/>
                    <a:pt x="2511" y="2587"/>
                    <a:pt x="2397" y="2587"/>
                  </a:cubicBezTo>
                  <a:cubicBezTo>
                    <a:pt x="2192" y="2587"/>
                    <a:pt x="1988" y="2985"/>
                    <a:pt x="1756" y="2985"/>
                  </a:cubicBezTo>
                  <a:cubicBezTo>
                    <a:pt x="1729" y="2985"/>
                    <a:pt x="1702" y="2980"/>
                    <a:pt x="1674" y="2968"/>
                  </a:cubicBezTo>
                  <a:cubicBezTo>
                    <a:pt x="1408" y="2892"/>
                    <a:pt x="799" y="2245"/>
                    <a:pt x="609" y="1788"/>
                  </a:cubicBezTo>
                  <a:cubicBezTo>
                    <a:pt x="381" y="1370"/>
                    <a:pt x="343" y="1180"/>
                    <a:pt x="381" y="799"/>
                  </a:cubicBezTo>
                  <a:cubicBezTo>
                    <a:pt x="419" y="571"/>
                    <a:pt x="381" y="267"/>
                    <a:pt x="305" y="38"/>
                  </a:cubicBezTo>
                  <a:lnTo>
                    <a:pt x="1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5"/>
            <p:cNvSpPr/>
            <p:nvPr/>
          </p:nvSpPr>
          <p:spPr>
            <a:xfrm>
              <a:off x="7395772" y="4710881"/>
              <a:ext cx="78231" cy="127381"/>
            </a:xfrm>
            <a:custGeom>
              <a:rect b="b" l="l" r="r" t="t"/>
              <a:pathLst>
                <a:path extrusionOk="0" h="1428" w="877">
                  <a:moveTo>
                    <a:pt x="1" y="1"/>
                  </a:moveTo>
                  <a:cubicBezTo>
                    <a:pt x="1" y="1"/>
                    <a:pt x="1" y="610"/>
                    <a:pt x="153" y="990"/>
                  </a:cubicBezTo>
                  <a:cubicBezTo>
                    <a:pt x="280" y="1275"/>
                    <a:pt x="485" y="1428"/>
                    <a:pt x="638" y="1428"/>
                  </a:cubicBezTo>
                  <a:cubicBezTo>
                    <a:pt x="669" y="1428"/>
                    <a:pt x="698" y="1421"/>
                    <a:pt x="724" y="1409"/>
                  </a:cubicBezTo>
                  <a:cubicBezTo>
                    <a:pt x="876" y="1332"/>
                    <a:pt x="838" y="1142"/>
                    <a:pt x="724" y="838"/>
                  </a:cubicBezTo>
                  <a:cubicBezTo>
                    <a:pt x="572" y="572"/>
                    <a:pt x="381" y="1"/>
                    <a:pt x="3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5"/>
            <p:cNvSpPr/>
            <p:nvPr/>
          </p:nvSpPr>
          <p:spPr>
            <a:xfrm>
              <a:off x="6662788" y="3054817"/>
              <a:ext cx="831546" cy="1656134"/>
            </a:xfrm>
            <a:custGeom>
              <a:rect b="b" l="l" r="r" t="t"/>
              <a:pathLst>
                <a:path extrusionOk="0" h="18566" w="9322">
                  <a:moveTo>
                    <a:pt x="1028" y="0"/>
                  </a:moveTo>
                  <a:cubicBezTo>
                    <a:pt x="1028" y="0"/>
                    <a:pt x="761" y="3310"/>
                    <a:pt x="457" y="6354"/>
                  </a:cubicBezTo>
                  <a:cubicBezTo>
                    <a:pt x="191" y="8789"/>
                    <a:pt x="0" y="18566"/>
                    <a:pt x="0" y="18566"/>
                  </a:cubicBezTo>
                  <a:lnTo>
                    <a:pt x="2702" y="18566"/>
                  </a:lnTo>
                  <a:cubicBezTo>
                    <a:pt x="2702" y="18566"/>
                    <a:pt x="2816" y="10196"/>
                    <a:pt x="3006" y="9207"/>
                  </a:cubicBezTo>
                  <a:cubicBezTo>
                    <a:pt x="3158" y="8218"/>
                    <a:pt x="3919" y="3386"/>
                    <a:pt x="3919" y="3386"/>
                  </a:cubicBezTo>
                  <a:cubicBezTo>
                    <a:pt x="3919" y="3386"/>
                    <a:pt x="5060" y="7914"/>
                    <a:pt x="5251" y="9283"/>
                  </a:cubicBezTo>
                  <a:cubicBezTo>
                    <a:pt x="5403" y="10653"/>
                    <a:pt x="6772" y="18566"/>
                    <a:pt x="6772" y="18566"/>
                  </a:cubicBezTo>
                  <a:lnTo>
                    <a:pt x="9321" y="18566"/>
                  </a:lnTo>
                  <a:cubicBezTo>
                    <a:pt x="9321" y="18566"/>
                    <a:pt x="8484" y="10577"/>
                    <a:pt x="8218" y="9055"/>
                  </a:cubicBezTo>
                  <a:cubicBezTo>
                    <a:pt x="7990" y="7533"/>
                    <a:pt x="6848" y="0"/>
                    <a:pt x="68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5"/>
            <p:cNvSpPr/>
            <p:nvPr/>
          </p:nvSpPr>
          <p:spPr>
            <a:xfrm>
              <a:off x="6934234" y="3054817"/>
              <a:ext cx="390439" cy="444674"/>
            </a:xfrm>
            <a:custGeom>
              <a:rect b="b" l="l" r="r" t="t"/>
              <a:pathLst>
                <a:path extrusionOk="0" h="4985" w="4377">
                  <a:moveTo>
                    <a:pt x="1" y="0"/>
                  </a:moveTo>
                  <a:lnTo>
                    <a:pt x="1" y="4984"/>
                  </a:lnTo>
                  <a:lnTo>
                    <a:pt x="4376" y="4984"/>
                  </a:lnTo>
                  <a:lnTo>
                    <a:pt x="437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5"/>
            <p:cNvSpPr/>
            <p:nvPr/>
          </p:nvSpPr>
          <p:spPr>
            <a:xfrm>
              <a:off x="6717113" y="3054817"/>
              <a:ext cx="607558" cy="132466"/>
            </a:xfrm>
            <a:custGeom>
              <a:rect b="b" l="l" r="r" t="t"/>
              <a:pathLst>
                <a:path extrusionOk="0" h="1485" w="6811">
                  <a:moveTo>
                    <a:pt x="0" y="0"/>
                  </a:moveTo>
                  <a:lnTo>
                    <a:pt x="0" y="1484"/>
                  </a:lnTo>
                  <a:lnTo>
                    <a:pt x="6810" y="1484"/>
                  </a:lnTo>
                  <a:lnTo>
                    <a:pt x="68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5"/>
            <p:cNvSpPr/>
            <p:nvPr/>
          </p:nvSpPr>
          <p:spPr>
            <a:xfrm>
              <a:off x="6717113" y="3054817"/>
              <a:ext cx="604169" cy="20427"/>
            </a:xfrm>
            <a:custGeom>
              <a:rect b="b" l="l" r="r" t="t"/>
              <a:pathLst>
                <a:path extrusionOk="0" h="229" w="6773">
                  <a:moveTo>
                    <a:pt x="0" y="0"/>
                  </a:moveTo>
                  <a:lnTo>
                    <a:pt x="0" y="229"/>
                  </a:lnTo>
                  <a:lnTo>
                    <a:pt x="6772" y="229"/>
                  </a:lnTo>
                  <a:lnTo>
                    <a:pt x="67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5"/>
            <p:cNvSpPr/>
            <p:nvPr/>
          </p:nvSpPr>
          <p:spPr>
            <a:xfrm>
              <a:off x="6421850" y="2653936"/>
              <a:ext cx="290533" cy="314082"/>
            </a:xfrm>
            <a:custGeom>
              <a:rect b="b" l="l" r="r" t="t"/>
              <a:pathLst>
                <a:path extrusionOk="0" h="3521" w="3257">
                  <a:moveTo>
                    <a:pt x="1149" y="0"/>
                  </a:moveTo>
                  <a:cubicBezTo>
                    <a:pt x="1022" y="0"/>
                    <a:pt x="904" y="46"/>
                    <a:pt x="799" y="157"/>
                  </a:cubicBezTo>
                  <a:cubicBezTo>
                    <a:pt x="305" y="728"/>
                    <a:pt x="0" y="2022"/>
                    <a:pt x="381" y="3125"/>
                  </a:cubicBezTo>
                  <a:cubicBezTo>
                    <a:pt x="467" y="3356"/>
                    <a:pt x="729" y="3521"/>
                    <a:pt x="1033" y="3521"/>
                  </a:cubicBezTo>
                  <a:cubicBezTo>
                    <a:pt x="1130" y="3521"/>
                    <a:pt x="1231" y="3504"/>
                    <a:pt x="1332" y="3467"/>
                  </a:cubicBezTo>
                  <a:cubicBezTo>
                    <a:pt x="1712" y="3315"/>
                    <a:pt x="2435" y="2859"/>
                    <a:pt x="2701" y="2478"/>
                  </a:cubicBezTo>
                  <a:cubicBezTo>
                    <a:pt x="3256" y="1665"/>
                    <a:pt x="3200" y="1031"/>
                    <a:pt x="2987" y="1031"/>
                  </a:cubicBezTo>
                  <a:cubicBezTo>
                    <a:pt x="2980" y="1031"/>
                    <a:pt x="2974" y="1031"/>
                    <a:pt x="2968" y="1032"/>
                  </a:cubicBezTo>
                  <a:cubicBezTo>
                    <a:pt x="2962" y="1033"/>
                    <a:pt x="2956" y="1033"/>
                    <a:pt x="2950" y="1033"/>
                  </a:cubicBezTo>
                  <a:cubicBezTo>
                    <a:pt x="2535" y="1033"/>
                    <a:pt x="1749" y="0"/>
                    <a:pt x="1149"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5"/>
            <p:cNvSpPr/>
            <p:nvPr/>
          </p:nvSpPr>
          <p:spPr>
            <a:xfrm>
              <a:off x="6554228" y="2695059"/>
              <a:ext cx="149325" cy="156194"/>
            </a:xfrm>
            <a:custGeom>
              <a:rect b="b" l="l" r="r" t="t"/>
              <a:pathLst>
                <a:path extrusionOk="0" h="1751" w="1674">
                  <a:moveTo>
                    <a:pt x="913" y="1"/>
                  </a:moveTo>
                  <a:lnTo>
                    <a:pt x="266" y="495"/>
                  </a:lnTo>
                  <a:cubicBezTo>
                    <a:pt x="76" y="533"/>
                    <a:pt x="0" y="533"/>
                    <a:pt x="0" y="533"/>
                  </a:cubicBezTo>
                  <a:cubicBezTo>
                    <a:pt x="0" y="533"/>
                    <a:pt x="114" y="762"/>
                    <a:pt x="152" y="1066"/>
                  </a:cubicBezTo>
                  <a:cubicBezTo>
                    <a:pt x="190" y="1294"/>
                    <a:pt x="190" y="1751"/>
                    <a:pt x="190" y="1751"/>
                  </a:cubicBezTo>
                  <a:cubicBezTo>
                    <a:pt x="190" y="1751"/>
                    <a:pt x="1636" y="838"/>
                    <a:pt x="1674" y="533"/>
                  </a:cubicBezTo>
                  <a:cubicBezTo>
                    <a:pt x="1674" y="229"/>
                    <a:pt x="913" y="1"/>
                    <a:pt x="913" y="1"/>
                  </a:cubicBezTo>
                  <a:close/>
                </a:path>
              </a:pathLst>
            </a:custGeom>
            <a:solidFill>
              <a:srgbClr val="ED8A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5"/>
            <p:cNvSpPr/>
            <p:nvPr/>
          </p:nvSpPr>
          <p:spPr>
            <a:xfrm>
              <a:off x="6632281" y="2203814"/>
              <a:ext cx="186701" cy="966777"/>
            </a:xfrm>
            <a:custGeom>
              <a:rect b="b" l="l" r="r" t="t"/>
              <a:pathLst>
                <a:path extrusionOk="0" h="10838" w="2093">
                  <a:moveTo>
                    <a:pt x="1745" y="1"/>
                  </a:moveTo>
                  <a:cubicBezTo>
                    <a:pt x="1684" y="1"/>
                    <a:pt x="1617" y="48"/>
                    <a:pt x="1598" y="144"/>
                  </a:cubicBezTo>
                  <a:cubicBezTo>
                    <a:pt x="1560" y="1285"/>
                    <a:pt x="1408" y="2388"/>
                    <a:pt x="1217" y="3491"/>
                  </a:cubicBezTo>
                  <a:cubicBezTo>
                    <a:pt x="1217" y="2616"/>
                    <a:pt x="1103" y="1779"/>
                    <a:pt x="875" y="943"/>
                  </a:cubicBezTo>
                  <a:cubicBezTo>
                    <a:pt x="842" y="792"/>
                    <a:pt x="771" y="730"/>
                    <a:pt x="707" y="730"/>
                  </a:cubicBezTo>
                  <a:cubicBezTo>
                    <a:pt x="624" y="730"/>
                    <a:pt x="549" y="831"/>
                    <a:pt x="571" y="981"/>
                  </a:cubicBezTo>
                  <a:cubicBezTo>
                    <a:pt x="761" y="2046"/>
                    <a:pt x="799" y="3111"/>
                    <a:pt x="799" y="4176"/>
                  </a:cubicBezTo>
                  <a:cubicBezTo>
                    <a:pt x="685" y="2959"/>
                    <a:pt x="495" y="1741"/>
                    <a:pt x="190" y="600"/>
                  </a:cubicBezTo>
                  <a:cubicBezTo>
                    <a:pt x="190" y="529"/>
                    <a:pt x="149" y="500"/>
                    <a:pt x="105" y="500"/>
                  </a:cubicBezTo>
                  <a:cubicBezTo>
                    <a:pt x="55" y="500"/>
                    <a:pt x="0" y="539"/>
                    <a:pt x="0" y="600"/>
                  </a:cubicBezTo>
                  <a:cubicBezTo>
                    <a:pt x="76" y="3339"/>
                    <a:pt x="533" y="5926"/>
                    <a:pt x="266" y="8589"/>
                  </a:cubicBezTo>
                  <a:cubicBezTo>
                    <a:pt x="228" y="9160"/>
                    <a:pt x="114" y="10111"/>
                    <a:pt x="38" y="10492"/>
                  </a:cubicBezTo>
                  <a:cubicBezTo>
                    <a:pt x="16" y="10690"/>
                    <a:pt x="109" y="10837"/>
                    <a:pt x="228" y="10837"/>
                  </a:cubicBezTo>
                  <a:cubicBezTo>
                    <a:pt x="314" y="10837"/>
                    <a:pt x="415" y="10760"/>
                    <a:pt x="495" y="10568"/>
                  </a:cubicBezTo>
                  <a:cubicBezTo>
                    <a:pt x="723" y="9959"/>
                    <a:pt x="2092" y="2883"/>
                    <a:pt x="1864" y="144"/>
                  </a:cubicBezTo>
                  <a:cubicBezTo>
                    <a:pt x="1864" y="48"/>
                    <a:pt x="1807" y="1"/>
                    <a:pt x="17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5"/>
            <p:cNvSpPr/>
            <p:nvPr/>
          </p:nvSpPr>
          <p:spPr>
            <a:xfrm>
              <a:off x="6545040" y="2274285"/>
              <a:ext cx="107667" cy="908706"/>
            </a:xfrm>
            <a:custGeom>
              <a:rect b="b" l="l" r="r" t="t"/>
              <a:pathLst>
                <a:path extrusionOk="0" h="10187" w="1207">
                  <a:moveTo>
                    <a:pt x="391" y="1"/>
                  </a:moveTo>
                  <a:cubicBezTo>
                    <a:pt x="302" y="1"/>
                    <a:pt x="209" y="106"/>
                    <a:pt x="255" y="267"/>
                  </a:cubicBezTo>
                  <a:cubicBezTo>
                    <a:pt x="712" y="2397"/>
                    <a:pt x="674" y="4756"/>
                    <a:pt x="522" y="6924"/>
                  </a:cubicBezTo>
                  <a:cubicBezTo>
                    <a:pt x="445" y="7875"/>
                    <a:pt x="65" y="9740"/>
                    <a:pt x="65" y="9854"/>
                  </a:cubicBezTo>
                  <a:cubicBezTo>
                    <a:pt x="0" y="10069"/>
                    <a:pt x="94" y="10187"/>
                    <a:pt x="208" y="10187"/>
                  </a:cubicBezTo>
                  <a:cubicBezTo>
                    <a:pt x="296" y="10187"/>
                    <a:pt x="396" y="10117"/>
                    <a:pt x="445" y="9968"/>
                  </a:cubicBezTo>
                  <a:cubicBezTo>
                    <a:pt x="1206" y="6962"/>
                    <a:pt x="1168" y="3158"/>
                    <a:pt x="522" y="153"/>
                  </a:cubicBezTo>
                  <a:cubicBezTo>
                    <a:pt x="506" y="47"/>
                    <a:pt x="449" y="1"/>
                    <a:pt x="3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5"/>
            <p:cNvSpPr/>
            <p:nvPr/>
          </p:nvSpPr>
          <p:spPr>
            <a:xfrm>
              <a:off x="6988559" y="2250557"/>
              <a:ext cx="51024" cy="329246"/>
            </a:xfrm>
            <a:custGeom>
              <a:rect b="b" l="l" r="r" t="t"/>
              <a:pathLst>
                <a:path extrusionOk="0" h="3691" w="572">
                  <a:moveTo>
                    <a:pt x="267" y="0"/>
                  </a:moveTo>
                  <a:lnTo>
                    <a:pt x="1" y="304"/>
                  </a:lnTo>
                  <a:lnTo>
                    <a:pt x="1" y="3690"/>
                  </a:lnTo>
                  <a:lnTo>
                    <a:pt x="571" y="3690"/>
                  </a:lnTo>
                  <a:lnTo>
                    <a:pt x="571" y="304"/>
                  </a:lnTo>
                  <a:lnTo>
                    <a:pt x="2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5"/>
            <p:cNvSpPr/>
            <p:nvPr/>
          </p:nvSpPr>
          <p:spPr>
            <a:xfrm>
              <a:off x="6863050" y="2172504"/>
              <a:ext cx="149325" cy="142546"/>
            </a:xfrm>
            <a:custGeom>
              <a:rect b="b" l="l" r="r" t="t"/>
              <a:pathLst>
                <a:path extrusionOk="0" h="1598" w="1674">
                  <a:moveTo>
                    <a:pt x="571" y="0"/>
                  </a:moveTo>
                  <a:lnTo>
                    <a:pt x="0" y="647"/>
                  </a:lnTo>
                  <a:lnTo>
                    <a:pt x="1065" y="1598"/>
                  </a:lnTo>
                  <a:lnTo>
                    <a:pt x="1674" y="875"/>
                  </a:lnTo>
                  <a:lnTo>
                    <a:pt x="5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5"/>
            <p:cNvSpPr/>
            <p:nvPr/>
          </p:nvSpPr>
          <p:spPr>
            <a:xfrm>
              <a:off x="7012376" y="2172504"/>
              <a:ext cx="149325" cy="142546"/>
            </a:xfrm>
            <a:custGeom>
              <a:rect b="b" l="l" r="r" t="t"/>
              <a:pathLst>
                <a:path extrusionOk="0" h="1598" w="1674">
                  <a:moveTo>
                    <a:pt x="1141" y="0"/>
                  </a:moveTo>
                  <a:lnTo>
                    <a:pt x="0" y="875"/>
                  </a:lnTo>
                  <a:lnTo>
                    <a:pt x="609" y="1598"/>
                  </a:lnTo>
                  <a:lnTo>
                    <a:pt x="1674" y="647"/>
                  </a:lnTo>
                  <a:lnTo>
                    <a:pt x="11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5"/>
            <p:cNvSpPr/>
            <p:nvPr/>
          </p:nvSpPr>
          <p:spPr>
            <a:xfrm>
              <a:off x="6493123" y="2552422"/>
              <a:ext cx="295349" cy="203828"/>
            </a:xfrm>
            <a:custGeom>
              <a:rect b="b" l="l" r="r" t="t"/>
              <a:pathLst>
                <a:path extrusionOk="0" h="2285" w="3311">
                  <a:moveTo>
                    <a:pt x="1912" y="1"/>
                  </a:moveTo>
                  <a:cubicBezTo>
                    <a:pt x="1804" y="1"/>
                    <a:pt x="1698" y="13"/>
                    <a:pt x="1598" y="40"/>
                  </a:cubicBezTo>
                  <a:cubicBezTo>
                    <a:pt x="1180" y="154"/>
                    <a:pt x="0" y="1295"/>
                    <a:pt x="0" y="1295"/>
                  </a:cubicBezTo>
                  <a:lnTo>
                    <a:pt x="457" y="2285"/>
                  </a:lnTo>
                  <a:cubicBezTo>
                    <a:pt x="457" y="2285"/>
                    <a:pt x="1180" y="2094"/>
                    <a:pt x="1484" y="2094"/>
                  </a:cubicBezTo>
                  <a:cubicBezTo>
                    <a:pt x="1750" y="2094"/>
                    <a:pt x="2701" y="2018"/>
                    <a:pt x="2968" y="1790"/>
                  </a:cubicBezTo>
                  <a:cubicBezTo>
                    <a:pt x="3272" y="1600"/>
                    <a:pt x="3310" y="1333"/>
                    <a:pt x="3196" y="1067"/>
                  </a:cubicBezTo>
                  <a:cubicBezTo>
                    <a:pt x="3082" y="763"/>
                    <a:pt x="3006" y="497"/>
                    <a:pt x="2777" y="268"/>
                  </a:cubicBezTo>
                  <a:cubicBezTo>
                    <a:pt x="2604" y="123"/>
                    <a:pt x="2254" y="1"/>
                    <a:pt x="1912"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5"/>
            <p:cNvSpPr/>
            <p:nvPr/>
          </p:nvSpPr>
          <p:spPr>
            <a:xfrm>
              <a:off x="6998728" y="2308183"/>
              <a:ext cx="30686" cy="30686"/>
            </a:xfrm>
            <a:custGeom>
              <a:rect b="b" l="l" r="r" t="t"/>
              <a:pathLst>
                <a:path extrusionOk="0" h="344" w="344">
                  <a:moveTo>
                    <a:pt x="153" y="1"/>
                  </a:moveTo>
                  <a:cubicBezTo>
                    <a:pt x="77" y="1"/>
                    <a:pt x="1" y="77"/>
                    <a:pt x="1" y="191"/>
                  </a:cubicBezTo>
                  <a:cubicBezTo>
                    <a:pt x="1" y="267"/>
                    <a:pt x="77" y="343"/>
                    <a:pt x="153" y="343"/>
                  </a:cubicBezTo>
                  <a:cubicBezTo>
                    <a:pt x="267" y="343"/>
                    <a:pt x="343" y="267"/>
                    <a:pt x="343" y="191"/>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5"/>
            <p:cNvSpPr/>
            <p:nvPr/>
          </p:nvSpPr>
          <p:spPr>
            <a:xfrm>
              <a:off x="6998728" y="2389626"/>
              <a:ext cx="30686" cy="27296"/>
            </a:xfrm>
            <a:custGeom>
              <a:rect b="b" l="l" r="r" t="t"/>
              <a:pathLst>
                <a:path extrusionOk="0" h="306" w="344">
                  <a:moveTo>
                    <a:pt x="153" y="1"/>
                  </a:moveTo>
                  <a:cubicBezTo>
                    <a:pt x="77" y="1"/>
                    <a:pt x="1" y="77"/>
                    <a:pt x="1" y="153"/>
                  </a:cubicBezTo>
                  <a:cubicBezTo>
                    <a:pt x="1" y="267"/>
                    <a:pt x="77" y="305"/>
                    <a:pt x="153" y="305"/>
                  </a:cubicBezTo>
                  <a:cubicBezTo>
                    <a:pt x="267" y="305"/>
                    <a:pt x="343" y="267"/>
                    <a:pt x="343" y="153"/>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5"/>
            <p:cNvSpPr/>
            <p:nvPr/>
          </p:nvSpPr>
          <p:spPr>
            <a:xfrm>
              <a:off x="6998728" y="2477848"/>
              <a:ext cx="30686" cy="30686"/>
            </a:xfrm>
            <a:custGeom>
              <a:rect b="b" l="l" r="r" t="t"/>
              <a:pathLst>
                <a:path extrusionOk="0" h="344" w="344">
                  <a:moveTo>
                    <a:pt x="153" y="1"/>
                  </a:moveTo>
                  <a:cubicBezTo>
                    <a:pt x="77" y="1"/>
                    <a:pt x="1" y="77"/>
                    <a:pt x="1" y="191"/>
                  </a:cubicBezTo>
                  <a:cubicBezTo>
                    <a:pt x="1" y="267"/>
                    <a:pt x="77" y="343"/>
                    <a:pt x="153" y="343"/>
                  </a:cubicBezTo>
                  <a:cubicBezTo>
                    <a:pt x="267" y="343"/>
                    <a:pt x="343" y="267"/>
                    <a:pt x="343" y="191"/>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5"/>
            <p:cNvSpPr/>
            <p:nvPr/>
          </p:nvSpPr>
          <p:spPr>
            <a:xfrm>
              <a:off x="7154834" y="3010036"/>
              <a:ext cx="84921" cy="238260"/>
            </a:xfrm>
            <a:custGeom>
              <a:rect b="b" l="l" r="r" t="t"/>
              <a:pathLst>
                <a:path extrusionOk="0" h="2671" w="952">
                  <a:moveTo>
                    <a:pt x="722" y="0"/>
                  </a:moveTo>
                  <a:cubicBezTo>
                    <a:pt x="541" y="0"/>
                    <a:pt x="330" y="478"/>
                    <a:pt x="153" y="1187"/>
                  </a:cubicBezTo>
                  <a:cubicBezTo>
                    <a:pt x="1" y="1872"/>
                    <a:pt x="39" y="2557"/>
                    <a:pt x="39" y="2557"/>
                  </a:cubicBezTo>
                  <a:lnTo>
                    <a:pt x="343" y="2671"/>
                  </a:lnTo>
                  <a:cubicBezTo>
                    <a:pt x="343" y="2671"/>
                    <a:pt x="457" y="1834"/>
                    <a:pt x="533" y="1339"/>
                  </a:cubicBezTo>
                  <a:cubicBezTo>
                    <a:pt x="648" y="731"/>
                    <a:pt x="952" y="84"/>
                    <a:pt x="762" y="8"/>
                  </a:cubicBezTo>
                  <a:cubicBezTo>
                    <a:pt x="749" y="3"/>
                    <a:pt x="736" y="0"/>
                    <a:pt x="7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5"/>
            <p:cNvSpPr/>
            <p:nvPr/>
          </p:nvSpPr>
          <p:spPr>
            <a:xfrm>
              <a:off x="7215938" y="3044469"/>
              <a:ext cx="132466" cy="220865"/>
            </a:xfrm>
            <a:custGeom>
              <a:rect b="b" l="l" r="r" t="t"/>
              <a:pathLst>
                <a:path extrusionOk="0" h="2476" w="1485">
                  <a:moveTo>
                    <a:pt x="1239" y="1"/>
                  </a:moveTo>
                  <a:cubicBezTo>
                    <a:pt x="1022" y="1"/>
                    <a:pt x="907" y="700"/>
                    <a:pt x="647" y="1182"/>
                  </a:cubicBezTo>
                  <a:cubicBezTo>
                    <a:pt x="419" y="1638"/>
                    <a:pt x="1" y="2361"/>
                    <a:pt x="1" y="2361"/>
                  </a:cubicBezTo>
                  <a:lnTo>
                    <a:pt x="343" y="2475"/>
                  </a:lnTo>
                  <a:cubicBezTo>
                    <a:pt x="343" y="2475"/>
                    <a:pt x="762" y="1943"/>
                    <a:pt x="1028" y="1334"/>
                  </a:cubicBezTo>
                  <a:cubicBezTo>
                    <a:pt x="1332" y="611"/>
                    <a:pt x="1484" y="40"/>
                    <a:pt x="1256" y="2"/>
                  </a:cubicBezTo>
                  <a:cubicBezTo>
                    <a:pt x="1250" y="1"/>
                    <a:pt x="1245" y="1"/>
                    <a:pt x="1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5"/>
            <p:cNvSpPr/>
            <p:nvPr/>
          </p:nvSpPr>
          <p:spPr>
            <a:xfrm>
              <a:off x="7046273" y="3010036"/>
              <a:ext cx="84921" cy="238260"/>
            </a:xfrm>
            <a:custGeom>
              <a:rect b="b" l="l" r="r" t="t"/>
              <a:pathLst>
                <a:path extrusionOk="0" h="2671" w="952">
                  <a:moveTo>
                    <a:pt x="230" y="0"/>
                  </a:moveTo>
                  <a:cubicBezTo>
                    <a:pt x="217" y="0"/>
                    <a:pt x="204" y="3"/>
                    <a:pt x="191" y="8"/>
                  </a:cubicBezTo>
                  <a:cubicBezTo>
                    <a:pt x="0" y="84"/>
                    <a:pt x="305" y="731"/>
                    <a:pt x="419" y="1339"/>
                  </a:cubicBezTo>
                  <a:cubicBezTo>
                    <a:pt x="495" y="1834"/>
                    <a:pt x="609" y="2671"/>
                    <a:pt x="609" y="2671"/>
                  </a:cubicBezTo>
                  <a:lnTo>
                    <a:pt x="914" y="2557"/>
                  </a:lnTo>
                  <a:cubicBezTo>
                    <a:pt x="914" y="2557"/>
                    <a:pt x="952" y="1872"/>
                    <a:pt x="799" y="1187"/>
                  </a:cubicBezTo>
                  <a:cubicBezTo>
                    <a:pt x="622" y="478"/>
                    <a:pt x="412" y="0"/>
                    <a:pt x="2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5"/>
            <p:cNvSpPr/>
            <p:nvPr/>
          </p:nvSpPr>
          <p:spPr>
            <a:xfrm>
              <a:off x="6937713" y="3044469"/>
              <a:ext cx="132377" cy="220865"/>
            </a:xfrm>
            <a:custGeom>
              <a:rect b="b" l="l" r="r" t="t"/>
              <a:pathLst>
                <a:path extrusionOk="0" h="2476" w="1484">
                  <a:moveTo>
                    <a:pt x="245" y="1"/>
                  </a:moveTo>
                  <a:cubicBezTo>
                    <a:pt x="240" y="1"/>
                    <a:pt x="234" y="1"/>
                    <a:pt x="228" y="2"/>
                  </a:cubicBezTo>
                  <a:cubicBezTo>
                    <a:pt x="0" y="40"/>
                    <a:pt x="152" y="611"/>
                    <a:pt x="457" y="1334"/>
                  </a:cubicBezTo>
                  <a:cubicBezTo>
                    <a:pt x="723" y="1943"/>
                    <a:pt x="1141" y="2475"/>
                    <a:pt x="1141" y="2475"/>
                  </a:cubicBezTo>
                  <a:lnTo>
                    <a:pt x="1484" y="2361"/>
                  </a:lnTo>
                  <a:cubicBezTo>
                    <a:pt x="1484" y="2361"/>
                    <a:pt x="1065" y="1638"/>
                    <a:pt x="837" y="1182"/>
                  </a:cubicBezTo>
                  <a:cubicBezTo>
                    <a:pt x="577" y="700"/>
                    <a:pt x="462" y="1"/>
                    <a:pt x="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5"/>
            <p:cNvSpPr/>
            <p:nvPr/>
          </p:nvSpPr>
          <p:spPr>
            <a:xfrm>
              <a:off x="6988559" y="3234651"/>
              <a:ext cx="288570" cy="217297"/>
            </a:xfrm>
            <a:custGeom>
              <a:rect b="b" l="l" r="r" t="t"/>
              <a:pathLst>
                <a:path extrusionOk="0" h="2436" w="3235">
                  <a:moveTo>
                    <a:pt x="1" y="1"/>
                  </a:moveTo>
                  <a:lnTo>
                    <a:pt x="1" y="2436"/>
                  </a:lnTo>
                  <a:lnTo>
                    <a:pt x="3234" y="2436"/>
                  </a:lnTo>
                  <a:lnTo>
                    <a:pt x="32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5"/>
            <p:cNvSpPr/>
            <p:nvPr/>
          </p:nvSpPr>
          <p:spPr>
            <a:xfrm>
              <a:off x="7324587" y="3414575"/>
              <a:ext cx="122207" cy="358951"/>
            </a:xfrm>
            <a:custGeom>
              <a:rect b="b" l="l" r="r" t="t"/>
              <a:pathLst>
                <a:path extrusionOk="0" h="4024" w="1370">
                  <a:moveTo>
                    <a:pt x="1332" y="0"/>
                  </a:moveTo>
                  <a:cubicBezTo>
                    <a:pt x="228" y="0"/>
                    <a:pt x="0" y="3462"/>
                    <a:pt x="0" y="3462"/>
                  </a:cubicBezTo>
                  <a:cubicBezTo>
                    <a:pt x="0" y="3462"/>
                    <a:pt x="59" y="4023"/>
                    <a:pt x="150" y="4023"/>
                  </a:cubicBezTo>
                  <a:cubicBezTo>
                    <a:pt x="204" y="4023"/>
                    <a:pt x="271" y="3818"/>
                    <a:pt x="342" y="3158"/>
                  </a:cubicBezTo>
                  <a:cubicBezTo>
                    <a:pt x="609" y="571"/>
                    <a:pt x="1332" y="419"/>
                    <a:pt x="1332" y="419"/>
                  </a:cubicBezTo>
                  <a:cubicBezTo>
                    <a:pt x="1332" y="419"/>
                    <a:pt x="1370" y="152"/>
                    <a:pt x="13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5"/>
            <p:cNvSpPr/>
            <p:nvPr/>
          </p:nvSpPr>
          <p:spPr>
            <a:xfrm>
              <a:off x="7260093" y="3675852"/>
              <a:ext cx="468402" cy="488740"/>
            </a:xfrm>
            <a:custGeom>
              <a:rect b="b" l="l" r="r" t="t"/>
              <a:pathLst>
                <a:path extrusionOk="0" h="5479" w="5251">
                  <a:moveTo>
                    <a:pt x="1065" y="1"/>
                  </a:moveTo>
                  <a:cubicBezTo>
                    <a:pt x="1065" y="1"/>
                    <a:pt x="0" y="1370"/>
                    <a:pt x="0" y="2511"/>
                  </a:cubicBezTo>
                  <a:lnTo>
                    <a:pt x="0" y="5479"/>
                  </a:lnTo>
                  <a:lnTo>
                    <a:pt x="5250" y="5479"/>
                  </a:lnTo>
                  <a:lnTo>
                    <a:pt x="5250" y="2511"/>
                  </a:lnTo>
                  <a:cubicBezTo>
                    <a:pt x="5250" y="1370"/>
                    <a:pt x="4185" y="1"/>
                    <a:pt x="41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5"/>
            <p:cNvSpPr/>
            <p:nvPr/>
          </p:nvSpPr>
          <p:spPr>
            <a:xfrm>
              <a:off x="6947882" y="3462031"/>
              <a:ext cx="27207" cy="23906"/>
            </a:xfrm>
            <a:custGeom>
              <a:rect b="b" l="l" r="r" t="t"/>
              <a:pathLst>
                <a:path extrusionOk="0" h="268" w="305">
                  <a:moveTo>
                    <a:pt x="152" y="1"/>
                  </a:moveTo>
                  <a:cubicBezTo>
                    <a:pt x="76" y="1"/>
                    <a:pt x="0" y="39"/>
                    <a:pt x="0" y="115"/>
                  </a:cubicBezTo>
                  <a:cubicBezTo>
                    <a:pt x="0" y="191"/>
                    <a:pt x="76" y="267"/>
                    <a:pt x="152" y="267"/>
                  </a:cubicBezTo>
                  <a:cubicBezTo>
                    <a:pt x="228" y="267"/>
                    <a:pt x="305" y="191"/>
                    <a:pt x="305" y="115"/>
                  </a:cubicBezTo>
                  <a:cubicBezTo>
                    <a:pt x="305" y="39"/>
                    <a:pt x="228" y="1"/>
                    <a:pt x="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5"/>
            <p:cNvSpPr/>
            <p:nvPr/>
          </p:nvSpPr>
          <p:spPr>
            <a:xfrm>
              <a:off x="6737451" y="3102362"/>
              <a:ext cx="23817" cy="27207"/>
            </a:xfrm>
            <a:custGeom>
              <a:rect b="b" l="l" r="r" t="t"/>
              <a:pathLst>
                <a:path extrusionOk="0" h="305" w="267">
                  <a:moveTo>
                    <a:pt x="153" y="0"/>
                  </a:moveTo>
                  <a:cubicBezTo>
                    <a:pt x="77" y="0"/>
                    <a:pt x="0" y="76"/>
                    <a:pt x="0" y="152"/>
                  </a:cubicBezTo>
                  <a:cubicBezTo>
                    <a:pt x="0" y="228"/>
                    <a:pt x="77" y="304"/>
                    <a:pt x="153" y="304"/>
                  </a:cubicBezTo>
                  <a:cubicBezTo>
                    <a:pt x="229" y="304"/>
                    <a:pt x="267" y="228"/>
                    <a:pt x="267" y="152"/>
                  </a:cubicBezTo>
                  <a:cubicBezTo>
                    <a:pt x="267" y="76"/>
                    <a:pt x="229" y="0"/>
                    <a:pt x="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5"/>
            <p:cNvSpPr/>
            <p:nvPr/>
          </p:nvSpPr>
          <p:spPr>
            <a:xfrm>
              <a:off x="6896947" y="3102362"/>
              <a:ext cx="23817" cy="27207"/>
            </a:xfrm>
            <a:custGeom>
              <a:rect b="b" l="l" r="r" t="t"/>
              <a:pathLst>
                <a:path extrusionOk="0" h="305" w="267">
                  <a:moveTo>
                    <a:pt x="153" y="0"/>
                  </a:moveTo>
                  <a:cubicBezTo>
                    <a:pt x="77" y="0"/>
                    <a:pt x="1" y="76"/>
                    <a:pt x="1" y="152"/>
                  </a:cubicBezTo>
                  <a:cubicBezTo>
                    <a:pt x="1" y="228"/>
                    <a:pt x="77" y="304"/>
                    <a:pt x="153" y="304"/>
                  </a:cubicBezTo>
                  <a:cubicBezTo>
                    <a:pt x="229" y="304"/>
                    <a:pt x="267" y="228"/>
                    <a:pt x="267" y="152"/>
                  </a:cubicBezTo>
                  <a:cubicBezTo>
                    <a:pt x="267" y="76"/>
                    <a:pt x="229" y="0"/>
                    <a:pt x="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5"/>
            <p:cNvSpPr/>
            <p:nvPr/>
          </p:nvSpPr>
          <p:spPr>
            <a:xfrm>
              <a:off x="7283822" y="3462031"/>
              <a:ext cx="27207" cy="23906"/>
            </a:xfrm>
            <a:custGeom>
              <a:rect b="b" l="l" r="r" t="t"/>
              <a:pathLst>
                <a:path extrusionOk="0" h="268" w="305">
                  <a:moveTo>
                    <a:pt x="153" y="1"/>
                  </a:moveTo>
                  <a:cubicBezTo>
                    <a:pt x="77" y="1"/>
                    <a:pt x="1" y="39"/>
                    <a:pt x="1" y="115"/>
                  </a:cubicBezTo>
                  <a:cubicBezTo>
                    <a:pt x="1" y="191"/>
                    <a:pt x="77" y="267"/>
                    <a:pt x="153" y="267"/>
                  </a:cubicBezTo>
                  <a:cubicBezTo>
                    <a:pt x="229" y="267"/>
                    <a:pt x="305" y="191"/>
                    <a:pt x="305" y="115"/>
                  </a:cubicBezTo>
                  <a:cubicBezTo>
                    <a:pt x="305" y="39"/>
                    <a:pt x="229" y="1"/>
                    <a:pt x="1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5"/>
            <p:cNvSpPr/>
            <p:nvPr/>
          </p:nvSpPr>
          <p:spPr>
            <a:xfrm>
              <a:off x="7406030" y="3675852"/>
              <a:ext cx="176532" cy="275011"/>
            </a:xfrm>
            <a:custGeom>
              <a:rect b="b" l="l" r="r" t="t"/>
              <a:pathLst>
                <a:path extrusionOk="0" h="3083" w="1979">
                  <a:moveTo>
                    <a:pt x="228" y="1"/>
                  </a:moveTo>
                  <a:cubicBezTo>
                    <a:pt x="228" y="1"/>
                    <a:pt x="0" y="685"/>
                    <a:pt x="343" y="1674"/>
                  </a:cubicBezTo>
                  <a:cubicBezTo>
                    <a:pt x="609" y="2397"/>
                    <a:pt x="837" y="2892"/>
                    <a:pt x="951" y="3082"/>
                  </a:cubicBezTo>
                  <a:cubicBezTo>
                    <a:pt x="951" y="3082"/>
                    <a:pt x="1408" y="2397"/>
                    <a:pt x="1636" y="1674"/>
                  </a:cubicBezTo>
                  <a:cubicBezTo>
                    <a:pt x="1978" y="685"/>
                    <a:pt x="1750" y="1"/>
                    <a:pt x="1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5"/>
            <p:cNvSpPr/>
            <p:nvPr/>
          </p:nvSpPr>
          <p:spPr>
            <a:xfrm>
              <a:off x="7327977" y="3675852"/>
              <a:ext cx="132377" cy="322467"/>
            </a:xfrm>
            <a:custGeom>
              <a:rect b="b" l="l" r="r" t="t"/>
              <a:pathLst>
                <a:path extrusionOk="0" h="3615" w="1484">
                  <a:moveTo>
                    <a:pt x="304" y="1"/>
                  </a:moveTo>
                  <a:lnTo>
                    <a:pt x="0" y="419"/>
                  </a:lnTo>
                  <a:cubicBezTo>
                    <a:pt x="0" y="419"/>
                    <a:pt x="114" y="1370"/>
                    <a:pt x="495" y="2321"/>
                  </a:cubicBezTo>
                  <a:cubicBezTo>
                    <a:pt x="837" y="3196"/>
                    <a:pt x="1484" y="3615"/>
                    <a:pt x="1484" y="3615"/>
                  </a:cubicBezTo>
                  <a:cubicBezTo>
                    <a:pt x="1484" y="3615"/>
                    <a:pt x="1103" y="2854"/>
                    <a:pt x="761" y="2093"/>
                  </a:cubicBezTo>
                  <a:cubicBezTo>
                    <a:pt x="457" y="1294"/>
                    <a:pt x="304" y="1"/>
                    <a:pt x="3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5"/>
            <p:cNvSpPr/>
            <p:nvPr/>
          </p:nvSpPr>
          <p:spPr>
            <a:xfrm>
              <a:off x="7531539" y="3675852"/>
              <a:ext cx="129076" cy="322467"/>
            </a:xfrm>
            <a:custGeom>
              <a:rect b="b" l="l" r="r" t="t"/>
              <a:pathLst>
                <a:path extrusionOk="0" h="3615" w="1447">
                  <a:moveTo>
                    <a:pt x="1142" y="1"/>
                  </a:moveTo>
                  <a:cubicBezTo>
                    <a:pt x="1142" y="1"/>
                    <a:pt x="1028" y="1294"/>
                    <a:pt x="686" y="2093"/>
                  </a:cubicBezTo>
                  <a:cubicBezTo>
                    <a:pt x="381" y="2854"/>
                    <a:pt x="1" y="3615"/>
                    <a:pt x="1" y="3615"/>
                  </a:cubicBezTo>
                  <a:cubicBezTo>
                    <a:pt x="1" y="3615"/>
                    <a:pt x="648" y="3196"/>
                    <a:pt x="990" y="2321"/>
                  </a:cubicBezTo>
                  <a:cubicBezTo>
                    <a:pt x="1370" y="1370"/>
                    <a:pt x="1446" y="419"/>
                    <a:pt x="1446" y="419"/>
                  </a:cubicBezTo>
                  <a:lnTo>
                    <a:pt x="11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5"/>
            <p:cNvSpPr/>
            <p:nvPr/>
          </p:nvSpPr>
          <p:spPr>
            <a:xfrm>
              <a:off x="7260093" y="4164509"/>
              <a:ext cx="468402" cy="40855"/>
            </a:xfrm>
            <a:custGeom>
              <a:rect b="b" l="l" r="r" t="t"/>
              <a:pathLst>
                <a:path extrusionOk="0" h="458" w="5251">
                  <a:moveTo>
                    <a:pt x="0" y="1"/>
                  </a:moveTo>
                  <a:lnTo>
                    <a:pt x="0" y="457"/>
                  </a:lnTo>
                  <a:lnTo>
                    <a:pt x="5250" y="457"/>
                  </a:lnTo>
                  <a:lnTo>
                    <a:pt x="52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5"/>
            <p:cNvSpPr/>
            <p:nvPr/>
          </p:nvSpPr>
          <p:spPr>
            <a:xfrm>
              <a:off x="7375433" y="3964336"/>
              <a:ext cx="37465" cy="85367"/>
            </a:xfrm>
            <a:custGeom>
              <a:rect b="b" l="l" r="r" t="t"/>
              <a:pathLst>
                <a:path extrusionOk="0" h="957" w="420">
                  <a:moveTo>
                    <a:pt x="229" y="0"/>
                  </a:moveTo>
                  <a:cubicBezTo>
                    <a:pt x="229" y="0"/>
                    <a:pt x="1" y="305"/>
                    <a:pt x="1" y="685"/>
                  </a:cubicBezTo>
                  <a:cubicBezTo>
                    <a:pt x="1" y="870"/>
                    <a:pt x="100" y="956"/>
                    <a:pt x="202" y="956"/>
                  </a:cubicBezTo>
                  <a:cubicBezTo>
                    <a:pt x="309" y="956"/>
                    <a:pt x="419" y="861"/>
                    <a:pt x="419" y="685"/>
                  </a:cubicBezTo>
                  <a:cubicBezTo>
                    <a:pt x="419" y="343"/>
                    <a:pt x="229" y="0"/>
                    <a:pt x="2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5"/>
            <p:cNvSpPr/>
            <p:nvPr/>
          </p:nvSpPr>
          <p:spPr>
            <a:xfrm>
              <a:off x="7585864" y="3964336"/>
              <a:ext cx="37376" cy="85367"/>
            </a:xfrm>
            <a:custGeom>
              <a:rect b="b" l="l" r="r" t="t"/>
              <a:pathLst>
                <a:path extrusionOk="0" h="957" w="419">
                  <a:moveTo>
                    <a:pt x="191" y="0"/>
                  </a:moveTo>
                  <a:cubicBezTo>
                    <a:pt x="191" y="0"/>
                    <a:pt x="0" y="305"/>
                    <a:pt x="0" y="685"/>
                  </a:cubicBezTo>
                  <a:cubicBezTo>
                    <a:pt x="0" y="870"/>
                    <a:pt x="100" y="956"/>
                    <a:pt x="201" y="956"/>
                  </a:cubicBezTo>
                  <a:cubicBezTo>
                    <a:pt x="309" y="956"/>
                    <a:pt x="419" y="861"/>
                    <a:pt x="419" y="685"/>
                  </a:cubicBezTo>
                  <a:cubicBezTo>
                    <a:pt x="419" y="343"/>
                    <a:pt x="191" y="0"/>
                    <a:pt x="1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8" name="Google Shape;2628;p25"/>
          <p:cNvSpPr txBox="1"/>
          <p:nvPr>
            <p:ph idx="1" type="subTitle"/>
          </p:nvPr>
        </p:nvSpPr>
        <p:spPr>
          <a:xfrm>
            <a:off x="713225" y="4366100"/>
            <a:ext cx="28194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Cristiano Nicolau - 108536</a:t>
            </a:r>
            <a:endParaRPr sz="1400"/>
          </a:p>
          <a:p>
            <a:pPr indent="0" lvl="0" marL="0" rtl="0" algn="l">
              <a:spcBef>
                <a:spcPts val="0"/>
              </a:spcBef>
              <a:spcAft>
                <a:spcPts val="0"/>
              </a:spcAft>
              <a:buNone/>
            </a:pPr>
            <a:r>
              <a:rPr lang="en" sz="1400"/>
              <a:t>Maria Rafaela Abrunhosa - 107658</a:t>
            </a:r>
            <a:endParaRPr sz="1400"/>
          </a:p>
        </p:txBody>
      </p:sp>
      <p:sp>
        <p:nvSpPr>
          <p:cNvPr id="2629" name="Google Shape;262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4" name="Shape 2854"/>
        <p:cNvGrpSpPr/>
        <p:nvPr/>
      </p:nvGrpSpPr>
      <p:grpSpPr>
        <a:xfrm>
          <a:off x="0" y="0"/>
          <a:ext cx="0" cy="0"/>
          <a:chOff x="0" y="0"/>
          <a:chExt cx="0" cy="0"/>
        </a:xfrm>
      </p:grpSpPr>
      <p:sp>
        <p:nvSpPr>
          <p:cNvPr id="2855" name="Google Shape;2855;p34"/>
          <p:cNvSpPr txBox="1"/>
          <p:nvPr>
            <p:ph type="title"/>
          </p:nvPr>
        </p:nvSpPr>
        <p:spPr>
          <a:xfrm flipH="1">
            <a:off x="4723075" y="717900"/>
            <a:ext cx="3707700" cy="156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600"/>
              <a:t>Manual SARIMA Model Results</a:t>
            </a:r>
            <a:endParaRPr sz="3600"/>
          </a:p>
        </p:txBody>
      </p:sp>
      <p:sp>
        <p:nvSpPr>
          <p:cNvPr id="2856" name="Google Shape;2856;p34"/>
          <p:cNvSpPr txBox="1"/>
          <p:nvPr/>
        </p:nvSpPr>
        <p:spPr>
          <a:xfrm>
            <a:off x="4317400" y="2571750"/>
            <a:ext cx="4826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ssistant"/>
                <a:ea typeface="Assistant"/>
                <a:cs typeface="Assistant"/>
                <a:sym typeface="Assistant"/>
              </a:rPr>
              <a:t>•  AR(1): </a:t>
            </a:r>
            <a:r>
              <a:rPr b="1" lang="en" sz="1200">
                <a:solidFill>
                  <a:schemeClr val="dk2"/>
                </a:solidFill>
                <a:latin typeface="Assistant"/>
                <a:ea typeface="Assistant"/>
                <a:cs typeface="Assistant"/>
                <a:sym typeface="Assistant"/>
              </a:rPr>
              <a:t>ar1=0.3651</a:t>
            </a:r>
            <a:r>
              <a:rPr lang="en" sz="1200">
                <a:latin typeface="Assistant"/>
                <a:ea typeface="Assistant"/>
                <a:cs typeface="Assistant"/>
                <a:sym typeface="Assistant"/>
              </a:rPr>
              <a:t>, significant (low standard error).</a:t>
            </a:r>
            <a:endParaRPr sz="1200">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 MA(1): </a:t>
            </a:r>
            <a:r>
              <a:rPr b="1" lang="en" sz="1200">
                <a:solidFill>
                  <a:schemeClr val="dk2"/>
                </a:solidFill>
                <a:latin typeface="Assistant"/>
                <a:ea typeface="Assistant"/>
                <a:cs typeface="Assistant"/>
                <a:sym typeface="Assistant"/>
              </a:rPr>
              <a:t>ma1=-0.9689</a:t>
            </a:r>
            <a:r>
              <a:rPr lang="en" sz="1200">
                <a:latin typeface="Assistant"/>
                <a:ea typeface="Assistant"/>
                <a:cs typeface="Assistant"/>
                <a:sym typeface="Assistant"/>
              </a:rPr>
              <a:t>.</a:t>
            </a:r>
            <a:endParaRPr sz="1200">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 Seasonal MA(1): </a:t>
            </a:r>
            <a:r>
              <a:rPr b="1" lang="en" sz="1200">
                <a:solidFill>
                  <a:schemeClr val="dk2"/>
                </a:solidFill>
                <a:latin typeface="Assistant"/>
                <a:ea typeface="Assistant"/>
                <a:cs typeface="Assistant"/>
                <a:sym typeface="Assistant"/>
              </a:rPr>
              <a:t>sma1=-1.0000</a:t>
            </a:r>
            <a:r>
              <a:rPr lang="en" sz="1200">
                <a:latin typeface="Assistant"/>
                <a:ea typeface="Assistant"/>
                <a:cs typeface="Assistant"/>
                <a:sym typeface="Assistant"/>
              </a:rPr>
              <a:t>, indicating strong seasonal dependence.</a:t>
            </a:r>
            <a:endParaRPr sz="1200">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 </a:t>
            </a:r>
            <a:r>
              <a:rPr b="1" lang="en" sz="1200">
                <a:solidFill>
                  <a:schemeClr val="dk2"/>
                </a:solidFill>
                <a:latin typeface="Assistant"/>
                <a:ea typeface="Assistant"/>
                <a:cs typeface="Assistant"/>
                <a:sym typeface="Assistant"/>
              </a:rPr>
              <a:t>Standard error = 0.1472</a:t>
            </a:r>
            <a:r>
              <a:rPr lang="en" sz="1200">
                <a:latin typeface="Assistant"/>
                <a:ea typeface="Assistant"/>
                <a:cs typeface="Assistant"/>
                <a:sym typeface="Assistant"/>
              </a:rPr>
              <a:t>, likely significant.</a:t>
            </a:r>
            <a:endParaRPr sz="1200">
              <a:latin typeface="Assistant"/>
              <a:ea typeface="Assistant"/>
              <a:cs typeface="Assistant"/>
              <a:sym typeface="Assistant"/>
            </a:endParaRPr>
          </a:p>
          <a:p>
            <a:pPr indent="0" lvl="0" marL="0" rtl="0" algn="l">
              <a:spcBef>
                <a:spcPts val="0"/>
              </a:spcBef>
              <a:spcAft>
                <a:spcPts val="0"/>
              </a:spcAft>
              <a:buNone/>
            </a:pPr>
            <a:r>
              <a:t/>
            </a:r>
            <a:endParaRPr sz="1200">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 </a:t>
            </a:r>
            <a:r>
              <a:rPr b="1" lang="en" sz="1200">
                <a:solidFill>
                  <a:schemeClr val="dk2"/>
                </a:solidFill>
                <a:latin typeface="Assistant"/>
                <a:ea typeface="Assistant"/>
                <a:cs typeface="Assistant"/>
                <a:sym typeface="Assistant"/>
              </a:rPr>
              <a:t>MAPE: 3.07%</a:t>
            </a:r>
            <a:r>
              <a:rPr lang="en" sz="1200">
                <a:latin typeface="Assistant"/>
                <a:ea typeface="Assistant"/>
                <a:cs typeface="Assistant"/>
                <a:sym typeface="Assistant"/>
              </a:rPr>
              <a:t> – excellent accuracy.</a:t>
            </a:r>
            <a:endParaRPr sz="1200">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 </a:t>
            </a:r>
            <a:r>
              <a:rPr b="1" lang="en" sz="1200">
                <a:solidFill>
                  <a:schemeClr val="dk2"/>
                </a:solidFill>
                <a:latin typeface="Assistant"/>
                <a:ea typeface="Assistant"/>
                <a:cs typeface="Assistant"/>
                <a:sym typeface="Assistant"/>
              </a:rPr>
              <a:t>ACF1: -0.028</a:t>
            </a:r>
            <a:r>
              <a:rPr lang="en" sz="1200">
                <a:latin typeface="Assistant"/>
                <a:ea typeface="Assistant"/>
                <a:cs typeface="Assistant"/>
                <a:sym typeface="Assistant"/>
              </a:rPr>
              <a:t> – close to zero, indicating no residual autocorrelation.</a:t>
            </a:r>
            <a:endParaRPr sz="1200">
              <a:latin typeface="Assistant"/>
              <a:ea typeface="Assistant"/>
              <a:cs typeface="Assistant"/>
              <a:sym typeface="Assistant"/>
            </a:endParaRPr>
          </a:p>
          <a:p>
            <a:pPr indent="0" lvl="0" marL="0" rtl="0" algn="l">
              <a:spcBef>
                <a:spcPts val="0"/>
              </a:spcBef>
              <a:spcAft>
                <a:spcPts val="0"/>
              </a:spcAft>
              <a:buNone/>
            </a:pPr>
            <a:r>
              <a:t/>
            </a:r>
            <a:endParaRPr sz="1200">
              <a:latin typeface="Assistant"/>
              <a:ea typeface="Assistant"/>
              <a:cs typeface="Assistant"/>
              <a:sym typeface="Assistant"/>
            </a:endParaRPr>
          </a:p>
          <a:p>
            <a:pPr indent="0" lvl="0" marL="0" rtl="0" algn="l">
              <a:spcBef>
                <a:spcPts val="0"/>
              </a:spcBef>
              <a:spcAft>
                <a:spcPts val="0"/>
              </a:spcAft>
              <a:buNone/>
            </a:pPr>
            <a:r>
              <a:t/>
            </a:r>
            <a:endParaRPr sz="1200">
              <a:latin typeface="Assistant"/>
              <a:ea typeface="Assistant"/>
              <a:cs typeface="Assistant"/>
              <a:sym typeface="Assistant"/>
            </a:endParaRPr>
          </a:p>
        </p:txBody>
      </p:sp>
      <p:sp>
        <p:nvSpPr>
          <p:cNvPr id="2857" name="Google Shape;2857;p34"/>
          <p:cNvSpPr txBox="1"/>
          <p:nvPr/>
        </p:nvSpPr>
        <p:spPr>
          <a:xfrm>
            <a:off x="118000" y="3204525"/>
            <a:ext cx="4199400" cy="1847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Assistant"/>
              <a:buChar char="-"/>
            </a:pPr>
            <a:r>
              <a:rPr lang="en" sz="1200">
                <a:latin typeface="Assistant"/>
                <a:ea typeface="Assistant"/>
                <a:cs typeface="Assistant"/>
                <a:sym typeface="Assistant"/>
              </a:rPr>
              <a:t>Residuals fluctuate randomly around zero with </a:t>
            </a:r>
            <a:r>
              <a:rPr b="1" lang="en" sz="1200">
                <a:solidFill>
                  <a:schemeClr val="dk2"/>
                </a:solidFill>
                <a:latin typeface="Assistant"/>
                <a:ea typeface="Assistant"/>
                <a:cs typeface="Assistant"/>
                <a:sym typeface="Assistant"/>
              </a:rPr>
              <a:t>no visible structure</a:t>
            </a:r>
            <a:r>
              <a:rPr lang="en" sz="1200">
                <a:latin typeface="Assistant"/>
                <a:ea typeface="Assistant"/>
                <a:cs typeface="Assistant"/>
                <a:sym typeface="Assistant"/>
              </a:rPr>
              <a:t>.</a:t>
            </a:r>
            <a:endParaRPr sz="1200">
              <a:latin typeface="Assistant"/>
              <a:ea typeface="Assistant"/>
              <a:cs typeface="Assistant"/>
              <a:sym typeface="Assistant"/>
            </a:endParaRPr>
          </a:p>
          <a:p>
            <a:pPr indent="-304800" lvl="0" marL="457200" rtl="0" algn="l">
              <a:spcBef>
                <a:spcPts val="0"/>
              </a:spcBef>
              <a:spcAft>
                <a:spcPts val="0"/>
              </a:spcAft>
              <a:buSzPts val="1200"/>
              <a:buFont typeface="Assistant"/>
              <a:buChar char="-"/>
            </a:pPr>
            <a:r>
              <a:rPr b="1" lang="en" sz="1200">
                <a:solidFill>
                  <a:schemeClr val="dk2"/>
                </a:solidFill>
                <a:latin typeface="Assistant"/>
                <a:ea typeface="Assistant"/>
                <a:cs typeface="Assistant"/>
                <a:sym typeface="Assistant"/>
              </a:rPr>
              <a:t>ACF of residuals</a:t>
            </a:r>
            <a:r>
              <a:rPr lang="en" sz="1200">
                <a:latin typeface="Assistant"/>
                <a:ea typeface="Assistant"/>
                <a:cs typeface="Assistant"/>
                <a:sym typeface="Assistant"/>
              </a:rPr>
              <a:t> show overall </a:t>
            </a:r>
            <a:r>
              <a:rPr b="1" lang="en" sz="1200">
                <a:solidFill>
                  <a:schemeClr val="dk2"/>
                </a:solidFill>
                <a:latin typeface="Assistant"/>
                <a:ea typeface="Assistant"/>
                <a:cs typeface="Assistant"/>
                <a:sym typeface="Assistant"/>
              </a:rPr>
              <a:t>no meaningful autocorrelation</a:t>
            </a:r>
            <a:r>
              <a:rPr lang="en" sz="1200">
                <a:latin typeface="Assistant"/>
                <a:ea typeface="Assistant"/>
                <a:cs typeface="Assistant"/>
                <a:sym typeface="Assistant"/>
              </a:rPr>
              <a:t>.</a:t>
            </a:r>
            <a:endParaRPr sz="1200">
              <a:latin typeface="Assistant"/>
              <a:ea typeface="Assistant"/>
              <a:cs typeface="Assistant"/>
              <a:sym typeface="Assistant"/>
            </a:endParaRPr>
          </a:p>
          <a:p>
            <a:pPr indent="-304800" lvl="0" marL="457200" rtl="0" algn="l">
              <a:spcBef>
                <a:spcPts val="0"/>
              </a:spcBef>
              <a:spcAft>
                <a:spcPts val="0"/>
              </a:spcAft>
              <a:buSzPts val="1200"/>
              <a:buFont typeface="Assistant"/>
              <a:buChar char="-"/>
            </a:pPr>
            <a:r>
              <a:rPr b="1" lang="en" sz="1200">
                <a:solidFill>
                  <a:schemeClr val="dk2"/>
                </a:solidFill>
                <a:latin typeface="Assistant"/>
                <a:ea typeface="Assistant"/>
                <a:cs typeface="Assistant"/>
                <a:sym typeface="Assistant"/>
              </a:rPr>
              <a:t>Ljung-Box test</a:t>
            </a:r>
            <a:r>
              <a:rPr lang="en" sz="1200">
                <a:latin typeface="Assistant"/>
                <a:ea typeface="Assistant"/>
                <a:cs typeface="Assistant"/>
                <a:sym typeface="Assistant"/>
              </a:rPr>
              <a:t> returns a </a:t>
            </a:r>
            <a:r>
              <a:rPr b="1" lang="en" sz="1200">
                <a:solidFill>
                  <a:schemeClr val="dk2"/>
                </a:solidFill>
                <a:latin typeface="Assistant"/>
                <a:ea typeface="Assistant"/>
                <a:cs typeface="Assistant"/>
                <a:sym typeface="Assistant"/>
              </a:rPr>
              <a:t>p-value of 0.13</a:t>
            </a:r>
            <a:r>
              <a:rPr lang="en" sz="1200">
                <a:latin typeface="Assistant"/>
                <a:ea typeface="Assistant"/>
                <a:cs typeface="Assistant"/>
                <a:sym typeface="Assistant"/>
              </a:rPr>
              <a:t>, meaning we </a:t>
            </a:r>
            <a:r>
              <a:rPr b="1" lang="en" sz="1200">
                <a:solidFill>
                  <a:schemeClr val="dk2"/>
                </a:solidFill>
                <a:latin typeface="Assistant"/>
                <a:ea typeface="Assistant"/>
                <a:cs typeface="Assistant"/>
                <a:sym typeface="Assistant"/>
              </a:rPr>
              <a:t>cannot reject the null hypothesis</a:t>
            </a:r>
            <a:r>
              <a:rPr lang="en" sz="1200">
                <a:latin typeface="Assistant"/>
                <a:ea typeface="Assistant"/>
                <a:cs typeface="Assistant"/>
                <a:sym typeface="Assistant"/>
              </a:rPr>
              <a:t> of </a:t>
            </a:r>
            <a:r>
              <a:rPr b="1" lang="en" sz="1200">
                <a:solidFill>
                  <a:schemeClr val="dk2"/>
                </a:solidFill>
                <a:latin typeface="Assistant"/>
                <a:ea typeface="Assistant"/>
                <a:cs typeface="Assistant"/>
                <a:sym typeface="Assistant"/>
              </a:rPr>
              <a:t>independently residuals</a:t>
            </a:r>
            <a:r>
              <a:rPr lang="en" sz="1200">
                <a:latin typeface="Assistant"/>
                <a:ea typeface="Assistant"/>
                <a:cs typeface="Assistant"/>
                <a:sym typeface="Assistant"/>
              </a:rPr>
              <a:t>.</a:t>
            </a:r>
            <a:endParaRPr sz="1200">
              <a:latin typeface="Assistant"/>
              <a:ea typeface="Assistant"/>
              <a:cs typeface="Assistant"/>
              <a:sym typeface="Assistant"/>
            </a:endParaRPr>
          </a:p>
          <a:p>
            <a:pPr indent="0" lvl="0" marL="0" rtl="0" algn="l">
              <a:spcBef>
                <a:spcPts val="0"/>
              </a:spcBef>
              <a:spcAft>
                <a:spcPts val="0"/>
              </a:spcAft>
              <a:buNone/>
            </a:pPr>
            <a:r>
              <a:t/>
            </a:r>
            <a:endParaRPr sz="1200">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The </a:t>
            </a:r>
            <a:r>
              <a:rPr b="1" lang="en" sz="1200">
                <a:solidFill>
                  <a:schemeClr val="dk2"/>
                </a:solidFill>
                <a:latin typeface="Assistant"/>
                <a:ea typeface="Assistant"/>
                <a:cs typeface="Assistant"/>
                <a:sym typeface="Assistant"/>
              </a:rPr>
              <a:t>residuals behave like white noise</a:t>
            </a:r>
            <a:r>
              <a:rPr lang="en" sz="1200">
                <a:latin typeface="Assistant"/>
                <a:ea typeface="Assistant"/>
                <a:cs typeface="Assistant"/>
                <a:sym typeface="Assistant"/>
              </a:rPr>
              <a:t>.</a:t>
            </a:r>
            <a:endParaRPr sz="1200">
              <a:latin typeface="Assistant"/>
              <a:ea typeface="Assistant"/>
              <a:cs typeface="Assistant"/>
              <a:sym typeface="Assistant"/>
            </a:endParaRPr>
          </a:p>
        </p:txBody>
      </p:sp>
      <p:pic>
        <p:nvPicPr>
          <p:cNvPr id="2858" name="Google Shape;2858;p34" title="manual_arima.png"/>
          <p:cNvPicPr preferRelativeResize="0"/>
          <p:nvPr/>
        </p:nvPicPr>
        <p:blipFill>
          <a:blip r:embed="rId3">
            <a:alphaModFix/>
          </a:blip>
          <a:stretch>
            <a:fillRect/>
          </a:stretch>
        </p:blipFill>
        <p:spPr>
          <a:xfrm>
            <a:off x="211400" y="539500"/>
            <a:ext cx="4012600" cy="2479213"/>
          </a:xfrm>
          <a:prstGeom prst="rect">
            <a:avLst/>
          </a:prstGeom>
          <a:noFill/>
          <a:ln cap="flat" cmpd="sng" w="9525">
            <a:solidFill>
              <a:schemeClr val="accent1"/>
            </a:solidFill>
            <a:prstDash val="solid"/>
            <a:round/>
            <a:headEnd len="sm" w="sm" type="none"/>
            <a:tailEnd len="sm" w="sm" type="none"/>
          </a:ln>
        </p:spPr>
      </p:pic>
      <p:sp>
        <p:nvSpPr>
          <p:cNvPr id="2859" name="Google Shape;285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3" name="Shape 2863"/>
        <p:cNvGrpSpPr/>
        <p:nvPr/>
      </p:nvGrpSpPr>
      <p:grpSpPr>
        <a:xfrm>
          <a:off x="0" y="0"/>
          <a:ext cx="0" cy="0"/>
          <a:chOff x="0" y="0"/>
          <a:chExt cx="0" cy="0"/>
        </a:xfrm>
      </p:grpSpPr>
      <p:sp>
        <p:nvSpPr>
          <p:cNvPr id="2864" name="Google Shape;2864;p35"/>
          <p:cNvSpPr txBox="1"/>
          <p:nvPr>
            <p:ph type="title"/>
          </p:nvPr>
        </p:nvSpPr>
        <p:spPr>
          <a:xfrm flipH="1">
            <a:off x="4572000" y="717900"/>
            <a:ext cx="4339500" cy="156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200"/>
              <a:t>STL Decomposition Followed by ARIMA Modeling </a:t>
            </a:r>
            <a:r>
              <a:rPr lang="en" sz="3200"/>
              <a:t>Results</a:t>
            </a:r>
            <a:endParaRPr sz="3200"/>
          </a:p>
        </p:txBody>
      </p:sp>
      <p:sp>
        <p:nvSpPr>
          <p:cNvPr id="2865" name="Google Shape;2865;p35"/>
          <p:cNvSpPr txBox="1"/>
          <p:nvPr/>
        </p:nvSpPr>
        <p:spPr>
          <a:xfrm>
            <a:off x="4641925" y="2571750"/>
            <a:ext cx="4502100" cy="2031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Assistant"/>
              <a:buChar char="-"/>
            </a:pPr>
            <a:r>
              <a:rPr lang="en" sz="1200">
                <a:latin typeface="Assistant"/>
                <a:ea typeface="Assistant"/>
                <a:cs typeface="Assistant"/>
                <a:sym typeface="Assistant"/>
              </a:rPr>
              <a:t>The </a:t>
            </a:r>
            <a:r>
              <a:rPr b="1" lang="en" sz="1200">
                <a:solidFill>
                  <a:schemeClr val="dk2"/>
                </a:solidFill>
                <a:latin typeface="Assistant"/>
                <a:ea typeface="Assistant"/>
                <a:cs typeface="Assistant"/>
                <a:sym typeface="Assistant"/>
              </a:rPr>
              <a:t>residuals show no obvious patterns</a:t>
            </a:r>
            <a:r>
              <a:rPr lang="en" sz="1200">
                <a:latin typeface="Assistant"/>
                <a:ea typeface="Assistant"/>
                <a:cs typeface="Assistant"/>
                <a:sym typeface="Assistant"/>
              </a:rPr>
              <a:t>, oscillating randomly around zero.</a:t>
            </a:r>
            <a:endParaRPr sz="1200">
              <a:latin typeface="Assistant"/>
              <a:ea typeface="Assistant"/>
              <a:cs typeface="Assistant"/>
              <a:sym typeface="Assistant"/>
            </a:endParaRPr>
          </a:p>
          <a:p>
            <a:pPr indent="-304800" lvl="0" marL="457200" rtl="0" algn="l">
              <a:spcBef>
                <a:spcPts val="0"/>
              </a:spcBef>
              <a:spcAft>
                <a:spcPts val="0"/>
              </a:spcAft>
              <a:buSzPts val="1200"/>
              <a:buFont typeface="Assistant"/>
              <a:buChar char="-"/>
            </a:pPr>
            <a:r>
              <a:rPr lang="en" sz="1200">
                <a:latin typeface="Assistant"/>
                <a:ea typeface="Assistant"/>
                <a:cs typeface="Assistant"/>
                <a:sym typeface="Assistant"/>
              </a:rPr>
              <a:t>The </a:t>
            </a:r>
            <a:r>
              <a:rPr b="1" lang="en" sz="1200">
                <a:solidFill>
                  <a:schemeClr val="dk2"/>
                </a:solidFill>
                <a:latin typeface="Assistant"/>
                <a:ea typeface="Assistant"/>
                <a:cs typeface="Assistant"/>
                <a:sym typeface="Assistant"/>
              </a:rPr>
              <a:t>ACF function</a:t>
            </a:r>
            <a:r>
              <a:rPr lang="en" sz="1200">
                <a:latin typeface="Assistant"/>
                <a:ea typeface="Assistant"/>
                <a:cs typeface="Assistant"/>
                <a:sym typeface="Assistant"/>
              </a:rPr>
              <a:t> of the residuals </a:t>
            </a:r>
            <a:r>
              <a:rPr b="1" lang="en" sz="1200">
                <a:solidFill>
                  <a:schemeClr val="dk2"/>
                </a:solidFill>
                <a:latin typeface="Assistant"/>
                <a:ea typeface="Assistant"/>
                <a:cs typeface="Assistant"/>
                <a:sym typeface="Assistant"/>
              </a:rPr>
              <a:t>indicates</a:t>
            </a:r>
            <a:r>
              <a:rPr b="1" lang="en" sz="1200">
                <a:solidFill>
                  <a:schemeClr val="dk2"/>
                </a:solidFill>
                <a:latin typeface="Assistant"/>
                <a:ea typeface="Assistant"/>
                <a:cs typeface="Assistant"/>
                <a:sym typeface="Assistant"/>
              </a:rPr>
              <a:t> no significant correlation</a:t>
            </a:r>
            <a:r>
              <a:rPr lang="en" sz="1200">
                <a:latin typeface="Assistant"/>
                <a:ea typeface="Assistant"/>
                <a:cs typeface="Assistant"/>
                <a:sym typeface="Assistant"/>
              </a:rPr>
              <a:t> between the residuals</a:t>
            </a:r>
            <a:r>
              <a:rPr lang="en" sz="1200">
                <a:latin typeface="Assistant"/>
                <a:ea typeface="Assistant"/>
                <a:cs typeface="Assistant"/>
                <a:sym typeface="Assistant"/>
              </a:rPr>
              <a:t>.</a:t>
            </a:r>
            <a:endParaRPr sz="1200">
              <a:latin typeface="Assistant"/>
              <a:ea typeface="Assistant"/>
              <a:cs typeface="Assistant"/>
              <a:sym typeface="Assistant"/>
            </a:endParaRPr>
          </a:p>
          <a:p>
            <a:pPr indent="-304800" lvl="0" marL="457200" rtl="0" algn="l">
              <a:spcBef>
                <a:spcPts val="0"/>
              </a:spcBef>
              <a:spcAft>
                <a:spcPts val="0"/>
              </a:spcAft>
              <a:buSzPts val="1200"/>
              <a:buFont typeface="Assistant"/>
              <a:buChar char="-"/>
            </a:pPr>
            <a:r>
              <a:rPr lang="en" sz="1200">
                <a:latin typeface="Assistant"/>
                <a:ea typeface="Assistant"/>
                <a:cs typeface="Assistant"/>
                <a:sym typeface="Assistant"/>
              </a:rPr>
              <a:t>The </a:t>
            </a:r>
            <a:r>
              <a:rPr b="1" lang="en" sz="1200">
                <a:solidFill>
                  <a:schemeClr val="dk2"/>
                </a:solidFill>
                <a:latin typeface="Assistant"/>
                <a:ea typeface="Assistant"/>
                <a:cs typeface="Assistant"/>
                <a:sym typeface="Assistant"/>
              </a:rPr>
              <a:t>Ljung–Box test</a:t>
            </a:r>
            <a:r>
              <a:rPr lang="en" sz="1200">
                <a:latin typeface="Assistant"/>
                <a:ea typeface="Assistant"/>
                <a:cs typeface="Assistant"/>
                <a:sym typeface="Assistant"/>
              </a:rPr>
              <a:t> showed a </a:t>
            </a:r>
            <a:r>
              <a:rPr b="1" lang="en" sz="1200">
                <a:solidFill>
                  <a:schemeClr val="dk2"/>
                </a:solidFill>
                <a:latin typeface="Assistant"/>
                <a:ea typeface="Assistant"/>
                <a:cs typeface="Assistant"/>
                <a:sym typeface="Assistant"/>
              </a:rPr>
              <a:t>high p-value</a:t>
            </a:r>
            <a:r>
              <a:rPr lang="en" sz="1200">
                <a:latin typeface="Assistant"/>
                <a:ea typeface="Assistant"/>
                <a:cs typeface="Assistant"/>
                <a:sym typeface="Assistant"/>
              </a:rPr>
              <a:t> (0.11), implying that there is </a:t>
            </a:r>
            <a:r>
              <a:rPr b="1" lang="en" sz="1200">
                <a:solidFill>
                  <a:schemeClr val="dk2"/>
                </a:solidFill>
                <a:latin typeface="Assistant"/>
                <a:ea typeface="Assistant"/>
                <a:cs typeface="Assistant"/>
                <a:sym typeface="Assistant"/>
              </a:rPr>
              <a:t>no evidence to reject the null hypothesis</a:t>
            </a:r>
            <a:r>
              <a:rPr lang="en" sz="1200">
                <a:latin typeface="Assistant"/>
                <a:ea typeface="Assistant"/>
                <a:cs typeface="Assistant"/>
                <a:sym typeface="Assistant"/>
              </a:rPr>
              <a:t> that the </a:t>
            </a:r>
            <a:r>
              <a:rPr b="1" lang="en" sz="1200">
                <a:solidFill>
                  <a:schemeClr val="dk2"/>
                </a:solidFill>
                <a:latin typeface="Assistant"/>
                <a:ea typeface="Assistant"/>
                <a:cs typeface="Assistant"/>
                <a:sym typeface="Assistant"/>
              </a:rPr>
              <a:t>residuals are independent</a:t>
            </a:r>
            <a:r>
              <a:rPr lang="en" sz="1200">
                <a:latin typeface="Assistant"/>
                <a:ea typeface="Assistant"/>
                <a:cs typeface="Assistant"/>
                <a:sym typeface="Assistant"/>
              </a:rPr>
              <a:t>.</a:t>
            </a:r>
            <a:endParaRPr sz="1200">
              <a:latin typeface="Assistant"/>
              <a:ea typeface="Assistant"/>
              <a:cs typeface="Assistant"/>
              <a:sym typeface="Assistant"/>
            </a:endParaRPr>
          </a:p>
          <a:p>
            <a:pPr indent="0" lvl="0" marL="0" rtl="0" algn="l">
              <a:spcBef>
                <a:spcPts val="0"/>
              </a:spcBef>
              <a:spcAft>
                <a:spcPts val="0"/>
              </a:spcAft>
              <a:buNone/>
            </a:pPr>
            <a:r>
              <a:t/>
            </a:r>
            <a:endParaRPr sz="1200">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These results suggest that the </a:t>
            </a:r>
            <a:r>
              <a:rPr b="1" lang="en" sz="1200">
                <a:solidFill>
                  <a:schemeClr val="dk2"/>
                </a:solidFill>
                <a:latin typeface="Assistant"/>
                <a:ea typeface="Assistant"/>
                <a:cs typeface="Assistant"/>
                <a:sym typeface="Assistant"/>
              </a:rPr>
              <a:t>model has successfully passed the diagnostic checks</a:t>
            </a:r>
            <a:r>
              <a:rPr lang="en" sz="1200">
                <a:latin typeface="Assistant"/>
                <a:ea typeface="Assistant"/>
                <a:cs typeface="Assistant"/>
                <a:sym typeface="Assistant"/>
              </a:rPr>
              <a:t> and that the </a:t>
            </a:r>
            <a:r>
              <a:rPr b="1" lang="en" sz="1200">
                <a:solidFill>
                  <a:schemeClr val="dk2"/>
                </a:solidFill>
                <a:latin typeface="Assistant"/>
                <a:ea typeface="Assistant"/>
                <a:cs typeface="Assistant"/>
                <a:sym typeface="Assistant"/>
              </a:rPr>
              <a:t>residuals behave like white noise</a:t>
            </a:r>
            <a:r>
              <a:rPr lang="en" sz="1200">
                <a:latin typeface="Assistant"/>
                <a:ea typeface="Assistant"/>
                <a:cs typeface="Assistant"/>
                <a:sym typeface="Assistant"/>
              </a:rPr>
              <a:t>.</a:t>
            </a:r>
            <a:endParaRPr sz="1200">
              <a:latin typeface="Assistant"/>
              <a:ea typeface="Assistant"/>
              <a:cs typeface="Assistant"/>
              <a:sym typeface="Assistant"/>
            </a:endParaRPr>
          </a:p>
        </p:txBody>
      </p:sp>
      <p:pic>
        <p:nvPicPr>
          <p:cNvPr id="2866" name="Google Shape;2866;p35" title="st_red.png"/>
          <p:cNvPicPr preferRelativeResize="0"/>
          <p:nvPr/>
        </p:nvPicPr>
        <p:blipFill>
          <a:blip r:embed="rId3">
            <a:alphaModFix/>
          </a:blip>
          <a:stretch>
            <a:fillRect/>
          </a:stretch>
        </p:blipFill>
        <p:spPr>
          <a:xfrm>
            <a:off x="232500" y="1253750"/>
            <a:ext cx="4339499" cy="2681189"/>
          </a:xfrm>
          <a:prstGeom prst="rect">
            <a:avLst/>
          </a:prstGeom>
          <a:noFill/>
          <a:ln cap="flat" cmpd="sng" w="9525">
            <a:solidFill>
              <a:schemeClr val="accent1"/>
            </a:solidFill>
            <a:prstDash val="solid"/>
            <a:round/>
            <a:headEnd len="sm" w="sm" type="none"/>
            <a:tailEnd len="sm" w="sm" type="none"/>
          </a:ln>
        </p:spPr>
      </p:pic>
      <p:sp>
        <p:nvSpPr>
          <p:cNvPr id="2867" name="Google Shape;2867;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1" name="Shape 2871"/>
        <p:cNvGrpSpPr/>
        <p:nvPr/>
      </p:nvGrpSpPr>
      <p:grpSpPr>
        <a:xfrm>
          <a:off x="0" y="0"/>
          <a:ext cx="0" cy="0"/>
          <a:chOff x="0" y="0"/>
          <a:chExt cx="0" cy="0"/>
        </a:xfrm>
      </p:grpSpPr>
      <p:sp>
        <p:nvSpPr>
          <p:cNvPr id="2872" name="Google Shape;2872;p36"/>
          <p:cNvSpPr txBox="1"/>
          <p:nvPr>
            <p:ph type="title"/>
          </p:nvPr>
        </p:nvSpPr>
        <p:spPr>
          <a:xfrm flipH="1">
            <a:off x="4723075" y="717900"/>
            <a:ext cx="3707700" cy="156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600"/>
              <a:t>ETS</a:t>
            </a:r>
            <a:r>
              <a:rPr lang="en" sz="3600"/>
              <a:t> Model Results</a:t>
            </a:r>
            <a:endParaRPr sz="3600"/>
          </a:p>
        </p:txBody>
      </p:sp>
      <p:sp>
        <p:nvSpPr>
          <p:cNvPr id="2873" name="Google Shape;2873;p36"/>
          <p:cNvSpPr txBox="1"/>
          <p:nvPr/>
        </p:nvSpPr>
        <p:spPr>
          <a:xfrm>
            <a:off x="4317400" y="2571750"/>
            <a:ext cx="48267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ssistant"/>
                <a:ea typeface="Assistant"/>
                <a:cs typeface="Assistant"/>
                <a:sym typeface="Assistant"/>
              </a:rPr>
              <a:t>- </a:t>
            </a:r>
            <a:r>
              <a:rPr b="1" lang="en" sz="1200">
                <a:solidFill>
                  <a:schemeClr val="dk2"/>
                </a:solidFill>
                <a:latin typeface="Assistant"/>
                <a:ea typeface="Assistant"/>
                <a:cs typeface="Assistant"/>
                <a:sym typeface="Assistant"/>
              </a:rPr>
              <a:t>Alpha (0.2592)</a:t>
            </a:r>
            <a:r>
              <a:rPr lang="en" sz="1200">
                <a:latin typeface="Assistant"/>
                <a:ea typeface="Assistant"/>
                <a:cs typeface="Assistant"/>
                <a:sym typeface="Assistant"/>
              </a:rPr>
              <a:t>: indicates balance between the weight given to recent and past observations.</a:t>
            </a:r>
            <a:endParaRPr sz="1200">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 </a:t>
            </a:r>
            <a:r>
              <a:rPr b="1" lang="en" sz="1200">
                <a:solidFill>
                  <a:schemeClr val="dk2"/>
                </a:solidFill>
                <a:latin typeface="Assistant"/>
                <a:ea typeface="Assistant"/>
                <a:cs typeface="Assistant"/>
                <a:sym typeface="Assistant"/>
              </a:rPr>
              <a:t>Gamma (1e-04)</a:t>
            </a:r>
            <a:r>
              <a:rPr lang="en" sz="1200">
                <a:latin typeface="Assistant"/>
                <a:ea typeface="Assistant"/>
                <a:cs typeface="Assistant"/>
                <a:sym typeface="Assistant"/>
              </a:rPr>
              <a:t> is practically zero, suggesting </a:t>
            </a:r>
            <a:r>
              <a:rPr b="1" lang="en" sz="1200">
                <a:solidFill>
                  <a:schemeClr val="dk2"/>
                </a:solidFill>
                <a:latin typeface="Assistant"/>
                <a:ea typeface="Assistant"/>
                <a:cs typeface="Assistant"/>
                <a:sym typeface="Assistant"/>
              </a:rPr>
              <a:t>fixed seasonality</a:t>
            </a:r>
            <a:r>
              <a:rPr lang="en" sz="1200">
                <a:latin typeface="Assistant"/>
                <a:ea typeface="Assistant"/>
                <a:cs typeface="Assistant"/>
                <a:sym typeface="Assistant"/>
              </a:rPr>
              <a:t> over the period.</a:t>
            </a:r>
            <a:endParaRPr sz="1200">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The </a:t>
            </a:r>
            <a:r>
              <a:rPr b="1" lang="en" sz="1200">
                <a:solidFill>
                  <a:schemeClr val="dk2"/>
                </a:solidFill>
                <a:latin typeface="Assistant"/>
                <a:ea typeface="Assistant"/>
                <a:cs typeface="Assistant"/>
                <a:sym typeface="Assistant"/>
              </a:rPr>
              <a:t>sigma value (0.0445)</a:t>
            </a:r>
            <a:r>
              <a:rPr lang="en" sz="1200">
                <a:latin typeface="Assistant"/>
                <a:ea typeface="Assistant"/>
                <a:cs typeface="Assistant"/>
                <a:sym typeface="Assistant"/>
              </a:rPr>
              <a:t> indicates </a:t>
            </a:r>
            <a:r>
              <a:rPr b="1" lang="en" sz="1200">
                <a:solidFill>
                  <a:schemeClr val="dk2"/>
                </a:solidFill>
                <a:latin typeface="Assistant"/>
                <a:ea typeface="Assistant"/>
                <a:cs typeface="Assistant"/>
                <a:sym typeface="Assistant"/>
              </a:rPr>
              <a:t>low residual variability</a:t>
            </a:r>
            <a:r>
              <a:rPr lang="en" sz="1200">
                <a:latin typeface="Assistant"/>
                <a:ea typeface="Assistant"/>
                <a:cs typeface="Assistant"/>
                <a:sym typeface="Assistant"/>
              </a:rPr>
              <a:t>, suggesting that the model reasonably well controls the residuals.</a:t>
            </a:r>
            <a:endParaRPr sz="1200">
              <a:latin typeface="Assistant"/>
              <a:ea typeface="Assistant"/>
              <a:cs typeface="Assistant"/>
              <a:sym typeface="Assistant"/>
            </a:endParaRPr>
          </a:p>
          <a:p>
            <a:pPr indent="0" lvl="0" marL="0" rtl="0" algn="l">
              <a:spcBef>
                <a:spcPts val="0"/>
              </a:spcBef>
              <a:spcAft>
                <a:spcPts val="0"/>
              </a:spcAft>
              <a:buNone/>
            </a:pPr>
            <a:r>
              <a:t/>
            </a:r>
            <a:endParaRPr sz="1200">
              <a:latin typeface="Assistant"/>
              <a:ea typeface="Assistant"/>
              <a:cs typeface="Assistant"/>
              <a:sym typeface="Assistant"/>
            </a:endParaRPr>
          </a:p>
          <a:p>
            <a:pPr indent="0" lvl="0" marL="0" rtl="0" algn="l">
              <a:spcBef>
                <a:spcPts val="0"/>
              </a:spcBef>
              <a:spcAft>
                <a:spcPts val="0"/>
              </a:spcAft>
              <a:buNone/>
            </a:pPr>
            <a:r>
              <a:rPr b="1" lang="en" sz="1200">
                <a:solidFill>
                  <a:schemeClr val="dk2"/>
                </a:solidFill>
                <a:latin typeface="Assistant"/>
                <a:ea typeface="Assistant"/>
                <a:cs typeface="Assistant"/>
                <a:sym typeface="Assistant"/>
              </a:rPr>
              <a:t>Information criteria (AIC and BIC) are considerably higher</a:t>
            </a:r>
            <a:r>
              <a:rPr lang="en" sz="1200">
                <a:latin typeface="Assistant"/>
                <a:ea typeface="Assistant"/>
                <a:cs typeface="Assistant"/>
                <a:sym typeface="Assistant"/>
              </a:rPr>
              <a:t> than those of previous models, suggesting that this model </a:t>
            </a:r>
            <a:r>
              <a:rPr b="1" lang="en" sz="1200">
                <a:solidFill>
                  <a:schemeClr val="dk2"/>
                </a:solidFill>
                <a:latin typeface="Assistant"/>
                <a:ea typeface="Assistant"/>
                <a:cs typeface="Assistant"/>
                <a:sym typeface="Assistant"/>
              </a:rPr>
              <a:t>does not fit the series as well</a:t>
            </a:r>
            <a:r>
              <a:rPr lang="en" sz="1200">
                <a:latin typeface="Assistant"/>
                <a:ea typeface="Assistant"/>
                <a:cs typeface="Assistant"/>
                <a:sym typeface="Assistant"/>
              </a:rPr>
              <a:t>.</a:t>
            </a:r>
            <a:endParaRPr sz="1200">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The </a:t>
            </a:r>
            <a:r>
              <a:rPr b="1" lang="en" sz="1200">
                <a:solidFill>
                  <a:schemeClr val="dk2"/>
                </a:solidFill>
                <a:latin typeface="Assistant"/>
                <a:ea typeface="Assistant"/>
                <a:cs typeface="Assistant"/>
                <a:sym typeface="Assistant"/>
              </a:rPr>
              <a:t>residual autocorrelation</a:t>
            </a:r>
            <a:r>
              <a:rPr lang="en" sz="1200">
                <a:latin typeface="Assistant"/>
                <a:ea typeface="Assistant"/>
                <a:cs typeface="Assistant"/>
                <a:sym typeface="Assistant"/>
              </a:rPr>
              <a:t> (ACF1 approximatly 0.16) suggests that the</a:t>
            </a:r>
            <a:endParaRPr sz="1200">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residuals </a:t>
            </a:r>
            <a:r>
              <a:rPr b="1" lang="en" sz="1200">
                <a:solidFill>
                  <a:schemeClr val="dk2"/>
                </a:solidFill>
                <a:latin typeface="Assistant"/>
                <a:ea typeface="Assistant"/>
                <a:cs typeface="Assistant"/>
                <a:sym typeface="Assistant"/>
              </a:rPr>
              <a:t>are slightly dependent</a:t>
            </a:r>
            <a:r>
              <a:rPr lang="en" sz="1200">
                <a:latin typeface="Assistant"/>
                <a:ea typeface="Assistant"/>
                <a:cs typeface="Assistant"/>
                <a:sym typeface="Assistant"/>
              </a:rPr>
              <a:t>.</a:t>
            </a:r>
            <a:endParaRPr sz="1200">
              <a:latin typeface="Assistant"/>
              <a:ea typeface="Assistant"/>
              <a:cs typeface="Assistant"/>
              <a:sym typeface="Assistant"/>
            </a:endParaRPr>
          </a:p>
        </p:txBody>
      </p:sp>
      <p:sp>
        <p:nvSpPr>
          <p:cNvPr id="2874" name="Google Shape;2874;p36"/>
          <p:cNvSpPr txBox="1"/>
          <p:nvPr/>
        </p:nvSpPr>
        <p:spPr>
          <a:xfrm>
            <a:off x="118000" y="3125850"/>
            <a:ext cx="41994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Assistant"/>
              <a:buChar char="-"/>
            </a:pPr>
            <a:r>
              <a:rPr lang="en" sz="1200">
                <a:latin typeface="Assistant"/>
                <a:ea typeface="Assistant"/>
                <a:cs typeface="Assistant"/>
                <a:sym typeface="Assistant"/>
              </a:rPr>
              <a:t>Random behaviour around zero, with </a:t>
            </a:r>
            <a:r>
              <a:rPr b="1" lang="en" sz="1200">
                <a:solidFill>
                  <a:schemeClr val="dk2"/>
                </a:solidFill>
                <a:latin typeface="Assistant"/>
                <a:ea typeface="Assistant"/>
                <a:cs typeface="Assistant"/>
                <a:sym typeface="Assistant"/>
              </a:rPr>
              <a:t>no clear patterns</a:t>
            </a:r>
            <a:r>
              <a:rPr lang="en" sz="1200">
                <a:latin typeface="Assistant"/>
                <a:ea typeface="Assistant"/>
                <a:cs typeface="Assistant"/>
                <a:sym typeface="Assistant"/>
              </a:rPr>
              <a:t>.</a:t>
            </a:r>
            <a:endParaRPr sz="1200">
              <a:latin typeface="Assistant"/>
              <a:ea typeface="Assistant"/>
              <a:cs typeface="Assistant"/>
              <a:sym typeface="Assistant"/>
            </a:endParaRPr>
          </a:p>
          <a:p>
            <a:pPr indent="-304800" lvl="0" marL="457200" rtl="0" algn="l">
              <a:spcBef>
                <a:spcPts val="0"/>
              </a:spcBef>
              <a:spcAft>
                <a:spcPts val="0"/>
              </a:spcAft>
              <a:buSzPts val="1200"/>
              <a:buFont typeface="Assistant"/>
              <a:buChar char="-"/>
            </a:pPr>
            <a:r>
              <a:rPr lang="en" sz="1200">
                <a:latin typeface="Assistant"/>
                <a:ea typeface="Assistant"/>
                <a:cs typeface="Assistant"/>
                <a:sym typeface="Assistant"/>
              </a:rPr>
              <a:t>The </a:t>
            </a:r>
            <a:r>
              <a:rPr b="1" lang="en" sz="1200">
                <a:solidFill>
                  <a:schemeClr val="dk2"/>
                </a:solidFill>
                <a:latin typeface="Assistant"/>
                <a:ea typeface="Assistant"/>
                <a:cs typeface="Assistant"/>
                <a:sym typeface="Assistant"/>
              </a:rPr>
              <a:t>autocorrelation function</a:t>
            </a:r>
            <a:r>
              <a:rPr lang="en" sz="1200">
                <a:latin typeface="Assistant"/>
                <a:ea typeface="Assistant"/>
                <a:cs typeface="Assistant"/>
                <a:sym typeface="Assistant"/>
              </a:rPr>
              <a:t> indicates </a:t>
            </a:r>
            <a:r>
              <a:rPr b="1" lang="en" sz="1200">
                <a:solidFill>
                  <a:schemeClr val="dk2"/>
                </a:solidFill>
                <a:latin typeface="Assistant"/>
                <a:ea typeface="Assistant"/>
                <a:cs typeface="Assistant"/>
                <a:sym typeface="Assistant"/>
              </a:rPr>
              <a:t>residual correlation</a:t>
            </a:r>
            <a:r>
              <a:rPr lang="en" sz="1200">
                <a:latin typeface="Assistant"/>
                <a:ea typeface="Assistant"/>
                <a:cs typeface="Assistant"/>
                <a:sym typeface="Assistant"/>
              </a:rPr>
              <a:t>.</a:t>
            </a:r>
            <a:endParaRPr sz="1200">
              <a:latin typeface="Assistant"/>
              <a:ea typeface="Assistant"/>
              <a:cs typeface="Assistant"/>
              <a:sym typeface="Assistant"/>
            </a:endParaRPr>
          </a:p>
          <a:p>
            <a:pPr indent="-304800" lvl="0" marL="457200" rtl="0" algn="l">
              <a:spcBef>
                <a:spcPts val="0"/>
              </a:spcBef>
              <a:spcAft>
                <a:spcPts val="0"/>
              </a:spcAft>
              <a:buClr>
                <a:schemeClr val="dk1"/>
              </a:buClr>
              <a:buSzPts val="1200"/>
              <a:buFont typeface="Assistant"/>
              <a:buChar char="-"/>
            </a:pPr>
            <a:r>
              <a:rPr b="1" lang="en" sz="1200">
                <a:solidFill>
                  <a:schemeClr val="dk2"/>
                </a:solidFill>
                <a:latin typeface="Assistant"/>
                <a:ea typeface="Assistant"/>
                <a:cs typeface="Assistant"/>
                <a:sym typeface="Assistant"/>
              </a:rPr>
              <a:t>Ljung–Box test rejects the null</a:t>
            </a:r>
            <a:endParaRPr b="1" sz="1200">
              <a:solidFill>
                <a:schemeClr val="dk2"/>
              </a:solidFill>
              <a:latin typeface="Assistant"/>
              <a:ea typeface="Assistant"/>
              <a:cs typeface="Assistant"/>
              <a:sym typeface="Assistant"/>
            </a:endParaRPr>
          </a:p>
          <a:p>
            <a:pPr indent="0" lvl="0" marL="0" rtl="0" algn="l">
              <a:spcBef>
                <a:spcPts val="0"/>
              </a:spcBef>
              <a:spcAft>
                <a:spcPts val="0"/>
              </a:spcAft>
              <a:buNone/>
            </a:pPr>
            <a:r>
              <a:rPr b="1" lang="en" sz="1200">
                <a:solidFill>
                  <a:schemeClr val="dk2"/>
                </a:solidFill>
                <a:latin typeface="Assistant"/>
                <a:ea typeface="Assistant"/>
                <a:cs typeface="Assistant"/>
                <a:sym typeface="Assistant"/>
              </a:rPr>
              <a:t>hypothesis of residual independence</a:t>
            </a:r>
            <a:r>
              <a:rPr lang="en" sz="1200">
                <a:latin typeface="Assistant"/>
                <a:ea typeface="Assistant"/>
                <a:cs typeface="Assistant"/>
                <a:sym typeface="Assistant"/>
              </a:rPr>
              <a:t>, indicating that the residuals </a:t>
            </a:r>
            <a:r>
              <a:rPr b="1" lang="en" sz="1200">
                <a:solidFill>
                  <a:schemeClr val="dk2"/>
                </a:solidFill>
                <a:latin typeface="Assistant"/>
                <a:ea typeface="Assistant"/>
                <a:cs typeface="Assistant"/>
                <a:sym typeface="Assistant"/>
              </a:rPr>
              <a:t>do not behave like white noise</a:t>
            </a:r>
            <a:r>
              <a:rPr lang="en" sz="1200">
                <a:latin typeface="Assistant"/>
                <a:ea typeface="Assistant"/>
                <a:cs typeface="Assistant"/>
                <a:sym typeface="Assistant"/>
              </a:rPr>
              <a:t>.</a:t>
            </a:r>
            <a:endParaRPr sz="1200">
              <a:latin typeface="Assistant"/>
              <a:ea typeface="Assistant"/>
              <a:cs typeface="Assistant"/>
              <a:sym typeface="Assistant"/>
            </a:endParaRPr>
          </a:p>
        </p:txBody>
      </p:sp>
      <p:pic>
        <p:nvPicPr>
          <p:cNvPr id="2875" name="Google Shape;2875;p36" title="ets_res.png"/>
          <p:cNvPicPr preferRelativeResize="0"/>
          <p:nvPr/>
        </p:nvPicPr>
        <p:blipFill>
          <a:blip r:embed="rId3">
            <a:alphaModFix/>
          </a:blip>
          <a:stretch>
            <a:fillRect/>
          </a:stretch>
        </p:blipFill>
        <p:spPr>
          <a:xfrm>
            <a:off x="211400" y="539500"/>
            <a:ext cx="4012600" cy="2479213"/>
          </a:xfrm>
          <a:prstGeom prst="rect">
            <a:avLst/>
          </a:prstGeom>
          <a:noFill/>
          <a:ln cap="flat" cmpd="sng" w="9525">
            <a:solidFill>
              <a:schemeClr val="accent1"/>
            </a:solidFill>
            <a:prstDash val="solid"/>
            <a:round/>
            <a:headEnd len="sm" w="sm" type="none"/>
            <a:tailEnd len="sm" w="sm" type="none"/>
          </a:ln>
        </p:spPr>
      </p:pic>
      <p:sp>
        <p:nvSpPr>
          <p:cNvPr id="2876" name="Google Shape;2876;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0" name="Shape 2880"/>
        <p:cNvGrpSpPr/>
        <p:nvPr/>
      </p:nvGrpSpPr>
      <p:grpSpPr>
        <a:xfrm>
          <a:off x="0" y="0"/>
          <a:ext cx="0" cy="0"/>
          <a:chOff x="0" y="0"/>
          <a:chExt cx="0" cy="0"/>
        </a:xfrm>
      </p:grpSpPr>
      <p:sp>
        <p:nvSpPr>
          <p:cNvPr id="2881" name="Google Shape;2881;p37"/>
          <p:cNvSpPr txBox="1"/>
          <p:nvPr>
            <p:ph type="title"/>
          </p:nvPr>
        </p:nvSpPr>
        <p:spPr>
          <a:xfrm>
            <a:off x="713225" y="539500"/>
            <a:ext cx="6021300" cy="98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Forecast Evaluation and Confidence Analysis</a:t>
            </a:r>
            <a:endParaRPr/>
          </a:p>
        </p:txBody>
      </p:sp>
      <p:sp>
        <p:nvSpPr>
          <p:cNvPr id="2882" name="Google Shape;2882;p37"/>
          <p:cNvSpPr txBox="1"/>
          <p:nvPr>
            <p:ph idx="1" type="subTitle"/>
          </p:nvPr>
        </p:nvSpPr>
        <p:spPr>
          <a:xfrm>
            <a:off x="277200" y="1520800"/>
            <a:ext cx="4623600" cy="26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1. SARIMA Automatic (2, 0, 0) (0, 1, 2) [12]</a:t>
            </a:r>
            <a:endParaRPr b="1">
              <a:solidFill>
                <a:schemeClr val="dk2"/>
              </a:solidFill>
            </a:endParaRPr>
          </a:p>
          <a:p>
            <a:pPr indent="-304800" lvl="0" marL="457200" rtl="0" algn="l">
              <a:spcBef>
                <a:spcPts val="0"/>
              </a:spcBef>
              <a:spcAft>
                <a:spcPts val="0"/>
              </a:spcAft>
              <a:buSzPts val="1200"/>
              <a:buChar char="-"/>
            </a:pPr>
            <a:r>
              <a:rPr b="1" lang="en">
                <a:solidFill>
                  <a:schemeClr val="dk2"/>
                </a:solidFill>
              </a:rPr>
              <a:t>Best overall forecasting performance</a:t>
            </a:r>
            <a:r>
              <a:rPr lang="en"/>
              <a:t> (MAPE = 4.37%,</a:t>
            </a:r>
            <a:endParaRPr/>
          </a:p>
          <a:p>
            <a:pPr indent="0" lvl="0" marL="457200" rtl="0" algn="l">
              <a:spcBef>
                <a:spcPts val="0"/>
              </a:spcBef>
              <a:spcAft>
                <a:spcPts val="0"/>
              </a:spcAft>
              <a:buNone/>
            </a:pPr>
            <a:r>
              <a:rPr lang="en"/>
              <a:t>T</a:t>
            </a:r>
            <a:r>
              <a:rPr lang="en"/>
              <a:t>heil's U = 0.518).</a:t>
            </a:r>
            <a:endParaRPr/>
          </a:p>
          <a:p>
            <a:pPr indent="-304800" lvl="0" marL="457200" rtl="0" algn="l">
              <a:spcBef>
                <a:spcPts val="0"/>
              </a:spcBef>
              <a:spcAft>
                <a:spcPts val="0"/>
              </a:spcAft>
              <a:buSzPts val="1200"/>
              <a:buChar char="-"/>
            </a:pPr>
            <a:r>
              <a:rPr lang="en"/>
              <a:t>Captures trends and seasonality well.</a:t>
            </a:r>
            <a:endParaRPr/>
          </a:p>
          <a:p>
            <a:pPr indent="-304800" lvl="0" marL="457200" rtl="0" algn="l">
              <a:spcBef>
                <a:spcPts val="0"/>
              </a:spcBef>
              <a:spcAft>
                <a:spcPts val="0"/>
              </a:spcAft>
              <a:buSzPts val="1200"/>
              <a:buChar char="-"/>
            </a:pPr>
            <a:r>
              <a:rPr lang="en"/>
              <a:t>High reliability: </a:t>
            </a:r>
            <a:r>
              <a:rPr b="1" lang="en">
                <a:solidFill>
                  <a:schemeClr val="dk2"/>
                </a:solidFill>
              </a:rPr>
              <a:t>most actual values </a:t>
            </a:r>
            <a:r>
              <a:rPr lang="en"/>
              <a:t>are within the</a:t>
            </a:r>
            <a:r>
              <a:rPr b="1" lang="en">
                <a:solidFill>
                  <a:schemeClr val="dk2"/>
                </a:solidFill>
              </a:rPr>
              <a:t> 95% confidence interval</a:t>
            </a:r>
            <a:r>
              <a:rPr lang="en"/>
              <a:t>.</a:t>
            </a:r>
            <a:endParaRPr/>
          </a:p>
          <a:p>
            <a:pPr indent="0" lvl="0" marL="0" rtl="0" algn="l">
              <a:spcBef>
                <a:spcPts val="0"/>
              </a:spcBef>
              <a:spcAft>
                <a:spcPts val="0"/>
              </a:spcAft>
              <a:buNone/>
            </a:pPr>
            <a:r>
              <a:rPr lang="en"/>
              <a:t>There is still room for improvement due to small residual autocorrelation (ACF1 = 0.619).</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2"/>
                </a:solidFill>
              </a:rPr>
              <a:t>2. SARIMA manual (1, 1, 1) (0, 1, 1) [12]</a:t>
            </a:r>
            <a:endParaRPr b="1">
              <a:solidFill>
                <a:schemeClr val="dk2"/>
              </a:solidFill>
            </a:endParaRPr>
          </a:p>
          <a:p>
            <a:pPr indent="-304800" lvl="0" marL="457200" rtl="0" algn="l">
              <a:spcBef>
                <a:spcPts val="0"/>
              </a:spcBef>
              <a:spcAft>
                <a:spcPts val="0"/>
              </a:spcAft>
              <a:buSzPts val="1200"/>
              <a:buChar char="-"/>
            </a:pPr>
            <a:r>
              <a:rPr b="1" lang="en">
                <a:solidFill>
                  <a:schemeClr val="dk2"/>
                </a:solidFill>
              </a:rPr>
              <a:t>Good predictive capacity</a:t>
            </a:r>
            <a:r>
              <a:rPr lang="en"/>
              <a:t> (MAPE = 4.67%, Theil's U = 0.558).</a:t>
            </a:r>
            <a:endParaRPr/>
          </a:p>
          <a:p>
            <a:pPr indent="-304800" lvl="0" marL="457200" rtl="0" algn="l">
              <a:spcBef>
                <a:spcPts val="0"/>
              </a:spcBef>
              <a:spcAft>
                <a:spcPts val="0"/>
              </a:spcAft>
              <a:buSzPts val="1200"/>
              <a:buChar char="-"/>
            </a:pPr>
            <a:r>
              <a:rPr b="1" lang="en">
                <a:solidFill>
                  <a:schemeClr val="dk2"/>
                </a:solidFill>
              </a:rPr>
              <a:t>Seasonality</a:t>
            </a:r>
            <a:r>
              <a:rPr lang="en"/>
              <a:t> is </a:t>
            </a:r>
            <a:r>
              <a:rPr b="1" lang="en">
                <a:solidFill>
                  <a:schemeClr val="dk2"/>
                </a:solidFill>
              </a:rPr>
              <a:t>well represented</a:t>
            </a:r>
            <a:r>
              <a:rPr lang="en"/>
              <a:t>, but the </a:t>
            </a:r>
            <a:r>
              <a:rPr b="1" lang="en">
                <a:solidFill>
                  <a:schemeClr val="dk2"/>
                </a:solidFill>
              </a:rPr>
              <a:t>higher ACF1 value</a:t>
            </a:r>
            <a:r>
              <a:rPr lang="en"/>
              <a:t> (0.657) </a:t>
            </a:r>
            <a:r>
              <a:rPr b="1" lang="en">
                <a:solidFill>
                  <a:schemeClr val="dk2"/>
                </a:solidFill>
              </a:rPr>
              <a:t>suggests </a:t>
            </a:r>
            <a:r>
              <a:rPr lang="en"/>
              <a:t>that the </a:t>
            </a:r>
            <a:r>
              <a:rPr b="1" lang="en">
                <a:solidFill>
                  <a:schemeClr val="dk2"/>
                </a:solidFill>
              </a:rPr>
              <a:t>residual patterns are not fully captured</a:t>
            </a:r>
            <a:r>
              <a:rPr lang="en"/>
              <a:t>.</a:t>
            </a:r>
            <a:endParaRPr/>
          </a:p>
        </p:txBody>
      </p:sp>
      <p:pic>
        <p:nvPicPr>
          <p:cNvPr id="2883" name="Google Shape;2883;p37" title="for_ma.png"/>
          <p:cNvPicPr preferRelativeResize="0"/>
          <p:nvPr/>
        </p:nvPicPr>
        <p:blipFill rotWithShape="1">
          <a:blip r:embed="rId3">
            <a:alphaModFix/>
          </a:blip>
          <a:srcRect b="0" l="0" r="0" t="0"/>
          <a:stretch/>
        </p:blipFill>
        <p:spPr>
          <a:xfrm>
            <a:off x="4733475" y="2905475"/>
            <a:ext cx="3461374" cy="2138574"/>
          </a:xfrm>
          <a:prstGeom prst="rect">
            <a:avLst/>
          </a:prstGeom>
          <a:noFill/>
          <a:ln cap="flat" cmpd="sng" w="9525">
            <a:solidFill>
              <a:schemeClr val="accent1"/>
            </a:solidFill>
            <a:prstDash val="solid"/>
            <a:round/>
            <a:headEnd len="sm" w="sm" type="none"/>
            <a:tailEnd len="sm" w="sm" type="none"/>
          </a:ln>
        </p:spPr>
      </p:pic>
      <p:pic>
        <p:nvPicPr>
          <p:cNvPr id="2884" name="Google Shape;2884;p37" title="for_auto.png"/>
          <p:cNvPicPr preferRelativeResize="0"/>
          <p:nvPr/>
        </p:nvPicPr>
        <p:blipFill>
          <a:blip r:embed="rId4">
            <a:alphaModFix/>
          </a:blip>
          <a:stretch>
            <a:fillRect/>
          </a:stretch>
        </p:blipFill>
        <p:spPr>
          <a:xfrm>
            <a:off x="5749825" y="741725"/>
            <a:ext cx="3280501" cy="2026874"/>
          </a:xfrm>
          <a:prstGeom prst="rect">
            <a:avLst/>
          </a:prstGeom>
          <a:noFill/>
          <a:ln cap="flat" cmpd="sng" w="9525">
            <a:solidFill>
              <a:schemeClr val="accent1"/>
            </a:solidFill>
            <a:prstDash val="solid"/>
            <a:round/>
            <a:headEnd len="sm" w="sm" type="none"/>
            <a:tailEnd len="sm" w="sm" type="none"/>
          </a:ln>
        </p:spPr>
      </p:pic>
      <p:sp>
        <p:nvSpPr>
          <p:cNvPr id="2885" name="Google Shape;2885;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38"/>
          <p:cNvSpPr txBox="1"/>
          <p:nvPr>
            <p:ph idx="1" type="subTitle"/>
          </p:nvPr>
        </p:nvSpPr>
        <p:spPr>
          <a:xfrm>
            <a:off x="277200" y="1520800"/>
            <a:ext cx="4617000" cy="28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3. STL + ARIMA (2, 1, 1):</a:t>
            </a:r>
            <a:endParaRPr b="1">
              <a:solidFill>
                <a:schemeClr val="dk2"/>
              </a:solidFill>
            </a:endParaRPr>
          </a:p>
          <a:p>
            <a:pPr indent="-304800" lvl="0" marL="457200" rtl="0" algn="l">
              <a:spcBef>
                <a:spcPts val="0"/>
              </a:spcBef>
              <a:spcAft>
                <a:spcPts val="0"/>
              </a:spcAft>
              <a:buSzPts val="1200"/>
              <a:buChar char="-"/>
            </a:pPr>
            <a:r>
              <a:rPr b="1" lang="en">
                <a:solidFill>
                  <a:schemeClr val="dk2"/>
                </a:solidFill>
              </a:rPr>
              <a:t>Performs well in training</a:t>
            </a:r>
            <a:r>
              <a:rPr lang="en"/>
              <a:t> (MAPE ≈ 3%), but </a:t>
            </a:r>
            <a:r>
              <a:rPr b="1" lang="en">
                <a:solidFill>
                  <a:schemeClr val="dk2"/>
                </a:solidFill>
              </a:rPr>
              <a:t>underperforms in testing</a:t>
            </a:r>
            <a:r>
              <a:rPr lang="en"/>
              <a:t> (MAPE &gt; 6%).</a:t>
            </a:r>
            <a:endParaRPr/>
          </a:p>
          <a:p>
            <a:pPr indent="-304800" lvl="0" marL="457200" rtl="0" algn="l">
              <a:spcBef>
                <a:spcPts val="0"/>
              </a:spcBef>
              <a:spcAft>
                <a:spcPts val="0"/>
              </a:spcAft>
              <a:buSzPts val="1200"/>
              <a:buChar char="-"/>
            </a:pPr>
            <a:r>
              <a:rPr lang="en"/>
              <a:t>Captures trends and seasonality well, but underfits out of sample.</a:t>
            </a:r>
            <a:endParaRPr/>
          </a:p>
          <a:p>
            <a:pPr indent="-304800" lvl="0" marL="457200" rtl="0" algn="l">
              <a:spcBef>
                <a:spcPts val="0"/>
              </a:spcBef>
              <a:spcAft>
                <a:spcPts val="0"/>
              </a:spcAft>
              <a:buSzPts val="1200"/>
              <a:buChar char="-"/>
            </a:pPr>
            <a:r>
              <a:rPr b="1" lang="en">
                <a:solidFill>
                  <a:schemeClr val="dk2"/>
                </a:solidFill>
              </a:rPr>
              <a:t>High ACF1</a:t>
            </a:r>
            <a:r>
              <a:rPr lang="en"/>
              <a:t> (0.69) and </a:t>
            </a:r>
            <a:r>
              <a:rPr b="1" lang="en">
                <a:solidFill>
                  <a:schemeClr val="dk2"/>
                </a:solidFill>
              </a:rPr>
              <a:t>Theil's U = 0.779</a:t>
            </a:r>
            <a:r>
              <a:rPr lang="en"/>
              <a:t> (better than naive, but inferior to SARIMA).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2"/>
                </a:solidFill>
              </a:rPr>
              <a:t>4. ETS (Exponential Smoothing):</a:t>
            </a:r>
            <a:endParaRPr b="1">
              <a:solidFill>
                <a:schemeClr val="dk2"/>
              </a:solidFill>
            </a:endParaRPr>
          </a:p>
          <a:p>
            <a:pPr indent="-304800" lvl="0" marL="457200" rtl="0" algn="l">
              <a:spcBef>
                <a:spcPts val="0"/>
              </a:spcBef>
              <a:spcAft>
                <a:spcPts val="0"/>
              </a:spcAft>
              <a:buSzPts val="1200"/>
              <a:buChar char="-"/>
            </a:pPr>
            <a:r>
              <a:rPr b="1" lang="en">
                <a:solidFill>
                  <a:schemeClr val="dk2"/>
                </a:solidFill>
              </a:rPr>
              <a:t>Good fit in training</a:t>
            </a:r>
            <a:r>
              <a:rPr lang="en"/>
              <a:t> (MAPE ≈ 3.2%), but performs </a:t>
            </a:r>
            <a:r>
              <a:rPr b="1" lang="en">
                <a:solidFill>
                  <a:schemeClr val="dk2"/>
                </a:solidFill>
              </a:rPr>
              <a:t>poorly in testing</a:t>
            </a:r>
            <a:r>
              <a:rPr lang="en"/>
              <a:t> (MAPE &gt; 6%).</a:t>
            </a:r>
            <a:endParaRPr/>
          </a:p>
          <a:p>
            <a:pPr indent="-304800" lvl="0" marL="457200" rtl="0" algn="l">
              <a:spcBef>
                <a:spcPts val="0"/>
              </a:spcBef>
              <a:spcAft>
                <a:spcPts val="0"/>
              </a:spcAft>
              <a:buSzPts val="1200"/>
              <a:buChar char="-"/>
            </a:pPr>
            <a:r>
              <a:rPr b="1" lang="en">
                <a:solidFill>
                  <a:schemeClr val="dk2"/>
                </a:solidFill>
              </a:rPr>
              <a:t>Seasonality </a:t>
            </a:r>
            <a:r>
              <a:rPr lang="en"/>
              <a:t>is </a:t>
            </a:r>
            <a:r>
              <a:rPr b="1" lang="en">
                <a:solidFill>
                  <a:schemeClr val="dk2"/>
                </a:solidFill>
              </a:rPr>
              <a:t>modelled well</a:t>
            </a:r>
            <a:r>
              <a:rPr lang="en"/>
              <a:t>, but there is </a:t>
            </a:r>
            <a:r>
              <a:rPr b="1" lang="en">
                <a:solidFill>
                  <a:schemeClr val="dk2"/>
                </a:solidFill>
              </a:rPr>
              <a:t>underfitting </a:t>
            </a:r>
            <a:r>
              <a:rPr lang="en"/>
              <a:t>and </a:t>
            </a:r>
            <a:r>
              <a:rPr b="1" lang="en">
                <a:solidFill>
                  <a:schemeClr val="dk2"/>
                </a:solidFill>
              </a:rPr>
              <a:t>ACF1 </a:t>
            </a:r>
            <a:r>
              <a:rPr lang="en"/>
              <a:t>is approximately </a:t>
            </a:r>
            <a:r>
              <a:rPr b="1" lang="en">
                <a:solidFill>
                  <a:schemeClr val="dk2"/>
                </a:solidFill>
              </a:rPr>
              <a:t>0.65</a:t>
            </a:r>
            <a:r>
              <a:rPr lang="en"/>
              <a:t>.</a:t>
            </a:r>
            <a:endParaRPr/>
          </a:p>
          <a:p>
            <a:pPr indent="-304800" lvl="0" marL="457200" rtl="0" algn="l">
              <a:spcBef>
                <a:spcPts val="0"/>
              </a:spcBef>
              <a:spcAft>
                <a:spcPts val="0"/>
              </a:spcAft>
              <a:buSzPts val="1200"/>
              <a:buChar char="-"/>
            </a:pPr>
            <a:r>
              <a:rPr b="1" lang="en">
                <a:solidFill>
                  <a:schemeClr val="dk2"/>
                </a:solidFill>
              </a:rPr>
              <a:t>Theil's U = 0.787</a:t>
            </a:r>
            <a:r>
              <a:rPr lang="en"/>
              <a:t>, which is worse than the SARIMA model but better than the naive model.</a:t>
            </a:r>
            <a:endParaRPr/>
          </a:p>
        </p:txBody>
      </p:sp>
      <p:pic>
        <p:nvPicPr>
          <p:cNvPr id="2891" name="Google Shape;2891;p38" title="for_stml.png"/>
          <p:cNvPicPr preferRelativeResize="0"/>
          <p:nvPr/>
        </p:nvPicPr>
        <p:blipFill>
          <a:blip r:embed="rId3">
            <a:alphaModFix/>
          </a:blip>
          <a:stretch>
            <a:fillRect/>
          </a:stretch>
        </p:blipFill>
        <p:spPr>
          <a:xfrm>
            <a:off x="5753625" y="864325"/>
            <a:ext cx="3283851" cy="2028955"/>
          </a:xfrm>
          <a:prstGeom prst="rect">
            <a:avLst/>
          </a:prstGeom>
          <a:noFill/>
          <a:ln cap="flat" cmpd="sng" w="9525">
            <a:solidFill>
              <a:schemeClr val="accent1"/>
            </a:solidFill>
            <a:prstDash val="solid"/>
            <a:round/>
            <a:headEnd len="sm" w="sm" type="none"/>
            <a:tailEnd len="sm" w="sm" type="none"/>
          </a:ln>
        </p:spPr>
      </p:pic>
      <p:pic>
        <p:nvPicPr>
          <p:cNvPr id="2892" name="Google Shape;2892;p38" title="for_ets.png"/>
          <p:cNvPicPr preferRelativeResize="0"/>
          <p:nvPr/>
        </p:nvPicPr>
        <p:blipFill>
          <a:blip r:embed="rId4">
            <a:alphaModFix/>
          </a:blip>
          <a:stretch>
            <a:fillRect/>
          </a:stretch>
        </p:blipFill>
        <p:spPr>
          <a:xfrm>
            <a:off x="5020603" y="2987650"/>
            <a:ext cx="3338549" cy="2062750"/>
          </a:xfrm>
          <a:prstGeom prst="rect">
            <a:avLst/>
          </a:prstGeom>
          <a:noFill/>
          <a:ln cap="flat" cmpd="sng" w="9525">
            <a:solidFill>
              <a:schemeClr val="accent1"/>
            </a:solidFill>
            <a:prstDash val="solid"/>
            <a:round/>
            <a:headEnd len="sm" w="sm" type="none"/>
            <a:tailEnd len="sm" w="sm" type="none"/>
          </a:ln>
        </p:spPr>
      </p:pic>
      <p:sp>
        <p:nvSpPr>
          <p:cNvPr id="2893" name="Google Shape;2893;p38"/>
          <p:cNvSpPr txBox="1"/>
          <p:nvPr>
            <p:ph type="title"/>
          </p:nvPr>
        </p:nvSpPr>
        <p:spPr>
          <a:xfrm>
            <a:off x="713225" y="539500"/>
            <a:ext cx="6021300" cy="98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Forecast Evaluation and Confidence Analysis</a:t>
            </a:r>
            <a:endParaRPr/>
          </a:p>
        </p:txBody>
      </p:sp>
      <p:sp>
        <p:nvSpPr>
          <p:cNvPr id="2894" name="Google Shape;289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8" name="Shape 2898"/>
        <p:cNvGrpSpPr/>
        <p:nvPr/>
      </p:nvGrpSpPr>
      <p:grpSpPr>
        <a:xfrm>
          <a:off x="0" y="0"/>
          <a:ext cx="0" cy="0"/>
          <a:chOff x="0" y="0"/>
          <a:chExt cx="0" cy="0"/>
        </a:xfrm>
      </p:grpSpPr>
      <p:sp>
        <p:nvSpPr>
          <p:cNvPr id="2899" name="Google Shape;2899;p39"/>
          <p:cNvSpPr txBox="1"/>
          <p:nvPr>
            <p:ph type="title"/>
          </p:nvPr>
        </p:nvSpPr>
        <p:spPr>
          <a:xfrm flipH="1">
            <a:off x="2999350" y="539500"/>
            <a:ext cx="54315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600"/>
              <a:t>Results and Discussion</a:t>
            </a:r>
            <a:endParaRPr sz="3600"/>
          </a:p>
        </p:txBody>
      </p:sp>
      <p:grpSp>
        <p:nvGrpSpPr>
          <p:cNvPr id="2900" name="Google Shape;2900;p39"/>
          <p:cNvGrpSpPr/>
          <p:nvPr/>
        </p:nvGrpSpPr>
        <p:grpSpPr>
          <a:xfrm>
            <a:off x="6" y="958894"/>
            <a:ext cx="2870050" cy="3841891"/>
            <a:chOff x="855052" y="1152475"/>
            <a:chExt cx="2757277" cy="3690931"/>
          </a:xfrm>
        </p:grpSpPr>
        <p:sp>
          <p:nvSpPr>
            <p:cNvPr id="2901" name="Google Shape;2901;p39"/>
            <p:cNvSpPr/>
            <p:nvPr/>
          </p:nvSpPr>
          <p:spPr>
            <a:xfrm>
              <a:off x="855052" y="1457852"/>
              <a:ext cx="1373178" cy="303232"/>
            </a:xfrm>
            <a:custGeom>
              <a:rect b="b" l="l" r="r" t="t"/>
              <a:pathLst>
                <a:path extrusionOk="0" h="5251" w="23779">
                  <a:moveTo>
                    <a:pt x="23512" y="0"/>
                  </a:moveTo>
                  <a:cubicBezTo>
                    <a:pt x="23474" y="77"/>
                    <a:pt x="20735" y="4946"/>
                    <a:pt x="11604" y="4946"/>
                  </a:cubicBezTo>
                  <a:cubicBezTo>
                    <a:pt x="5327" y="4946"/>
                    <a:pt x="1713" y="3006"/>
                    <a:pt x="1" y="1674"/>
                  </a:cubicBezTo>
                  <a:lnTo>
                    <a:pt x="1" y="2055"/>
                  </a:lnTo>
                  <a:cubicBezTo>
                    <a:pt x="1827" y="3386"/>
                    <a:pt x="5479" y="5251"/>
                    <a:pt x="11604" y="5251"/>
                  </a:cubicBezTo>
                  <a:cubicBezTo>
                    <a:pt x="20925" y="5251"/>
                    <a:pt x="23741" y="191"/>
                    <a:pt x="23779" y="153"/>
                  </a:cubicBezTo>
                  <a:lnTo>
                    <a:pt x="235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9"/>
            <p:cNvSpPr/>
            <p:nvPr/>
          </p:nvSpPr>
          <p:spPr>
            <a:xfrm>
              <a:off x="1520146" y="2490635"/>
              <a:ext cx="681767" cy="522730"/>
            </a:xfrm>
            <a:custGeom>
              <a:rect b="b" l="l" r="r" t="t"/>
              <a:pathLst>
                <a:path extrusionOk="0" h="9052" w="11806">
                  <a:moveTo>
                    <a:pt x="1605" y="1"/>
                  </a:moveTo>
                  <a:cubicBezTo>
                    <a:pt x="855" y="1"/>
                    <a:pt x="1" y="397"/>
                    <a:pt x="87" y="2242"/>
                  </a:cubicBezTo>
                  <a:cubicBezTo>
                    <a:pt x="87" y="2242"/>
                    <a:pt x="2066" y="4600"/>
                    <a:pt x="4653" y="6503"/>
                  </a:cubicBezTo>
                  <a:cubicBezTo>
                    <a:pt x="6669" y="7986"/>
                    <a:pt x="10816" y="9052"/>
                    <a:pt x="10816" y="9052"/>
                  </a:cubicBezTo>
                  <a:lnTo>
                    <a:pt x="11805" y="6769"/>
                  </a:lnTo>
                  <a:lnTo>
                    <a:pt x="2674" y="225"/>
                  </a:lnTo>
                  <a:cubicBezTo>
                    <a:pt x="2674" y="225"/>
                    <a:pt x="2169" y="1"/>
                    <a:pt x="16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9"/>
            <p:cNvSpPr/>
            <p:nvPr/>
          </p:nvSpPr>
          <p:spPr>
            <a:xfrm>
              <a:off x="2107394" y="2890316"/>
              <a:ext cx="279036" cy="216033"/>
            </a:xfrm>
            <a:custGeom>
              <a:rect b="b" l="l" r="r" t="t"/>
              <a:pathLst>
                <a:path extrusionOk="0" h="3741" w="4832">
                  <a:moveTo>
                    <a:pt x="837" y="0"/>
                  </a:moveTo>
                  <a:lnTo>
                    <a:pt x="0" y="1902"/>
                  </a:lnTo>
                  <a:cubicBezTo>
                    <a:pt x="0" y="1902"/>
                    <a:pt x="875" y="2739"/>
                    <a:pt x="1484" y="3120"/>
                  </a:cubicBezTo>
                  <a:cubicBezTo>
                    <a:pt x="1995" y="3461"/>
                    <a:pt x="3086" y="3740"/>
                    <a:pt x="3827" y="3740"/>
                  </a:cubicBezTo>
                  <a:cubicBezTo>
                    <a:pt x="3914" y="3740"/>
                    <a:pt x="3995" y="3736"/>
                    <a:pt x="4071" y="3728"/>
                  </a:cubicBezTo>
                  <a:cubicBezTo>
                    <a:pt x="4794" y="3690"/>
                    <a:pt x="4832" y="2815"/>
                    <a:pt x="4147" y="2169"/>
                  </a:cubicBezTo>
                  <a:cubicBezTo>
                    <a:pt x="3462" y="1522"/>
                    <a:pt x="2739" y="1027"/>
                    <a:pt x="2739" y="1027"/>
                  </a:cubicBezTo>
                  <a:cubicBezTo>
                    <a:pt x="2739" y="1027"/>
                    <a:pt x="3234" y="989"/>
                    <a:pt x="3652" y="761"/>
                  </a:cubicBezTo>
                  <a:cubicBezTo>
                    <a:pt x="4071" y="571"/>
                    <a:pt x="4109" y="266"/>
                    <a:pt x="3196" y="190"/>
                  </a:cubicBezTo>
                  <a:cubicBezTo>
                    <a:pt x="2283" y="114"/>
                    <a:pt x="837" y="0"/>
                    <a:pt x="837" y="0"/>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39"/>
            <p:cNvSpPr/>
            <p:nvPr/>
          </p:nvSpPr>
          <p:spPr>
            <a:xfrm>
              <a:off x="2267762" y="1152475"/>
              <a:ext cx="259286" cy="3690931"/>
            </a:xfrm>
            <a:custGeom>
              <a:rect b="b" l="l" r="r" t="t"/>
              <a:pathLst>
                <a:path extrusionOk="0" h="63915" w="4490">
                  <a:moveTo>
                    <a:pt x="0" y="0"/>
                  </a:moveTo>
                  <a:lnTo>
                    <a:pt x="0" y="63914"/>
                  </a:lnTo>
                  <a:lnTo>
                    <a:pt x="4490" y="63914"/>
                  </a:lnTo>
                  <a:lnTo>
                    <a:pt x="449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39"/>
            <p:cNvSpPr/>
            <p:nvPr/>
          </p:nvSpPr>
          <p:spPr>
            <a:xfrm>
              <a:off x="1516392" y="3099021"/>
              <a:ext cx="500960" cy="922747"/>
            </a:xfrm>
            <a:custGeom>
              <a:rect b="b" l="l" r="r" t="t"/>
              <a:pathLst>
                <a:path extrusionOk="0" h="15979" w="8675">
                  <a:moveTo>
                    <a:pt x="2131" y="0"/>
                  </a:moveTo>
                  <a:lnTo>
                    <a:pt x="0" y="1712"/>
                  </a:lnTo>
                  <a:lnTo>
                    <a:pt x="8560" y="15979"/>
                  </a:lnTo>
                  <a:cubicBezTo>
                    <a:pt x="8560" y="15979"/>
                    <a:pt x="8560" y="9321"/>
                    <a:pt x="8560" y="8104"/>
                  </a:cubicBezTo>
                  <a:cubicBezTo>
                    <a:pt x="8560" y="6848"/>
                    <a:pt x="8674" y="4908"/>
                    <a:pt x="7229" y="3462"/>
                  </a:cubicBezTo>
                  <a:cubicBezTo>
                    <a:pt x="5821" y="2017"/>
                    <a:pt x="2131" y="0"/>
                    <a:pt x="21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9"/>
            <p:cNvSpPr/>
            <p:nvPr/>
          </p:nvSpPr>
          <p:spPr>
            <a:xfrm>
              <a:off x="2107394" y="3991012"/>
              <a:ext cx="37363" cy="6699"/>
            </a:xfrm>
            <a:custGeom>
              <a:rect b="b" l="l" r="r" t="t"/>
              <a:pathLst>
                <a:path extrusionOk="0" h="116" w="647">
                  <a:moveTo>
                    <a:pt x="0" y="0"/>
                  </a:moveTo>
                  <a:cubicBezTo>
                    <a:pt x="123" y="74"/>
                    <a:pt x="262" y="116"/>
                    <a:pt x="406" y="116"/>
                  </a:cubicBezTo>
                  <a:cubicBezTo>
                    <a:pt x="485" y="116"/>
                    <a:pt x="566" y="103"/>
                    <a:pt x="647" y="76"/>
                  </a:cubicBezTo>
                  <a:cubicBezTo>
                    <a:pt x="267" y="76"/>
                    <a:pt x="0" y="0"/>
                    <a:pt x="0" y="0"/>
                  </a:cubicBezTo>
                  <a:close/>
                </a:path>
              </a:pathLst>
            </a:custGeom>
            <a:solidFill>
              <a:srgbClr val="3030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9"/>
            <p:cNvSpPr/>
            <p:nvPr/>
          </p:nvSpPr>
          <p:spPr>
            <a:xfrm>
              <a:off x="1979942" y="3924139"/>
              <a:ext cx="375763" cy="292838"/>
            </a:xfrm>
            <a:custGeom>
              <a:rect b="b" l="l" r="r" t="t"/>
              <a:pathLst>
                <a:path extrusionOk="0" h="5071" w="6507">
                  <a:moveTo>
                    <a:pt x="6017" y="0"/>
                  </a:moveTo>
                  <a:cubicBezTo>
                    <a:pt x="5777" y="0"/>
                    <a:pt x="5381" y="275"/>
                    <a:pt x="4984" y="550"/>
                  </a:cubicBezTo>
                  <a:lnTo>
                    <a:pt x="4984" y="740"/>
                  </a:lnTo>
                  <a:cubicBezTo>
                    <a:pt x="4984" y="1158"/>
                    <a:pt x="4147" y="2109"/>
                    <a:pt x="3158" y="2528"/>
                  </a:cubicBezTo>
                  <a:cubicBezTo>
                    <a:pt x="2974" y="2606"/>
                    <a:pt x="2801" y="2638"/>
                    <a:pt x="2643" y="2638"/>
                  </a:cubicBezTo>
                  <a:cubicBezTo>
                    <a:pt x="1950" y="2638"/>
                    <a:pt x="1522" y="2033"/>
                    <a:pt x="1522" y="2033"/>
                  </a:cubicBezTo>
                  <a:cubicBezTo>
                    <a:pt x="1522" y="2033"/>
                    <a:pt x="1484" y="1919"/>
                    <a:pt x="1484" y="1767"/>
                  </a:cubicBezTo>
                  <a:lnTo>
                    <a:pt x="1" y="3098"/>
                  </a:lnTo>
                  <a:cubicBezTo>
                    <a:pt x="1" y="3098"/>
                    <a:pt x="533" y="3821"/>
                    <a:pt x="990" y="4506"/>
                  </a:cubicBezTo>
                  <a:cubicBezTo>
                    <a:pt x="1225" y="4849"/>
                    <a:pt x="1641" y="5071"/>
                    <a:pt x="2096" y="5071"/>
                  </a:cubicBezTo>
                  <a:cubicBezTo>
                    <a:pt x="2449" y="5071"/>
                    <a:pt x="2825" y="4936"/>
                    <a:pt x="3158" y="4620"/>
                  </a:cubicBezTo>
                  <a:cubicBezTo>
                    <a:pt x="3957" y="3897"/>
                    <a:pt x="5251" y="3022"/>
                    <a:pt x="5783" y="2262"/>
                  </a:cubicBezTo>
                  <a:cubicBezTo>
                    <a:pt x="6316" y="1501"/>
                    <a:pt x="6506" y="473"/>
                    <a:pt x="6164" y="55"/>
                  </a:cubicBezTo>
                  <a:cubicBezTo>
                    <a:pt x="6126" y="17"/>
                    <a:pt x="6076" y="0"/>
                    <a:pt x="60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39"/>
            <p:cNvSpPr/>
            <p:nvPr/>
          </p:nvSpPr>
          <p:spPr>
            <a:xfrm>
              <a:off x="2065641" y="3983389"/>
              <a:ext cx="41809" cy="42791"/>
            </a:xfrm>
            <a:custGeom>
              <a:rect b="b" l="l" r="r" t="t"/>
              <a:pathLst>
                <a:path extrusionOk="0" h="741" w="724">
                  <a:moveTo>
                    <a:pt x="387" y="1"/>
                  </a:moveTo>
                  <a:cubicBezTo>
                    <a:pt x="69" y="1"/>
                    <a:pt x="0" y="475"/>
                    <a:pt x="0" y="741"/>
                  </a:cubicBezTo>
                  <a:lnTo>
                    <a:pt x="723" y="132"/>
                  </a:lnTo>
                  <a:cubicBezTo>
                    <a:pt x="588" y="39"/>
                    <a:pt x="477" y="1"/>
                    <a:pt x="387" y="1"/>
                  </a:cubicBez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39"/>
            <p:cNvSpPr/>
            <p:nvPr/>
          </p:nvSpPr>
          <p:spPr>
            <a:xfrm>
              <a:off x="2065641" y="3955843"/>
              <a:ext cx="202174" cy="120635"/>
            </a:xfrm>
            <a:custGeom>
              <a:rect b="b" l="l" r="r" t="t"/>
              <a:pathLst>
                <a:path extrusionOk="0" h="2089" w="3501">
                  <a:moveTo>
                    <a:pt x="3500" y="1"/>
                  </a:moveTo>
                  <a:cubicBezTo>
                    <a:pt x="3082" y="305"/>
                    <a:pt x="2663" y="609"/>
                    <a:pt x="2321" y="647"/>
                  </a:cubicBezTo>
                  <a:cubicBezTo>
                    <a:pt x="2143" y="692"/>
                    <a:pt x="1951" y="710"/>
                    <a:pt x="1762" y="710"/>
                  </a:cubicBezTo>
                  <a:cubicBezTo>
                    <a:pt x="1629" y="710"/>
                    <a:pt x="1496" y="701"/>
                    <a:pt x="1370" y="685"/>
                  </a:cubicBezTo>
                  <a:cubicBezTo>
                    <a:pt x="1289" y="712"/>
                    <a:pt x="1208" y="725"/>
                    <a:pt x="1129" y="725"/>
                  </a:cubicBezTo>
                  <a:cubicBezTo>
                    <a:pt x="985" y="725"/>
                    <a:pt x="846" y="683"/>
                    <a:pt x="723" y="609"/>
                  </a:cubicBezTo>
                  <a:lnTo>
                    <a:pt x="0" y="1218"/>
                  </a:lnTo>
                  <a:cubicBezTo>
                    <a:pt x="0" y="1370"/>
                    <a:pt x="38" y="1484"/>
                    <a:pt x="38" y="1484"/>
                  </a:cubicBezTo>
                  <a:cubicBezTo>
                    <a:pt x="38" y="1484"/>
                    <a:pt x="466" y="2089"/>
                    <a:pt x="1159" y="2089"/>
                  </a:cubicBezTo>
                  <a:cubicBezTo>
                    <a:pt x="1317" y="2089"/>
                    <a:pt x="1490" y="2057"/>
                    <a:pt x="1674" y="1979"/>
                  </a:cubicBezTo>
                  <a:cubicBezTo>
                    <a:pt x="2663" y="1560"/>
                    <a:pt x="3500" y="609"/>
                    <a:pt x="3500" y="191"/>
                  </a:cubicBezTo>
                  <a:lnTo>
                    <a:pt x="35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39"/>
            <p:cNvSpPr/>
            <p:nvPr/>
          </p:nvSpPr>
          <p:spPr>
            <a:xfrm>
              <a:off x="1657010" y="3791085"/>
              <a:ext cx="281230" cy="383155"/>
            </a:xfrm>
            <a:custGeom>
              <a:rect b="b" l="l" r="r" t="t"/>
              <a:pathLst>
                <a:path extrusionOk="0" h="6635" w="4870">
                  <a:moveTo>
                    <a:pt x="2549" y="0"/>
                  </a:moveTo>
                  <a:cubicBezTo>
                    <a:pt x="2549" y="0"/>
                    <a:pt x="1750" y="419"/>
                    <a:pt x="1027" y="761"/>
                  </a:cubicBezTo>
                  <a:cubicBezTo>
                    <a:pt x="381" y="1103"/>
                    <a:pt x="0" y="2017"/>
                    <a:pt x="571" y="2892"/>
                  </a:cubicBezTo>
                  <a:cubicBezTo>
                    <a:pt x="1179" y="3767"/>
                    <a:pt x="1826" y="5212"/>
                    <a:pt x="2511" y="5821"/>
                  </a:cubicBezTo>
                  <a:cubicBezTo>
                    <a:pt x="3037" y="6318"/>
                    <a:pt x="3742" y="6635"/>
                    <a:pt x="4248" y="6635"/>
                  </a:cubicBezTo>
                  <a:cubicBezTo>
                    <a:pt x="4401" y="6635"/>
                    <a:pt x="4535" y="6606"/>
                    <a:pt x="4641" y="6544"/>
                  </a:cubicBezTo>
                  <a:cubicBezTo>
                    <a:pt x="4870" y="6392"/>
                    <a:pt x="4603" y="5859"/>
                    <a:pt x="4337" y="5288"/>
                  </a:cubicBezTo>
                  <a:cubicBezTo>
                    <a:pt x="4261" y="5288"/>
                    <a:pt x="4223" y="5250"/>
                    <a:pt x="4185" y="5250"/>
                  </a:cubicBezTo>
                  <a:cubicBezTo>
                    <a:pt x="3728" y="5212"/>
                    <a:pt x="2929" y="4223"/>
                    <a:pt x="2663" y="3196"/>
                  </a:cubicBezTo>
                  <a:cubicBezTo>
                    <a:pt x="2397" y="2169"/>
                    <a:pt x="3386" y="1636"/>
                    <a:pt x="3386" y="1636"/>
                  </a:cubicBezTo>
                  <a:cubicBezTo>
                    <a:pt x="3386" y="1636"/>
                    <a:pt x="3500" y="1636"/>
                    <a:pt x="3652" y="1674"/>
                  </a:cubicBezTo>
                  <a:lnTo>
                    <a:pt x="25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39"/>
            <p:cNvSpPr/>
            <p:nvPr/>
          </p:nvSpPr>
          <p:spPr>
            <a:xfrm>
              <a:off x="1795377" y="3885562"/>
              <a:ext cx="112146" cy="210952"/>
            </a:xfrm>
            <a:custGeom>
              <a:rect b="b" l="l" r="r" t="t"/>
              <a:pathLst>
                <a:path extrusionOk="0" h="3653" w="1942">
                  <a:moveTo>
                    <a:pt x="990" y="0"/>
                  </a:moveTo>
                  <a:cubicBezTo>
                    <a:pt x="990" y="0"/>
                    <a:pt x="1" y="533"/>
                    <a:pt x="267" y="1560"/>
                  </a:cubicBezTo>
                  <a:cubicBezTo>
                    <a:pt x="533" y="2587"/>
                    <a:pt x="1332" y="3576"/>
                    <a:pt x="1789" y="3614"/>
                  </a:cubicBezTo>
                  <a:cubicBezTo>
                    <a:pt x="1827" y="3614"/>
                    <a:pt x="1865" y="3652"/>
                    <a:pt x="1941" y="3652"/>
                  </a:cubicBezTo>
                  <a:cubicBezTo>
                    <a:pt x="1713" y="3196"/>
                    <a:pt x="1485" y="2739"/>
                    <a:pt x="1447" y="2397"/>
                  </a:cubicBezTo>
                  <a:cubicBezTo>
                    <a:pt x="1447" y="2093"/>
                    <a:pt x="1523" y="1750"/>
                    <a:pt x="1561" y="1446"/>
                  </a:cubicBezTo>
                  <a:cubicBezTo>
                    <a:pt x="1561" y="1218"/>
                    <a:pt x="1599" y="989"/>
                    <a:pt x="1751" y="837"/>
                  </a:cubicBezTo>
                  <a:lnTo>
                    <a:pt x="1256" y="38"/>
                  </a:lnTo>
                  <a:cubicBezTo>
                    <a:pt x="1104" y="0"/>
                    <a:pt x="990" y="0"/>
                    <a:pt x="9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9"/>
            <p:cNvSpPr/>
            <p:nvPr/>
          </p:nvSpPr>
          <p:spPr>
            <a:xfrm>
              <a:off x="1281297" y="3013321"/>
              <a:ext cx="881054" cy="1129310"/>
            </a:xfrm>
            <a:custGeom>
              <a:rect b="b" l="l" r="r" t="t"/>
              <a:pathLst>
                <a:path extrusionOk="0" h="19556" w="15257">
                  <a:moveTo>
                    <a:pt x="5631" y="1"/>
                  </a:moveTo>
                  <a:lnTo>
                    <a:pt x="1" y="2093"/>
                  </a:lnTo>
                  <a:cubicBezTo>
                    <a:pt x="1" y="2093"/>
                    <a:pt x="2664" y="6925"/>
                    <a:pt x="4718" y="10234"/>
                  </a:cubicBezTo>
                  <a:cubicBezTo>
                    <a:pt x="5897" y="12137"/>
                    <a:pt x="12213" y="19555"/>
                    <a:pt x="12213" y="19555"/>
                  </a:cubicBezTo>
                  <a:lnTo>
                    <a:pt x="15256" y="16892"/>
                  </a:lnTo>
                  <a:cubicBezTo>
                    <a:pt x="15256" y="16892"/>
                    <a:pt x="8713" y="6734"/>
                    <a:pt x="7876" y="5289"/>
                  </a:cubicBezTo>
                  <a:cubicBezTo>
                    <a:pt x="7039" y="3805"/>
                    <a:pt x="5631" y="1"/>
                    <a:pt x="56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39"/>
            <p:cNvSpPr/>
            <p:nvPr/>
          </p:nvSpPr>
          <p:spPr>
            <a:xfrm>
              <a:off x="1435082" y="1957727"/>
              <a:ext cx="298843" cy="422134"/>
            </a:xfrm>
            <a:custGeom>
              <a:rect b="b" l="l" r="r" t="t"/>
              <a:pathLst>
                <a:path extrusionOk="0" h="7310" w="5175">
                  <a:moveTo>
                    <a:pt x="2214" y="1"/>
                  </a:moveTo>
                  <a:cubicBezTo>
                    <a:pt x="1797" y="1"/>
                    <a:pt x="1391" y="80"/>
                    <a:pt x="1066" y="285"/>
                  </a:cubicBezTo>
                  <a:cubicBezTo>
                    <a:pt x="39" y="932"/>
                    <a:pt x="191" y="2415"/>
                    <a:pt x="267" y="2948"/>
                  </a:cubicBezTo>
                  <a:cubicBezTo>
                    <a:pt x="381" y="3519"/>
                    <a:pt x="571" y="4279"/>
                    <a:pt x="571" y="5040"/>
                  </a:cubicBezTo>
                  <a:cubicBezTo>
                    <a:pt x="571" y="5421"/>
                    <a:pt x="153" y="6144"/>
                    <a:pt x="1" y="6334"/>
                  </a:cubicBezTo>
                  <a:cubicBezTo>
                    <a:pt x="305" y="6828"/>
                    <a:pt x="990" y="7095"/>
                    <a:pt x="1522" y="7247"/>
                  </a:cubicBezTo>
                  <a:cubicBezTo>
                    <a:pt x="1723" y="7291"/>
                    <a:pt x="1897" y="7310"/>
                    <a:pt x="2061" y="7310"/>
                  </a:cubicBezTo>
                  <a:cubicBezTo>
                    <a:pt x="2177" y="7310"/>
                    <a:pt x="2287" y="7301"/>
                    <a:pt x="2397" y="7285"/>
                  </a:cubicBezTo>
                  <a:cubicBezTo>
                    <a:pt x="2359" y="7247"/>
                    <a:pt x="2321" y="7209"/>
                    <a:pt x="2321" y="7133"/>
                  </a:cubicBezTo>
                  <a:cubicBezTo>
                    <a:pt x="2283" y="6942"/>
                    <a:pt x="2435" y="6106"/>
                    <a:pt x="2626" y="5915"/>
                  </a:cubicBezTo>
                  <a:cubicBezTo>
                    <a:pt x="2752" y="5807"/>
                    <a:pt x="2886" y="5767"/>
                    <a:pt x="3029" y="5767"/>
                  </a:cubicBezTo>
                  <a:cubicBezTo>
                    <a:pt x="3188" y="5767"/>
                    <a:pt x="3358" y="5817"/>
                    <a:pt x="3539" y="5877"/>
                  </a:cubicBezTo>
                  <a:cubicBezTo>
                    <a:pt x="3587" y="5893"/>
                    <a:pt x="3629" y="5900"/>
                    <a:pt x="3668" y="5900"/>
                  </a:cubicBezTo>
                  <a:cubicBezTo>
                    <a:pt x="3999" y="5900"/>
                    <a:pt x="4027" y="5379"/>
                    <a:pt x="4300" y="5345"/>
                  </a:cubicBezTo>
                  <a:cubicBezTo>
                    <a:pt x="4490" y="5307"/>
                    <a:pt x="4376" y="5192"/>
                    <a:pt x="4338" y="5078"/>
                  </a:cubicBezTo>
                  <a:cubicBezTo>
                    <a:pt x="4414" y="5002"/>
                    <a:pt x="4566" y="5002"/>
                    <a:pt x="4604" y="4964"/>
                  </a:cubicBezTo>
                  <a:cubicBezTo>
                    <a:pt x="4680" y="4812"/>
                    <a:pt x="4528" y="4736"/>
                    <a:pt x="4566" y="4660"/>
                  </a:cubicBezTo>
                  <a:cubicBezTo>
                    <a:pt x="4642" y="4470"/>
                    <a:pt x="5175" y="4546"/>
                    <a:pt x="5175" y="4356"/>
                  </a:cubicBezTo>
                  <a:cubicBezTo>
                    <a:pt x="5137" y="3975"/>
                    <a:pt x="4604" y="3214"/>
                    <a:pt x="4718" y="2986"/>
                  </a:cubicBezTo>
                  <a:cubicBezTo>
                    <a:pt x="4946" y="2567"/>
                    <a:pt x="5022" y="2187"/>
                    <a:pt x="4946" y="1769"/>
                  </a:cubicBezTo>
                  <a:cubicBezTo>
                    <a:pt x="4908" y="1274"/>
                    <a:pt x="4794" y="1046"/>
                    <a:pt x="4376" y="627"/>
                  </a:cubicBezTo>
                  <a:cubicBezTo>
                    <a:pt x="4064" y="367"/>
                    <a:pt x="3113" y="1"/>
                    <a:pt x="2214"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39"/>
            <p:cNvSpPr/>
            <p:nvPr/>
          </p:nvSpPr>
          <p:spPr>
            <a:xfrm>
              <a:off x="1417526" y="1945889"/>
              <a:ext cx="312010" cy="287525"/>
            </a:xfrm>
            <a:custGeom>
              <a:rect b="b" l="l" r="r" t="t"/>
              <a:pathLst>
                <a:path extrusionOk="0" h="4979" w="5403">
                  <a:moveTo>
                    <a:pt x="2526" y="1"/>
                  </a:moveTo>
                  <a:cubicBezTo>
                    <a:pt x="1482" y="1"/>
                    <a:pt x="913" y="338"/>
                    <a:pt x="913" y="338"/>
                  </a:cubicBezTo>
                  <a:cubicBezTo>
                    <a:pt x="913" y="338"/>
                    <a:pt x="343" y="452"/>
                    <a:pt x="190" y="2202"/>
                  </a:cubicBezTo>
                  <a:cubicBezTo>
                    <a:pt x="0" y="4028"/>
                    <a:pt x="875" y="4979"/>
                    <a:pt x="875" y="4979"/>
                  </a:cubicBezTo>
                  <a:lnTo>
                    <a:pt x="1636" y="3495"/>
                  </a:lnTo>
                  <a:cubicBezTo>
                    <a:pt x="1636" y="3495"/>
                    <a:pt x="1560" y="3039"/>
                    <a:pt x="2245" y="2963"/>
                  </a:cubicBezTo>
                  <a:cubicBezTo>
                    <a:pt x="3006" y="2849"/>
                    <a:pt x="3082" y="2354"/>
                    <a:pt x="3691" y="2012"/>
                  </a:cubicBezTo>
                  <a:cubicBezTo>
                    <a:pt x="4107" y="1779"/>
                    <a:pt x="4457" y="1713"/>
                    <a:pt x="4720" y="1713"/>
                  </a:cubicBezTo>
                  <a:cubicBezTo>
                    <a:pt x="5058" y="1713"/>
                    <a:pt x="5250" y="1821"/>
                    <a:pt x="5250" y="1821"/>
                  </a:cubicBezTo>
                  <a:cubicBezTo>
                    <a:pt x="5212" y="1289"/>
                    <a:pt x="5403" y="794"/>
                    <a:pt x="5403" y="794"/>
                  </a:cubicBezTo>
                  <a:cubicBezTo>
                    <a:pt x="5403" y="794"/>
                    <a:pt x="4832" y="376"/>
                    <a:pt x="3767" y="147"/>
                  </a:cubicBezTo>
                  <a:cubicBezTo>
                    <a:pt x="3299" y="40"/>
                    <a:pt x="2885" y="1"/>
                    <a:pt x="2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39"/>
            <p:cNvSpPr/>
            <p:nvPr/>
          </p:nvSpPr>
          <p:spPr>
            <a:xfrm>
              <a:off x="1486305" y="2088298"/>
              <a:ext cx="71896" cy="80442"/>
            </a:xfrm>
            <a:custGeom>
              <a:rect b="b" l="l" r="r" t="t"/>
              <a:pathLst>
                <a:path extrusionOk="0" h="1393" w="1245">
                  <a:moveTo>
                    <a:pt x="635" y="1"/>
                  </a:moveTo>
                  <a:cubicBezTo>
                    <a:pt x="134" y="1"/>
                    <a:pt x="1" y="738"/>
                    <a:pt x="483" y="1258"/>
                  </a:cubicBezTo>
                  <a:cubicBezTo>
                    <a:pt x="579" y="1353"/>
                    <a:pt x="662" y="1392"/>
                    <a:pt x="735" y="1392"/>
                  </a:cubicBezTo>
                  <a:cubicBezTo>
                    <a:pt x="1066" y="1392"/>
                    <a:pt x="1168" y="573"/>
                    <a:pt x="1168" y="573"/>
                  </a:cubicBezTo>
                  <a:cubicBezTo>
                    <a:pt x="1168" y="573"/>
                    <a:pt x="1244" y="2"/>
                    <a:pt x="673" y="2"/>
                  </a:cubicBezTo>
                  <a:cubicBezTo>
                    <a:pt x="661" y="1"/>
                    <a:pt x="648" y="1"/>
                    <a:pt x="635"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9"/>
            <p:cNvSpPr/>
            <p:nvPr/>
          </p:nvSpPr>
          <p:spPr>
            <a:xfrm>
              <a:off x="1402107" y="2266338"/>
              <a:ext cx="226370" cy="147256"/>
            </a:xfrm>
            <a:custGeom>
              <a:rect b="b" l="l" r="r" t="t"/>
              <a:pathLst>
                <a:path extrusionOk="0" h="2550" w="3920">
                  <a:moveTo>
                    <a:pt x="800" y="1"/>
                  </a:moveTo>
                  <a:lnTo>
                    <a:pt x="1" y="762"/>
                  </a:lnTo>
                  <a:cubicBezTo>
                    <a:pt x="1" y="762"/>
                    <a:pt x="1599" y="1865"/>
                    <a:pt x="2512" y="1979"/>
                  </a:cubicBezTo>
                  <a:cubicBezTo>
                    <a:pt x="3387" y="2055"/>
                    <a:pt x="3919" y="2550"/>
                    <a:pt x="3919" y="2550"/>
                  </a:cubicBezTo>
                  <a:cubicBezTo>
                    <a:pt x="3919" y="2550"/>
                    <a:pt x="3044" y="1294"/>
                    <a:pt x="2474" y="990"/>
                  </a:cubicBezTo>
                  <a:cubicBezTo>
                    <a:pt x="1941" y="647"/>
                    <a:pt x="800" y="1"/>
                    <a:pt x="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39"/>
            <p:cNvSpPr/>
            <p:nvPr/>
          </p:nvSpPr>
          <p:spPr>
            <a:xfrm>
              <a:off x="1410943" y="1875262"/>
              <a:ext cx="391066" cy="243925"/>
            </a:xfrm>
            <a:custGeom>
              <a:rect b="b" l="l" r="r" t="t"/>
              <a:pathLst>
                <a:path extrusionOk="0" h="4224" w="6772">
                  <a:moveTo>
                    <a:pt x="2891" y="1"/>
                  </a:moveTo>
                  <a:cubicBezTo>
                    <a:pt x="0" y="1"/>
                    <a:pt x="76" y="3197"/>
                    <a:pt x="76" y="3197"/>
                  </a:cubicBezTo>
                  <a:lnTo>
                    <a:pt x="609" y="3273"/>
                  </a:lnTo>
                  <a:cubicBezTo>
                    <a:pt x="723" y="2550"/>
                    <a:pt x="1179" y="724"/>
                    <a:pt x="2625" y="686"/>
                  </a:cubicBezTo>
                  <a:cubicBezTo>
                    <a:pt x="2677" y="683"/>
                    <a:pt x="2728" y="682"/>
                    <a:pt x="2779" y="682"/>
                  </a:cubicBezTo>
                  <a:cubicBezTo>
                    <a:pt x="4481" y="682"/>
                    <a:pt x="4984" y="1903"/>
                    <a:pt x="4984" y="1903"/>
                  </a:cubicBezTo>
                  <a:cubicBezTo>
                    <a:pt x="4984" y="1903"/>
                    <a:pt x="4380" y="1394"/>
                    <a:pt x="3317" y="1394"/>
                  </a:cubicBezTo>
                  <a:cubicBezTo>
                    <a:pt x="3217" y="1394"/>
                    <a:pt x="3113" y="1399"/>
                    <a:pt x="3006" y="1408"/>
                  </a:cubicBezTo>
                  <a:cubicBezTo>
                    <a:pt x="1978" y="1523"/>
                    <a:pt x="1674" y="2778"/>
                    <a:pt x="1560" y="3425"/>
                  </a:cubicBezTo>
                  <a:lnTo>
                    <a:pt x="6658" y="4224"/>
                  </a:lnTo>
                  <a:lnTo>
                    <a:pt x="6772" y="3805"/>
                  </a:lnTo>
                  <a:lnTo>
                    <a:pt x="5859" y="3120"/>
                  </a:lnTo>
                  <a:cubicBezTo>
                    <a:pt x="5859" y="3120"/>
                    <a:pt x="6049" y="1"/>
                    <a:pt x="28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39"/>
            <p:cNvSpPr/>
            <p:nvPr/>
          </p:nvSpPr>
          <p:spPr>
            <a:xfrm>
              <a:off x="1446054" y="1914646"/>
              <a:ext cx="252703" cy="158401"/>
            </a:xfrm>
            <a:custGeom>
              <a:rect b="b" l="l" r="r" t="t"/>
              <a:pathLst>
                <a:path extrusionOk="0" h="2743" w="4376">
                  <a:moveTo>
                    <a:pt x="2171" y="0"/>
                  </a:moveTo>
                  <a:cubicBezTo>
                    <a:pt x="2120" y="0"/>
                    <a:pt x="2069" y="1"/>
                    <a:pt x="2017" y="4"/>
                  </a:cubicBezTo>
                  <a:cubicBezTo>
                    <a:pt x="571" y="42"/>
                    <a:pt x="115" y="1868"/>
                    <a:pt x="1" y="2591"/>
                  </a:cubicBezTo>
                  <a:lnTo>
                    <a:pt x="952" y="2743"/>
                  </a:lnTo>
                  <a:cubicBezTo>
                    <a:pt x="1066" y="2096"/>
                    <a:pt x="1370" y="841"/>
                    <a:pt x="2398" y="726"/>
                  </a:cubicBezTo>
                  <a:cubicBezTo>
                    <a:pt x="2505" y="717"/>
                    <a:pt x="2609" y="712"/>
                    <a:pt x="2709" y="712"/>
                  </a:cubicBezTo>
                  <a:cubicBezTo>
                    <a:pt x="3772" y="712"/>
                    <a:pt x="4376" y="1221"/>
                    <a:pt x="4376" y="1221"/>
                  </a:cubicBezTo>
                  <a:cubicBezTo>
                    <a:pt x="4376" y="1221"/>
                    <a:pt x="3873" y="0"/>
                    <a:pt x="2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39"/>
            <p:cNvSpPr/>
            <p:nvPr/>
          </p:nvSpPr>
          <p:spPr>
            <a:xfrm>
              <a:off x="1274193" y="3037518"/>
              <a:ext cx="510257" cy="296649"/>
            </a:xfrm>
            <a:custGeom>
              <a:rect b="b" l="l" r="r" t="t"/>
              <a:pathLst>
                <a:path extrusionOk="0" h="5137" w="8836">
                  <a:moveTo>
                    <a:pt x="7428" y="0"/>
                  </a:moveTo>
                  <a:cubicBezTo>
                    <a:pt x="7428" y="0"/>
                    <a:pt x="3158" y="2491"/>
                    <a:pt x="703" y="2491"/>
                  </a:cubicBezTo>
                  <a:cubicBezTo>
                    <a:pt x="495" y="2491"/>
                    <a:pt x="301" y="2473"/>
                    <a:pt x="124" y="2435"/>
                  </a:cubicBezTo>
                  <a:cubicBezTo>
                    <a:pt x="122" y="2435"/>
                    <a:pt x="122" y="2435"/>
                    <a:pt x="121" y="2435"/>
                  </a:cubicBezTo>
                  <a:cubicBezTo>
                    <a:pt x="1" y="2435"/>
                    <a:pt x="2102" y="5136"/>
                    <a:pt x="2102" y="5136"/>
                  </a:cubicBezTo>
                  <a:cubicBezTo>
                    <a:pt x="2102" y="5136"/>
                    <a:pt x="7504" y="3576"/>
                    <a:pt x="8836" y="2587"/>
                  </a:cubicBezTo>
                  <a:cubicBezTo>
                    <a:pt x="7885" y="989"/>
                    <a:pt x="7428"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39"/>
            <p:cNvSpPr/>
            <p:nvPr/>
          </p:nvSpPr>
          <p:spPr>
            <a:xfrm>
              <a:off x="1795377" y="4155770"/>
              <a:ext cx="472432" cy="30837"/>
            </a:xfrm>
            <a:custGeom>
              <a:rect b="b" l="l" r="r" t="t"/>
              <a:pathLst>
                <a:path extrusionOk="0" h="534" w="8181">
                  <a:moveTo>
                    <a:pt x="1" y="1"/>
                  </a:moveTo>
                  <a:lnTo>
                    <a:pt x="1" y="533"/>
                  </a:lnTo>
                  <a:lnTo>
                    <a:pt x="8180" y="533"/>
                  </a:lnTo>
                  <a:lnTo>
                    <a:pt x="81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39"/>
            <p:cNvSpPr/>
            <p:nvPr/>
          </p:nvSpPr>
          <p:spPr>
            <a:xfrm>
              <a:off x="1881076" y="4140409"/>
              <a:ext cx="320845" cy="61559"/>
            </a:xfrm>
            <a:custGeom>
              <a:rect b="b" l="l" r="r" t="t"/>
              <a:pathLst>
                <a:path extrusionOk="0" h="1066" w="5556">
                  <a:moveTo>
                    <a:pt x="533" y="0"/>
                  </a:moveTo>
                  <a:cubicBezTo>
                    <a:pt x="229" y="0"/>
                    <a:pt x="1" y="228"/>
                    <a:pt x="1" y="533"/>
                  </a:cubicBezTo>
                  <a:cubicBezTo>
                    <a:pt x="1" y="837"/>
                    <a:pt x="229" y="1065"/>
                    <a:pt x="533" y="1065"/>
                  </a:cubicBezTo>
                  <a:lnTo>
                    <a:pt x="5022" y="1065"/>
                  </a:lnTo>
                  <a:cubicBezTo>
                    <a:pt x="5327" y="1065"/>
                    <a:pt x="5555" y="837"/>
                    <a:pt x="5555" y="533"/>
                  </a:cubicBezTo>
                  <a:cubicBezTo>
                    <a:pt x="5555" y="228"/>
                    <a:pt x="5327" y="0"/>
                    <a:pt x="50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39"/>
            <p:cNvSpPr/>
            <p:nvPr/>
          </p:nvSpPr>
          <p:spPr>
            <a:xfrm>
              <a:off x="2526997" y="2694778"/>
              <a:ext cx="470238" cy="30779"/>
            </a:xfrm>
            <a:custGeom>
              <a:rect b="b" l="l" r="r" t="t"/>
              <a:pathLst>
                <a:path extrusionOk="0" h="533" w="8143">
                  <a:moveTo>
                    <a:pt x="1" y="0"/>
                  </a:moveTo>
                  <a:lnTo>
                    <a:pt x="1" y="533"/>
                  </a:lnTo>
                  <a:lnTo>
                    <a:pt x="8142" y="533"/>
                  </a:lnTo>
                  <a:lnTo>
                    <a:pt x="81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39"/>
            <p:cNvSpPr/>
            <p:nvPr/>
          </p:nvSpPr>
          <p:spPr>
            <a:xfrm>
              <a:off x="2612696" y="2679359"/>
              <a:ext cx="320787" cy="61617"/>
            </a:xfrm>
            <a:custGeom>
              <a:rect b="b" l="l" r="r" t="t"/>
              <a:pathLst>
                <a:path extrusionOk="0" h="1067" w="5555">
                  <a:moveTo>
                    <a:pt x="533" y="1"/>
                  </a:moveTo>
                  <a:cubicBezTo>
                    <a:pt x="229" y="1"/>
                    <a:pt x="0" y="229"/>
                    <a:pt x="0" y="534"/>
                  </a:cubicBezTo>
                  <a:cubicBezTo>
                    <a:pt x="0" y="838"/>
                    <a:pt x="229" y="1066"/>
                    <a:pt x="533" y="1066"/>
                  </a:cubicBezTo>
                  <a:lnTo>
                    <a:pt x="5022" y="1066"/>
                  </a:lnTo>
                  <a:cubicBezTo>
                    <a:pt x="5288" y="1066"/>
                    <a:pt x="5555" y="838"/>
                    <a:pt x="5555" y="534"/>
                  </a:cubicBezTo>
                  <a:cubicBezTo>
                    <a:pt x="5555" y="229"/>
                    <a:pt x="5288" y="1"/>
                    <a:pt x="50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39"/>
            <p:cNvSpPr/>
            <p:nvPr/>
          </p:nvSpPr>
          <p:spPr>
            <a:xfrm>
              <a:off x="2526997" y="3481319"/>
              <a:ext cx="470238" cy="32974"/>
            </a:xfrm>
            <a:custGeom>
              <a:rect b="b" l="l" r="r" t="t"/>
              <a:pathLst>
                <a:path extrusionOk="0" h="571" w="8143">
                  <a:moveTo>
                    <a:pt x="1" y="0"/>
                  </a:moveTo>
                  <a:lnTo>
                    <a:pt x="1" y="571"/>
                  </a:lnTo>
                  <a:lnTo>
                    <a:pt x="8142" y="571"/>
                  </a:lnTo>
                  <a:lnTo>
                    <a:pt x="81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39"/>
            <p:cNvSpPr/>
            <p:nvPr/>
          </p:nvSpPr>
          <p:spPr>
            <a:xfrm>
              <a:off x="2612696" y="3468095"/>
              <a:ext cx="320787" cy="61559"/>
            </a:xfrm>
            <a:custGeom>
              <a:rect b="b" l="l" r="r" t="t"/>
              <a:pathLst>
                <a:path extrusionOk="0" h="1066" w="5555">
                  <a:moveTo>
                    <a:pt x="533" y="1"/>
                  </a:moveTo>
                  <a:cubicBezTo>
                    <a:pt x="229" y="1"/>
                    <a:pt x="0" y="229"/>
                    <a:pt x="0" y="533"/>
                  </a:cubicBezTo>
                  <a:cubicBezTo>
                    <a:pt x="0" y="800"/>
                    <a:pt x="229" y="1066"/>
                    <a:pt x="533" y="1066"/>
                  </a:cubicBezTo>
                  <a:lnTo>
                    <a:pt x="5022" y="1066"/>
                  </a:lnTo>
                  <a:cubicBezTo>
                    <a:pt x="5288" y="1066"/>
                    <a:pt x="5555" y="800"/>
                    <a:pt x="5555" y="533"/>
                  </a:cubicBezTo>
                  <a:cubicBezTo>
                    <a:pt x="5555" y="229"/>
                    <a:pt x="5288" y="1"/>
                    <a:pt x="50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39"/>
            <p:cNvSpPr/>
            <p:nvPr/>
          </p:nvSpPr>
          <p:spPr>
            <a:xfrm>
              <a:off x="2364434" y="4142603"/>
              <a:ext cx="63753" cy="63753"/>
            </a:xfrm>
            <a:custGeom>
              <a:rect b="b" l="l" r="r" t="t"/>
              <a:pathLst>
                <a:path extrusionOk="0" h="1104" w="1104">
                  <a:moveTo>
                    <a:pt x="571" y="0"/>
                  </a:moveTo>
                  <a:cubicBezTo>
                    <a:pt x="267" y="0"/>
                    <a:pt x="0" y="229"/>
                    <a:pt x="0" y="533"/>
                  </a:cubicBezTo>
                  <a:cubicBezTo>
                    <a:pt x="0" y="837"/>
                    <a:pt x="267" y="1104"/>
                    <a:pt x="571" y="1104"/>
                  </a:cubicBezTo>
                  <a:cubicBezTo>
                    <a:pt x="875" y="1104"/>
                    <a:pt x="1104" y="837"/>
                    <a:pt x="1104" y="533"/>
                  </a:cubicBezTo>
                  <a:cubicBezTo>
                    <a:pt x="1104" y="229"/>
                    <a:pt x="875"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39"/>
            <p:cNvSpPr/>
            <p:nvPr/>
          </p:nvSpPr>
          <p:spPr>
            <a:xfrm>
              <a:off x="2364434" y="3916285"/>
              <a:ext cx="63753" cy="63753"/>
            </a:xfrm>
            <a:custGeom>
              <a:rect b="b" l="l" r="r" t="t"/>
              <a:pathLst>
                <a:path extrusionOk="0" h="1104" w="1104">
                  <a:moveTo>
                    <a:pt x="571" y="1"/>
                  </a:moveTo>
                  <a:cubicBezTo>
                    <a:pt x="267" y="1"/>
                    <a:pt x="0" y="267"/>
                    <a:pt x="0" y="571"/>
                  </a:cubicBezTo>
                  <a:cubicBezTo>
                    <a:pt x="0" y="876"/>
                    <a:pt x="267" y="1104"/>
                    <a:pt x="571" y="1104"/>
                  </a:cubicBezTo>
                  <a:cubicBezTo>
                    <a:pt x="875" y="1104"/>
                    <a:pt x="1104" y="876"/>
                    <a:pt x="1104" y="571"/>
                  </a:cubicBezTo>
                  <a:cubicBezTo>
                    <a:pt x="1104" y="267"/>
                    <a:pt x="875"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39"/>
            <p:cNvSpPr/>
            <p:nvPr/>
          </p:nvSpPr>
          <p:spPr>
            <a:xfrm>
              <a:off x="2364434" y="3692219"/>
              <a:ext cx="63753" cy="63753"/>
            </a:xfrm>
            <a:custGeom>
              <a:rect b="b" l="l" r="r" t="t"/>
              <a:pathLst>
                <a:path extrusionOk="0" h="1104" w="1104">
                  <a:moveTo>
                    <a:pt x="571" y="0"/>
                  </a:moveTo>
                  <a:cubicBezTo>
                    <a:pt x="267" y="0"/>
                    <a:pt x="0" y="229"/>
                    <a:pt x="0" y="533"/>
                  </a:cubicBezTo>
                  <a:cubicBezTo>
                    <a:pt x="0" y="837"/>
                    <a:pt x="267" y="1104"/>
                    <a:pt x="571" y="1104"/>
                  </a:cubicBezTo>
                  <a:cubicBezTo>
                    <a:pt x="875" y="1104"/>
                    <a:pt x="1104" y="837"/>
                    <a:pt x="1104" y="533"/>
                  </a:cubicBezTo>
                  <a:cubicBezTo>
                    <a:pt x="1104" y="229"/>
                    <a:pt x="875"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39"/>
            <p:cNvSpPr/>
            <p:nvPr/>
          </p:nvSpPr>
          <p:spPr>
            <a:xfrm>
              <a:off x="2364434" y="3465900"/>
              <a:ext cx="63753" cy="63753"/>
            </a:xfrm>
            <a:custGeom>
              <a:rect b="b" l="l" r="r" t="t"/>
              <a:pathLst>
                <a:path extrusionOk="0" h="1104" w="1104">
                  <a:moveTo>
                    <a:pt x="571" y="1"/>
                  </a:moveTo>
                  <a:cubicBezTo>
                    <a:pt x="267" y="1"/>
                    <a:pt x="0" y="267"/>
                    <a:pt x="0" y="571"/>
                  </a:cubicBezTo>
                  <a:cubicBezTo>
                    <a:pt x="0" y="876"/>
                    <a:pt x="267" y="1104"/>
                    <a:pt x="571" y="1104"/>
                  </a:cubicBezTo>
                  <a:cubicBezTo>
                    <a:pt x="875" y="1104"/>
                    <a:pt x="1104" y="876"/>
                    <a:pt x="1104" y="571"/>
                  </a:cubicBezTo>
                  <a:cubicBezTo>
                    <a:pt x="1104" y="267"/>
                    <a:pt x="875"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39"/>
            <p:cNvSpPr/>
            <p:nvPr/>
          </p:nvSpPr>
          <p:spPr>
            <a:xfrm>
              <a:off x="2364434" y="3241834"/>
              <a:ext cx="63753" cy="63753"/>
            </a:xfrm>
            <a:custGeom>
              <a:rect b="b" l="l" r="r" t="t"/>
              <a:pathLst>
                <a:path extrusionOk="0" h="1104" w="1104">
                  <a:moveTo>
                    <a:pt x="571" y="0"/>
                  </a:moveTo>
                  <a:cubicBezTo>
                    <a:pt x="267" y="0"/>
                    <a:pt x="0" y="228"/>
                    <a:pt x="0" y="533"/>
                  </a:cubicBezTo>
                  <a:cubicBezTo>
                    <a:pt x="0" y="837"/>
                    <a:pt x="267" y="1103"/>
                    <a:pt x="571" y="1103"/>
                  </a:cubicBezTo>
                  <a:cubicBezTo>
                    <a:pt x="875" y="1103"/>
                    <a:pt x="1104" y="837"/>
                    <a:pt x="1104" y="533"/>
                  </a:cubicBezTo>
                  <a:cubicBezTo>
                    <a:pt x="1104" y="228"/>
                    <a:pt x="875"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39"/>
            <p:cNvSpPr/>
            <p:nvPr/>
          </p:nvSpPr>
          <p:spPr>
            <a:xfrm>
              <a:off x="2364434" y="3015516"/>
              <a:ext cx="63753" cy="63753"/>
            </a:xfrm>
            <a:custGeom>
              <a:rect b="b" l="l" r="r" t="t"/>
              <a:pathLst>
                <a:path extrusionOk="0" h="1104" w="1104">
                  <a:moveTo>
                    <a:pt x="571" y="1"/>
                  </a:moveTo>
                  <a:cubicBezTo>
                    <a:pt x="267" y="1"/>
                    <a:pt x="0" y="267"/>
                    <a:pt x="0" y="571"/>
                  </a:cubicBezTo>
                  <a:cubicBezTo>
                    <a:pt x="0" y="876"/>
                    <a:pt x="267" y="1104"/>
                    <a:pt x="571" y="1104"/>
                  </a:cubicBezTo>
                  <a:cubicBezTo>
                    <a:pt x="875" y="1104"/>
                    <a:pt x="1104" y="876"/>
                    <a:pt x="1104" y="571"/>
                  </a:cubicBezTo>
                  <a:cubicBezTo>
                    <a:pt x="1104" y="267"/>
                    <a:pt x="875"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39"/>
            <p:cNvSpPr/>
            <p:nvPr/>
          </p:nvSpPr>
          <p:spPr>
            <a:xfrm>
              <a:off x="2364434" y="2092802"/>
              <a:ext cx="63753" cy="63753"/>
            </a:xfrm>
            <a:custGeom>
              <a:rect b="b" l="l" r="r" t="t"/>
              <a:pathLst>
                <a:path extrusionOk="0" h="1104" w="1104">
                  <a:moveTo>
                    <a:pt x="571" y="0"/>
                  </a:moveTo>
                  <a:cubicBezTo>
                    <a:pt x="267" y="0"/>
                    <a:pt x="0" y="228"/>
                    <a:pt x="0" y="533"/>
                  </a:cubicBezTo>
                  <a:cubicBezTo>
                    <a:pt x="0" y="837"/>
                    <a:pt x="267" y="1103"/>
                    <a:pt x="571" y="1103"/>
                  </a:cubicBezTo>
                  <a:cubicBezTo>
                    <a:pt x="875" y="1103"/>
                    <a:pt x="1104" y="837"/>
                    <a:pt x="1104" y="533"/>
                  </a:cubicBezTo>
                  <a:cubicBezTo>
                    <a:pt x="1104" y="228"/>
                    <a:pt x="875"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39"/>
            <p:cNvSpPr/>
            <p:nvPr/>
          </p:nvSpPr>
          <p:spPr>
            <a:xfrm>
              <a:off x="2364434" y="1866484"/>
              <a:ext cx="63753" cy="63753"/>
            </a:xfrm>
            <a:custGeom>
              <a:rect b="b" l="l" r="r" t="t"/>
              <a:pathLst>
                <a:path extrusionOk="0" h="1104" w="1104">
                  <a:moveTo>
                    <a:pt x="571" y="1"/>
                  </a:moveTo>
                  <a:cubicBezTo>
                    <a:pt x="267" y="1"/>
                    <a:pt x="0" y="267"/>
                    <a:pt x="0" y="571"/>
                  </a:cubicBezTo>
                  <a:cubicBezTo>
                    <a:pt x="0" y="876"/>
                    <a:pt x="267" y="1104"/>
                    <a:pt x="571" y="1104"/>
                  </a:cubicBezTo>
                  <a:cubicBezTo>
                    <a:pt x="875" y="1104"/>
                    <a:pt x="1104" y="876"/>
                    <a:pt x="1104" y="571"/>
                  </a:cubicBezTo>
                  <a:cubicBezTo>
                    <a:pt x="1104" y="267"/>
                    <a:pt x="875"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39"/>
            <p:cNvSpPr/>
            <p:nvPr/>
          </p:nvSpPr>
          <p:spPr>
            <a:xfrm>
              <a:off x="2364434" y="4364475"/>
              <a:ext cx="63753" cy="63753"/>
            </a:xfrm>
            <a:custGeom>
              <a:rect b="b" l="l" r="r" t="t"/>
              <a:pathLst>
                <a:path extrusionOk="0" h="1104" w="1104">
                  <a:moveTo>
                    <a:pt x="571" y="1"/>
                  </a:moveTo>
                  <a:cubicBezTo>
                    <a:pt x="267" y="1"/>
                    <a:pt x="0" y="267"/>
                    <a:pt x="0" y="571"/>
                  </a:cubicBezTo>
                  <a:cubicBezTo>
                    <a:pt x="0" y="876"/>
                    <a:pt x="267" y="1104"/>
                    <a:pt x="571" y="1104"/>
                  </a:cubicBezTo>
                  <a:cubicBezTo>
                    <a:pt x="875" y="1104"/>
                    <a:pt x="1104" y="876"/>
                    <a:pt x="1104" y="571"/>
                  </a:cubicBezTo>
                  <a:cubicBezTo>
                    <a:pt x="1104" y="267"/>
                    <a:pt x="875"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9"/>
            <p:cNvSpPr/>
            <p:nvPr/>
          </p:nvSpPr>
          <p:spPr>
            <a:xfrm>
              <a:off x="2364434" y="4586404"/>
              <a:ext cx="63753" cy="63753"/>
            </a:xfrm>
            <a:custGeom>
              <a:rect b="b" l="l" r="r" t="t"/>
              <a:pathLst>
                <a:path extrusionOk="0" h="1104" w="1104">
                  <a:moveTo>
                    <a:pt x="571" y="0"/>
                  </a:moveTo>
                  <a:cubicBezTo>
                    <a:pt x="267" y="0"/>
                    <a:pt x="0" y="266"/>
                    <a:pt x="0" y="571"/>
                  </a:cubicBezTo>
                  <a:cubicBezTo>
                    <a:pt x="0" y="875"/>
                    <a:pt x="267" y="1103"/>
                    <a:pt x="571" y="1103"/>
                  </a:cubicBezTo>
                  <a:cubicBezTo>
                    <a:pt x="875" y="1103"/>
                    <a:pt x="1104" y="875"/>
                    <a:pt x="1104" y="571"/>
                  </a:cubicBezTo>
                  <a:cubicBezTo>
                    <a:pt x="1104" y="266"/>
                    <a:pt x="875"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9"/>
            <p:cNvSpPr/>
            <p:nvPr/>
          </p:nvSpPr>
          <p:spPr>
            <a:xfrm>
              <a:off x="1182431" y="1391960"/>
              <a:ext cx="2429899" cy="167006"/>
            </a:xfrm>
            <a:custGeom>
              <a:rect b="b" l="l" r="r" t="t"/>
              <a:pathLst>
                <a:path extrusionOk="0" h="2892" w="42078">
                  <a:moveTo>
                    <a:pt x="1" y="0"/>
                  </a:moveTo>
                  <a:lnTo>
                    <a:pt x="1" y="2891"/>
                  </a:lnTo>
                  <a:lnTo>
                    <a:pt x="42077" y="2891"/>
                  </a:lnTo>
                  <a:lnTo>
                    <a:pt x="420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9"/>
            <p:cNvSpPr/>
            <p:nvPr/>
          </p:nvSpPr>
          <p:spPr>
            <a:xfrm>
              <a:off x="1182431" y="1528132"/>
              <a:ext cx="2429899" cy="30837"/>
            </a:xfrm>
            <a:custGeom>
              <a:rect b="b" l="l" r="r" t="t"/>
              <a:pathLst>
                <a:path extrusionOk="0" h="534" w="42078">
                  <a:moveTo>
                    <a:pt x="1" y="1"/>
                  </a:moveTo>
                  <a:lnTo>
                    <a:pt x="1" y="533"/>
                  </a:lnTo>
                  <a:lnTo>
                    <a:pt x="42077" y="533"/>
                  </a:lnTo>
                  <a:lnTo>
                    <a:pt x="420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39"/>
            <p:cNvSpPr/>
            <p:nvPr/>
          </p:nvSpPr>
          <p:spPr>
            <a:xfrm>
              <a:off x="1182431" y="1391960"/>
              <a:ext cx="2429899" cy="32974"/>
            </a:xfrm>
            <a:custGeom>
              <a:rect b="b" l="l" r="r" t="t"/>
              <a:pathLst>
                <a:path extrusionOk="0" h="571" w="42078">
                  <a:moveTo>
                    <a:pt x="1" y="0"/>
                  </a:moveTo>
                  <a:lnTo>
                    <a:pt x="1" y="571"/>
                  </a:lnTo>
                  <a:lnTo>
                    <a:pt x="42077" y="571"/>
                  </a:lnTo>
                  <a:lnTo>
                    <a:pt x="42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39"/>
            <p:cNvSpPr/>
            <p:nvPr/>
          </p:nvSpPr>
          <p:spPr>
            <a:xfrm>
              <a:off x="1298852" y="1455657"/>
              <a:ext cx="39615" cy="39615"/>
            </a:xfrm>
            <a:custGeom>
              <a:rect b="b" l="l" r="r" t="t"/>
              <a:pathLst>
                <a:path extrusionOk="0" h="686" w="686">
                  <a:moveTo>
                    <a:pt x="343" y="0"/>
                  </a:moveTo>
                  <a:cubicBezTo>
                    <a:pt x="153" y="0"/>
                    <a:pt x="1" y="153"/>
                    <a:pt x="1" y="343"/>
                  </a:cubicBezTo>
                  <a:cubicBezTo>
                    <a:pt x="1" y="533"/>
                    <a:pt x="153" y="685"/>
                    <a:pt x="343" y="685"/>
                  </a:cubicBezTo>
                  <a:cubicBezTo>
                    <a:pt x="533" y="685"/>
                    <a:pt x="686" y="533"/>
                    <a:pt x="686" y="343"/>
                  </a:cubicBezTo>
                  <a:cubicBezTo>
                    <a:pt x="686"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9"/>
            <p:cNvSpPr/>
            <p:nvPr/>
          </p:nvSpPr>
          <p:spPr>
            <a:xfrm>
              <a:off x="1415332" y="1455657"/>
              <a:ext cx="39557" cy="39615"/>
            </a:xfrm>
            <a:custGeom>
              <a:rect b="b" l="l" r="r" t="t"/>
              <a:pathLst>
                <a:path extrusionOk="0" h="686" w="685">
                  <a:moveTo>
                    <a:pt x="343" y="0"/>
                  </a:moveTo>
                  <a:cubicBezTo>
                    <a:pt x="152" y="0"/>
                    <a:pt x="0" y="153"/>
                    <a:pt x="0" y="343"/>
                  </a:cubicBezTo>
                  <a:cubicBezTo>
                    <a:pt x="0" y="533"/>
                    <a:pt x="152" y="685"/>
                    <a:pt x="343" y="685"/>
                  </a:cubicBezTo>
                  <a:cubicBezTo>
                    <a:pt x="533" y="685"/>
                    <a:pt x="685" y="533"/>
                    <a:pt x="685" y="343"/>
                  </a:cubicBezTo>
                  <a:cubicBezTo>
                    <a:pt x="685"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9"/>
            <p:cNvSpPr/>
            <p:nvPr/>
          </p:nvSpPr>
          <p:spPr>
            <a:xfrm>
              <a:off x="1533948" y="1455657"/>
              <a:ext cx="37420" cy="39615"/>
            </a:xfrm>
            <a:custGeom>
              <a:rect b="b" l="l" r="r" t="t"/>
              <a:pathLst>
                <a:path extrusionOk="0" h="686" w="648">
                  <a:moveTo>
                    <a:pt x="343" y="0"/>
                  </a:moveTo>
                  <a:cubicBezTo>
                    <a:pt x="153" y="0"/>
                    <a:pt x="1" y="153"/>
                    <a:pt x="1" y="343"/>
                  </a:cubicBezTo>
                  <a:cubicBezTo>
                    <a:pt x="1" y="533"/>
                    <a:pt x="153" y="685"/>
                    <a:pt x="343" y="685"/>
                  </a:cubicBezTo>
                  <a:cubicBezTo>
                    <a:pt x="495" y="685"/>
                    <a:pt x="647" y="533"/>
                    <a:pt x="647" y="343"/>
                  </a:cubicBezTo>
                  <a:cubicBezTo>
                    <a:pt x="647" y="153"/>
                    <a:pt x="495"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9"/>
            <p:cNvSpPr/>
            <p:nvPr/>
          </p:nvSpPr>
          <p:spPr>
            <a:xfrm>
              <a:off x="3232225" y="1455657"/>
              <a:ext cx="39615" cy="39615"/>
            </a:xfrm>
            <a:custGeom>
              <a:rect b="b" l="l" r="r" t="t"/>
              <a:pathLst>
                <a:path extrusionOk="0" h="686" w="686">
                  <a:moveTo>
                    <a:pt x="343" y="0"/>
                  </a:moveTo>
                  <a:cubicBezTo>
                    <a:pt x="153" y="0"/>
                    <a:pt x="1" y="153"/>
                    <a:pt x="1" y="343"/>
                  </a:cubicBezTo>
                  <a:cubicBezTo>
                    <a:pt x="1" y="533"/>
                    <a:pt x="153" y="685"/>
                    <a:pt x="343" y="685"/>
                  </a:cubicBezTo>
                  <a:cubicBezTo>
                    <a:pt x="533" y="685"/>
                    <a:pt x="686" y="533"/>
                    <a:pt x="686" y="343"/>
                  </a:cubicBezTo>
                  <a:cubicBezTo>
                    <a:pt x="686"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9"/>
            <p:cNvSpPr/>
            <p:nvPr/>
          </p:nvSpPr>
          <p:spPr>
            <a:xfrm>
              <a:off x="3350899" y="1455657"/>
              <a:ext cx="39557" cy="39615"/>
            </a:xfrm>
            <a:custGeom>
              <a:rect b="b" l="l" r="r" t="t"/>
              <a:pathLst>
                <a:path extrusionOk="0" h="686" w="685">
                  <a:moveTo>
                    <a:pt x="343" y="0"/>
                  </a:moveTo>
                  <a:cubicBezTo>
                    <a:pt x="152" y="0"/>
                    <a:pt x="0" y="153"/>
                    <a:pt x="0" y="343"/>
                  </a:cubicBezTo>
                  <a:cubicBezTo>
                    <a:pt x="0" y="533"/>
                    <a:pt x="152" y="685"/>
                    <a:pt x="343" y="685"/>
                  </a:cubicBezTo>
                  <a:cubicBezTo>
                    <a:pt x="533" y="685"/>
                    <a:pt x="685" y="533"/>
                    <a:pt x="685" y="343"/>
                  </a:cubicBezTo>
                  <a:cubicBezTo>
                    <a:pt x="685"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9"/>
            <p:cNvSpPr/>
            <p:nvPr/>
          </p:nvSpPr>
          <p:spPr>
            <a:xfrm>
              <a:off x="3467321" y="1455657"/>
              <a:ext cx="39615" cy="39615"/>
            </a:xfrm>
            <a:custGeom>
              <a:rect b="b" l="l" r="r" t="t"/>
              <a:pathLst>
                <a:path extrusionOk="0" h="686" w="686">
                  <a:moveTo>
                    <a:pt x="343" y="0"/>
                  </a:moveTo>
                  <a:cubicBezTo>
                    <a:pt x="153" y="0"/>
                    <a:pt x="0" y="153"/>
                    <a:pt x="0" y="343"/>
                  </a:cubicBezTo>
                  <a:cubicBezTo>
                    <a:pt x="0" y="533"/>
                    <a:pt x="153" y="685"/>
                    <a:pt x="343" y="685"/>
                  </a:cubicBezTo>
                  <a:cubicBezTo>
                    <a:pt x="533" y="685"/>
                    <a:pt x="685" y="533"/>
                    <a:pt x="685" y="343"/>
                  </a:cubicBezTo>
                  <a:cubicBezTo>
                    <a:pt x="685"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9"/>
            <p:cNvSpPr/>
            <p:nvPr/>
          </p:nvSpPr>
          <p:spPr>
            <a:xfrm>
              <a:off x="2258984" y="1455657"/>
              <a:ext cx="39557" cy="39615"/>
            </a:xfrm>
            <a:custGeom>
              <a:rect b="b" l="l" r="r" t="t"/>
              <a:pathLst>
                <a:path extrusionOk="0" h="686" w="685">
                  <a:moveTo>
                    <a:pt x="343" y="0"/>
                  </a:moveTo>
                  <a:cubicBezTo>
                    <a:pt x="152" y="0"/>
                    <a:pt x="0" y="153"/>
                    <a:pt x="0" y="343"/>
                  </a:cubicBezTo>
                  <a:cubicBezTo>
                    <a:pt x="0" y="533"/>
                    <a:pt x="152" y="685"/>
                    <a:pt x="343" y="685"/>
                  </a:cubicBezTo>
                  <a:cubicBezTo>
                    <a:pt x="533" y="685"/>
                    <a:pt x="685" y="533"/>
                    <a:pt x="685" y="343"/>
                  </a:cubicBezTo>
                  <a:cubicBezTo>
                    <a:pt x="685"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9"/>
            <p:cNvSpPr/>
            <p:nvPr/>
          </p:nvSpPr>
          <p:spPr>
            <a:xfrm>
              <a:off x="2377600" y="1455657"/>
              <a:ext cx="39615" cy="39615"/>
            </a:xfrm>
            <a:custGeom>
              <a:rect b="b" l="l" r="r" t="t"/>
              <a:pathLst>
                <a:path extrusionOk="0" h="686" w="686">
                  <a:moveTo>
                    <a:pt x="343" y="0"/>
                  </a:moveTo>
                  <a:cubicBezTo>
                    <a:pt x="153" y="0"/>
                    <a:pt x="1" y="153"/>
                    <a:pt x="1" y="343"/>
                  </a:cubicBezTo>
                  <a:cubicBezTo>
                    <a:pt x="1" y="533"/>
                    <a:pt x="153" y="685"/>
                    <a:pt x="343" y="685"/>
                  </a:cubicBezTo>
                  <a:cubicBezTo>
                    <a:pt x="533" y="685"/>
                    <a:pt x="685" y="533"/>
                    <a:pt x="685" y="343"/>
                  </a:cubicBezTo>
                  <a:cubicBezTo>
                    <a:pt x="685"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9"/>
            <p:cNvSpPr/>
            <p:nvPr/>
          </p:nvSpPr>
          <p:spPr>
            <a:xfrm>
              <a:off x="2494022" y="1455657"/>
              <a:ext cx="39615" cy="39615"/>
            </a:xfrm>
            <a:custGeom>
              <a:rect b="b" l="l" r="r" t="t"/>
              <a:pathLst>
                <a:path extrusionOk="0" h="686" w="686">
                  <a:moveTo>
                    <a:pt x="343" y="0"/>
                  </a:moveTo>
                  <a:cubicBezTo>
                    <a:pt x="153" y="0"/>
                    <a:pt x="1" y="153"/>
                    <a:pt x="1" y="343"/>
                  </a:cubicBezTo>
                  <a:cubicBezTo>
                    <a:pt x="1" y="533"/>
                    <a:pt x="153" y="685"/>
                    <a:pt x="343" y="685"/>
                  </a:cubicBezTo>
                  <a:cubicBezTo>
                    <a:pt x="534" y="685"/>
                    <a:pt x="686" y="533"/>
                    <a:pt x="686" y="343"/>
                  </a:cubicBezTo>
                  <a:cubicBezTo>
                    <a:pt x="686" y="153"/>
                    <a:pt x="534"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9"/>
            <p:cNvSpPr/>
            <p:nvPr/>
          </p:nvSpPr>
          <p:spPr>
            <a:xfrm>
              <a:off x="1806407" y="2576104"/>
              <a:ext cx="795299" cy="529545"/>
            </a:xfrm>
            <a:custGeom>
              <a:rect b="b" l="l" r="r" t="t"/>
              <a:pathLst>
                <a:path extrusionOk="0" h="9170" w="13772">
                  <a:moveTo>
                    <a:pt x="12479" y="1"/>
                  </a:moveTo>
                  <a:lnTo>
                    <a:pt x="0" y="7762"/>
                  </a:lnTo>
                  <a:lnTo>
                    <a:pt x="875" y="9169"/>
                  </a:lnTo>
                  <a:cubicBezTo>
                    <a:pt x="875" y="9169"/>
                    <a:pt x="10729" y="3463"/>
                    <a:pt x="12250" y="2284"/>
                  </a:cubicBezTo>
                  <a:cubicBezTo>
                    <a:pt x="13772" y="1104"/>
                    <a:pt x="12479" y="1"/>
                    <a:pt x="12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9"/>
            <p:cNvSpPr/>
            <p:nvPr/>
          </p:nvSpPr>
          <p:spPr>
            <a:xfrm>
              <a:off x="1751430" y="3052879"/>
              <a:ext cx="72589" cy="74725"/>
            </a:xfrm>
            <a:custGeom>
              <a:rect b="b" l="l" r="r" t="t"/>
              <a:pathLst>
                <a:path extrusionOk="0" h="1294" w="1257">
                  <a:moveTo>
                    <a:pt x="610" y="229"/>
                  </a:moveTo>
                  <a:cubicBezTo>
                    <a:pt x="876" y="229"/>
                    <a:pt x="1066" y="419"/>
                    <a:pt x="1066" y="647"/>
                  </a:cubicBezTo>
                  <a:cubicBezTo>
                    <a:pt x="1066" y="875"/>
                    <a:pt x="876" y="1066"/>
                    <a:pt x="610" y="1066"/>
                  </a:cubicBezTo>
                  <a:cubicBezTo>
                    <a:pt x="381" y="1066"/>
                    <a:pt x="191" y="875"/>
                    <a:pt x="191" y="647"/>
                  </a:cubicBezTo>
                  <a:cubicBezTo>
                    <a:pt x="191" y="419"/>
                    <a:pt x="381" y="229"/>
                    <a:pt x="610" y="229"/>
                  </a:cubicBezTo>
                  <a:close/>
                  <a:moveTo>
                    <a:pt x="610" y="0"/>
                  </a:moveTo>
                  <a:cubicBezTo>
                    <a:pt x="267" y="0"/>
                    <a:pt x="1" y="305"/>
                    <a:pt x="1" y="647"/>
                  </a:cubicBezTo>
                  <a:cubicBezTo>
                    <a:pt x="1" y="990"/>
                    <a:pt x="267" y="1294"/>
                    <a:pt x="610" y="1294"/>
                  </a:cubicBezTo>
                  <a:cubicBezTo>
                    <a:pt x="990" y="1294"/>
                    <a:pt x="1256" y="990"/>
                    <a:pt x="1256" y="647"/>
                  </a:cubicBezTo>
                  <a:cubicBezTo>
                    <a:pt x="1256" y="305"/>
                    <a:pt x="990" y="0"/>
                    <a:pt x="610" y="0"/>
                  </a:cubicBez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9"/>
            <p:cNvSpPr/>
            <p:nvPr/>
          </p:nvSpPr>
          <p:spPr>
            <a:xfrm>
              <a:off x="1782210" y="3015516"/>
              <a:ext cx="107699" cy="90144"/>
            </a:xfrm>
            <a:custGeom>
              <a:rect b="b" l="l" r="r" t="t"/>
              <a:pathLst>
                <a:path extrusionOk="0" h="1561" w="1865">
                  <a:moveTo>
                    <a:pt x="1446" y="1"/>
                  </a:moveTo>
                  <a:lnTo>
                    <a:pt x="1" y="876"/>
                  </a:lnTo>
                  <a:lnTo>
                    <a:pt x="419" y="1560"/>
                  </a:lnTo>
                  <a:lnTo>
                    <a:pt x="1865" y="724"/>
                  </a:lnTo>
                  <a:lnTo>
                    <a:pt x="14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9"/>
            <p:cNvSpPr/>
            <p:nvPr/>
          </p:nvSpPr>
          <p:spPr>
            <a:xfrm>
              <a:off x="1685538" y="3072629"/>
              <a:ext cx="107699" cy="92338"/>
            </a:xfrm>
            <a:custGeom>
              <a:rect b="b" l="l" r="r" t="t"/>
              <a:pathLst>
                <a:path extrusionOk="0" h="1599" w="1865">
                  <a:moveTo>
                    <a:pt x="1446" y="1"/>
                  </a:moveTo>
                  <a:lnTo>
                    <a:pt x="1" y="876"/>
                  </a:lnTo>
                  <a:lnTo>
                    <a:pt x="419" y="1599"/>
                  </a:lnTo>
                  <a:lnTo>
                    <a:pt x="1865" y="724"/>
                  </a:lnTo>
                  <a:lnTo>
                    <a:pt x="14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9"/>
            <p:cNvSpPr/>
            <p:nvPr/>
          </p:nvSpPr>
          <p:spPr>
            <a:xfrm>
              <a:off x="1852490" y="3039713"/>
              <a:ext cx="15476" cy="15419"/>
            </a:xfrm>
            <a:custGeom>
              <a:rect b="b" l="l" r="r" t="t"/>
              <a:pathLst>
                <a:path extrusionOk="0" h="267" w="268">
                  <a:moveTo>
                    <a:pt x="115" y="0"/>
                  </a:moveTo>
                  <a:cubicBezTo>
                    <a:pt x="39" y="0"/>
                    <a:pt x="1" y="76"/>
                    <a:pt x="1" y="152"/>
                  </a:cubicBezTo>
                  <a:cubicBezTo>
                    <a:pt x="1" y="228"/>
                    <a:pt x="39" y="266"/>
                    <a:pt x="115" y="266"/>
                  </a:cubicBezTo>
                  <a:cubicBezTo>
                    <a:pt x="191" y="266"/>
                    <a:pt x="267" y="228"/>
                    <a:pt x="267" y="152"/>
                  </a:cubicBezTo>
                  <a:cubicBezTo>
                    <a:pt x="267" y="76"/>
                    <a:pt x="191" y="0"/>
                    <a:pt x="115" y="0"/>
                  </a:cubicBez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9"/>
            <p:cNvSpPr/>
            <p:nvPr/>
          </p:nvSpPr>
          <p:spPr>
            <a:xfrm>
              <a:off x="1182431" y="2310285"/>
              <a:ext cx="1008445" cy="870024"/>
            </a:xfrm>
            <a:custGeom>
              <a:rect b="b" l="l" r="r" t="t"/>
              <a:pathLst>
                <a:path extrusionOk="0" h="15066" w="17463">
                  <a:moveTo>
                    <a:pt x="3805" y="1"/>
                  </a:moveTo>
                  <a:cubicBezTo>
                    <a:pt x="1" y="1218"/>
                    <a:pt x="837" y="11718"/>
                    <a:pt x="1218" y="15066"/>
                  </a:cubicBezTo>
                  <a:cubicBezTo>
                    <a:pt x="2626" y="14876"/>
                    <a:pt x="5935" y="14381"/>
                    <a:pt x="6848" y="14039"/>
                  </a:cubicBezTo>
                  <a:cubicBezTo>
                    <a:pt x="7857" y="13669"/>
                    <a:pt x="7945" y="12973"/>
                    <a:pt x="7558" y="12973"/>
                  </a:cubicBezTo>
                  <a:cubicBezTo>
                    <a:pt x="7507" y="12973"/>
                    <a:pt x="7448" y="12985"/>
                    <a:pt x="7381" y="13012"/>
                  </a:cubicBezTo>
                  <a:cubicBezTo>
                    <a:pt x="6316" y="13430"/>
                    <a:pt x="5441" y="13620"/>
                    <a:pt x="4033" y="13658"/>
                  </a:cubicBezTo>
                  <a:cubicBezTo>
                    <a:pt x="4011" y="13659"/>
                    <a:pt x="3989" y="13659"/>
                    <a:pt x="3968" y="13659"/>
                  </a:cubicBezTo>
                  <a:cubicBezTo>
                    <a:pt x="2651" y="13659"/>
                    <a:pt x="3449" y="12512"/>
                    <a:pt x="4984" y="12175"/>
                  </a:cubicBezTo>
                  <a:cubicBezTo>
                    <a:pt x="6544" y="11832"/>
                    <a:pt x="6848" y="10234"/>
                    <a:pt x="6963" y="9473"/>
                  </a:cubicBezTo>
                  <a:cubicBezTo>
                    <a:pt x="7077" y="8675"/>
                    <a:pt x="6354" y="6430"/>
                    <a:pt x="5935" y="5365"/>
                  </a:cubicBezTo>
                  <a:cubicBezTo>
                    <a:pt x="5683" y="4684"/>
                    <a:pt x="5765" y="4421"/>
                    <a:pt x="6082" y="4421"/>
                  </a:cubicBezTo>
                  <a:cubicBezTo>
                    <a:pt x="6244" y="4421"/>
                    <a:pt x="6465" y="4489"/>
                    <a:pt x="6734" y="4604"/>
                  </a:cubicBezTo>
                  <a:cubicBezTo>
                    <a:pt x="7533" y="4908"/>
                    <a:pt x="9892" y="5365"/>
                    <a:pt x="12936" y="6011"/>
                  </a:cubicBezTo>
                  <a:cubicBezTo>
                    <a:pt x="13629" y="6159"/>
                    <a:pt x="14305" y="6215"/>
                    <a:pt x="14935" y="6215"/>
                  </a:cubicBezTo>
                  <a:cubicBezTo>
                    <a:pt x="15930" y="6215"/>
                    <a:pt x="16810" y="6075"/>
                    <a:pt x="17463" y="5935"/>
                  </a:cubicBezTo>
                  <a:lnTo>
                    <a:pt x="17463" y="3957"/>
                  </a:lnTo>
                  <a:cubicBezTo>
                    <a:pt x="17463" y="3957"/>
                    <a:pt x="11338" y="3539"/>
                    <a:pt x="9930" y="2740"/>
                  </a:cubicBezTo>
                  <a:cubicBezTo>
                    <a:pt x="7191" y="1180"/>
                    <a:pt x="6430" y="1180"/>
                    <a:pt x="38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9"/>
            <p:cNvSpPr/>
            <p:nvPr/>
          </p:nvSpPr>
          <p:spPr>
            <a:xfrm>
              <a:off x="1252711" y="2565535"/>
              <a:ext cx="938166" cy="676339"/>
            </a:xfrm>
            <a:custGeom>
              <a:rect b="b" l="l" r="r" t="t"/>
              <a:pathLst>
                <a:path extrusionOk="0" h="11712" w="16246">
                  <a:moveTo>
                    <a:pt x="4865" y="1"/>
                  </a:moveTo>
                  <a:cubicBezTo>
                    <a:pt x="4548" y="1"/>
                    <a:pt x="4466" y="264"/>
                    <a:pt x="4718" y="945"/>
                  </a:cubicBezTo>
                  <a:cubicBezTo>
                    <a:pt x="5137" y="2010"/>
                    <a:pt x="5860" y="4255"/>
                    <a:pt x="5746" y="5053"/>
                  </a:cubicBezTo>
                  <a:cubicBezTo>
                    <a:pt x="5631" y="5814"/>
                    <a:pt x="5327" y="7412"/>
                    <a:pt x="3767" y="7755"/>
                  </a:cubicBezTo>
                  <a:cubicBezTo>
                    <a:pt x="2232" y="8092"/>
                    <a:pt x="1434" y="9239"/>
                    <a:pt x="2751" y="9239"/>
                  </a:cubicBezTo>
                  <a:cubicBezTo>
                    <a:pt x="2772" y="9239"/>
                    <a:pt x="2794" y="9239"/>
                    <a:pt x="2816" y="9238"/>
                  </a:cubicBezTo>
                  <a:cubicBezTo>
                    <a:pt x="4224" y="9200"/>
                    <a:pt x="5137" y="9010"/>
                    <a:pt x="6164" y="8592"/>
                  </a:cubicBezTo>
                  <a:cubicBezTo>
                    <a:pt x="6231" y="8565"/>
                    <a:pt x="6290" y="8553"/>
                    <a:pt x="6341" y="8553"/>
                  </a:cubicBezTo>
                  <a:cubicBezTo>
                    <a:pt x="6728" y="8553"/>
                    <a:pt x="6640" y="9249"/>
                    <a:pt x="5631" y="9619"/>
                  </a:cubicBezTo>
                  <a:cubicBezTo>
                    <a:pt x="4756" y="9961"/>
                    <a:pt x="1409" y="10456"/>
                    <a:pt x="1" y="10646"/>
                  </a:cubicBezTo>
                  <a:cubicBezTo>
                    <a:pt x="77" y="11293"/>
                    <a:pt x="115" y="11711"/>
                    <a:pt x="115" y="11711"/>
                  </a:cubicBezTo>
                  <a:cubicBezTo>
                    <a:pt x="115" y="11711"/>
                    <a:pt x="3805" y="11445"/>
                    <a:pt x="5479" y="10874"/>
                  </a:cubicBezTo>
                  <a:cubicBezTo>
                    <a:pt x="7077" y="10304"/>
                    <a:pt x="8333" y="8744"/>
                    <a:pt x="8333" y="8744"/>
                  </a:cubicBezTo>
                  <a:lnTo>
                    <a:pt x="6164" y="1744"/>
                  </a:lnTo>
                  <a:lnTo>
                    <a:pt x="6164" y="1744"/>
                  </a:lnTo>
                  <a:cubicBezTo>
                    <a:pt x="6164" y="1744"/>
                    <a:pt x="8675" y="2581"/>
                    <a:pt x="11110" y="2695"/>
                  </a:cubicBezTo>
                  <a:cubicBezTo>
                    <a:pt x="11357" y="2710"/>
                    <a:pt x="11606" y="2717"/>
                    <a:pt x="11855" y="2717"/>
                  </a:cubicBezTo>
                  <a:cubicBezTo>
                    <a:pt x="14089" y="2717"/>
                    <a:pt x="16246" y="2162"/>
                    <a:pt x="16246" y="2162"/>
                  </a:cubicBezTo>
                  <a:lnTo>
                    <a:pt x="16246" y="1515"/>
                  </a:lnTo>
                  <a:cubicBezTo>
                    <a:pt x="15593" y="1655"/>
                    <a:pt x="14713" y="1795"/>
                    <a:pt x="13718" y="1795"/>
                  </a:cubicBezTo>
                  <a:cubicBezTo>
                    <a:pt x="13088" y="1795"/>
                    <a:pt x="12412" y="1739"/>
                    <a:pt x="11719" y="1591"/>
                  </a:cubicBezTo>
                  <a:cubicBezTo>
                    <a:pt x="8675" y="945"/>
                    <a:pt x="6316" y="488"/>
                    <a:pt x="5517" y="184"/>
                  </a:cubicBezTo>
                  <a:cubicBezTo>
                    <a:pt x="5248" y="69"/>
                    <a:pt x="5027" y="1"/>
                    <a:pt x="48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9"/>
            <p:cNvSpPr/>
            <p:nvPr/>
          </p:nvSpPr>
          <p:spPr>
            <a:xfrm>
              <a:off x="2190841" y="2502993"/>
              <a:ext cx="294455" cy="204368"/>
            </a:xfrm>
            <a:custGeom>
              <a:rect b="b" l="l" r="r" t="t"/>
              <a:pathLst>
                <a:path extrusionOk="0" h="3539" w="5099">
                  <a:moveTo>
                    <a:pt x="2814" y="0"/>
                  </a:moveTo>
                  <a:cubicBezTo>
                    <a:pt x="2685" y="0"/>
                    <a:pt x="2498" y="38"/>
                    <a:pt x="2245" y="126"/>
                  </a:cubicBezTo>
                  <a:cubicBezTo>
                    <a:pt x="1370" y="430"/>
                    <a:pt x="1" y="886"/>
                    <a:pt x="1" y="886"/>
                  </a:cubicBezTo>
                  <a:lnTo>
                    <a:pt x="1" y="2979"/>
                  </a:lnTo>
                  <a:cubicBezTo>
                    <a:pt x="1" y="2979"/>
                    <a:pt x="1104" y="3397"/>
                    <a:pt x="1827" y="3511"/>
                  </a:cubicBezTo>
                  <a:cubicBezTo>
                    <a:pt x="1938" y="3530"/>
                    <a:pt x="2064" y="3538"/>
                    <a:pt x="2202" y="3538"/>
                  </a:cubicBezTo>
                  <a:cubicBezTo>
                    <a:pt x="2913" y="3538"/>
                    <a:pt x="3910" y="3310"/>
                    <a:pt x="4452" y="3055"/>
                  </a:cubicBezTo>
                  <a:cubicBezTo>
                    <a:pt x="5099" y="2751"/>
                    <a:pt x="4794" y="1876"/>
                    <a:pt x="3919" y="1571"/>
                  </a:cubicBezTo>
                  <a:cubicBezTo>
                    <a:pt x="3006" y="1229"/>
                    <a:pt x="2131" y="1077"/>
                    <a:pt x="2131" y="1077"/>
                  </a:cubicBezTo>
                  <a:cubicBezTo>
                    <a:pt x="2131" y="1077"/>
                    <a:pt x="2588" y="848"/>
                    <a:pt x="2892" y="468"/>
                  </a:cubicBezTo>
                  <a:cubicBezTo>
                    <a:pt x="3108" y="225"/>
                    <a:pt x="3133" y="0"/>
                    <a:pt x="2814" y="0"/>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39"/>
            <p:cNvSpPr/>
            <p:nvPr/>
          </p:nvSpPr>
          <p:spPr>
            <a:xfrm>
              <a:off x="2144699" y="1945600"/>
              <a:ext cx="123118" cy="30779"/>
            </a:xfrm>
            <a:custGeom>
              <a:rect b="b" l="l" r="r" t="t"/>
              <a:pathLst>
                <a:path extrusionOk="0" h="533" w="2132">
                  <a:moveTo>
                    <a:pt x="1" y="0"/>
                  </a:moveTo>
                  <a:lnTo>
                    <a:pt x="1" y="533"/>
                  </a:lnTo>
                  <a:lnTo>
                    <a:pt x="2131" y="533"/>
                  </a:lnTo>
                  <a:lnTo>
                    <a:pt x="21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9"/>
            <p:cNvSpPr/>
            <p:nvPr/>
          </p:nvSpPr>
          <p:spPr>
            <a:xfrm>
              <a:off x="2144699" y="2072994"/>
              <a:ext cx="123118" cy="33032"/>
            </a:xfrm>
            <a:custGeom>
              <a:rect b="b" l="l" r="r" t="t"/>
              <a:pathLst>
                <a:path extrusionOk="0" h="572" w="2132">
                  <a:moveTo>
                    <a:pt x="1" y="1"/>
                  </a:moveTo>
                  <a:lnTo>
                    <a:pt x="1" y="571"/>
                  </a:lnTo>
                  <a:lnTo>
                    <a:pt x="2131" y="571"/>
                  </a:lnTo>
                  <a:lnTo>
                    <a:pt x="21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9"/>
            <p:cNvSpPr/>
            <p:nvPr/>
          </p:nvSpPr>
          <p:spPr>
            <a:xfrm>
              <a:off x="2190841" y="1976322"/>
              <a:ext cx="76977" cy="96727"/>
            </a:xfrm>
            <a:custGeom>
              <a:rect b="b" l="l" r="r" t="t"/>
              <a:pathLst>
                <a:path extrusionOk="0" h="1675" w="1333">
                  <a:moveTo>
                    <a:pt x="1" y="1"/>
                  </a:moveTo>
                  <a:lnTo>
                    <a:pt x="1" y="1675"/>
                  </a:lnTo>
                  <a:lnTo>
                    <a:pt x="1332" y="1675"/>
                  </a:lnTo>
                  <a:lnTo>
                    <a:pt x="13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9" name="Google Shape;2959;p39"/>
          <p:cNvSpPr txBox="1"/>
          <p:nvPr/>
        </p:nvSpPr>
        <p:spPr>
          <a:xfrm>
            <a:off x="2804513" y="3174975"/>
            <a:ext cx="5821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Assistant"/>
                <a:ea typeface="Assistant"/>
                <a:cs typeface="Assistant"/>
                <a:sym typeface="Assistant"/>
              </a:rPr>
              <a:t>Best performance:</a:t>
            </a:r>
            <a:endParaRPr b="1" sz="1200">
              <a:solidFill>
                <a:schemeClr val="dk2"/>
              </a:solidFill>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The </a:t>
            </a:r>
            <a:r>
              <a:rPr b="1" lang="en" sz="1200">
                <a:solidFill>
                  <a:schemeClr val="dk2"/>
                </a:solidFill>
                <a:latin typeface="Assistant"/>
                <a:ea typeface="Assistant"/>
                <a:cs typeface="Assistant"/>
                <a:sym typeface="Assistant"/>
              </a:rPr>
              <a:t>SARIMA model in manual mode</a:t>
            </a:r>
            <a:r>
              <a:rPr lang="en" sz="1200">
                <a:latin typeface="Assistant"/>
                <a:ea typeface="Assistant"/>
                <a:cs typeface="Assistant"/>
                <a:sym typeface="Assistant"/>
              </a:rPr>
              <a:t> showed the lowest AIC, AICc and BIC values.</a:t>
            </a:r>
            <a:endParaRPr sz="1200">
              <a:latin typeface="Assistant"/>
              <a:ea typeface="Assistant"/>
              <a:cs typeface="Assistant"/>
              <a:sym typeface="Assistant"/>
            </a:endParaRPr>
          </a:p>
          <a:p>
            <a:pPr indent="0" lvl="0" marL="0" rtl="0" algn="l">
              <a:spcBef>
                <a:spcPts val="0"/>
              </a:spcBef>
              <a:spcAft>
                <a:spcPts val="0"/>
              </a:spcAft>
              <a:buNone/>
            </a:pPr>
            <a:r>
              <a:t/>
            </a:r>
            <a:endParaRPr sz="1200">
              <a:latin typeface="Assistant"/>
              <a:ea typeface="Assistant"/>
              <a:cs typeface="Assistant"/>
              <a:sym typeface="Assistant"/>
            </a:endParaRPr>
          </a:p>
          <a:p>
            <a:pPr indent="0" lvl="0" marL="0" rtl="0" algn="l">
              <a:spcBef>
                <a:spcPts val="0"/>
              </a:spcBef>
              <a:spcAft>
                <a:spcPts val="0"/>
              </a:spcAft>
              <a:buNone/>
            </a:pPr>
            <a:r>
              <a:rPr b="1" lang="en" sz="1200">
                <a:solidFill>
                  <a:schemeClr val="dk2"/>
                </a:solidFill>
                <a:latin typeface="Assistant"/>
                <a:ea typeface="Assistant"/>
                <a:cs typeface="Assistant"/>
                <a:sym typeface="Assistant"/>
              </a:rPr>
              <a:t>Similar performance:</a:t>
            </a:r>
            <a:endParaRPr b="1" sz="1200">
              <a:solidFill>
                <a:schemeClr val="dk2"/>
              </a:solidFill>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The </a:t>
            </a:r>
            <a:r>
              <a:rPr b="1" lang="en" sz="1200">
                <a:solidFill>
                  <a:schemeClr val="dk2"/>
                </a:solidFill>
                <a:latin typeface="Assistant"/>
                <a:ea typeface="Assistant"/>
                <a:cs typeface="Assistant"/>
                <a:sym typeface="Assistant"/>
              </a:rPr>
              <a:t>automatic SARIMA model</a:t>
            </a:r>
            <a:r>
              <a:rPr lang="en" sz="1200">
                <a:latin typeface="Assistant"/>
                <a:ea typeface="Assistant"/>
                <a:cs typeface="Assistant"/>
                <a:sym typeface="Assistant"/>
              </a:rPr>
              <a:t> produced close but slightly lower results.</a:t>
            </a:r>
            <a:endParaRPr sz="1200">
              <a:latin typeface="Assistant"/>
              <a:ea typeface="Assistant"/>
              <a:cs typeface="Assistant"/>
              <a:sym typeface="Assistant"/>
            </a:endParaRPr>
          </a:p>
          <a:p>
            <a:pPr indent="0" lvl="0" marL="0" rtl="0" algn="l">
              <a:spcBef>
                <a:spcPts val="0"/>
              </a:spcBef>
              <a:spcAft>
                <a:spcPts val="0"/>
              </a:spcAft>
              <a:buNone/>
            </a:pPr>
            <a:r>
              <a:t/>
            </a:r>
            <a:endParaRPr sz="1200">
              <a:latin typeface="Assistant"/>
              <a:ea typeface="Assistant"/>
              <a:cs typeface="Assistant"/>
              <a:sym typeface="Assistant"/>
            </a:endParaRPr>
          </a:p>
          <a:p>
            <a:pPr indent="0" lvl="0" marL="0" rtl="0" algn="l">
              <a:spcBef>
                <a:spcPts val="0"/>
              </a:spcBef>
              <a:spcAft>
                <a:spcPts val="0"/>
              </a:spcAft>
              <a:buNone/>
            </a:pPr>
            <a:r>
              <a:rPr b="1" lang="en" sz="1200">
                <a:solidFill>
                  <a:schemeClr val="dk2"/>
                </a:solidFill>
                <a:latin typeface="Assistant"/>
                <a:ea typeface="Assistant"/>
                <a:cs typeface="Assistant"/>
                <a:sym typeface="Assistant"/>
              </a:rPr>
              <a:t>Least efficient models:</a:t>
            </a:r>
            <a:endParaRPr b="1" sz="1200">
              <a:solidFill>
                <a:schemeClr val="dk2"/>
              </a:solidFill>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The STLM ARIMA and ETS models showed significantly higher values, indicating lower adjustment capacity.</a:t>
            </a:r>
            <a:endParaRPr sz="1200">
              <a:latin typeface="Assistant"/>
              <a:ea typeface="Assistant"/>
              <a:cs typeface="Assistant"/>
              <a:sym typeface="Assistant"/>
            </a:endParaRPr>
          </a:p>
        </p:txBody>
      </p:sp>
      <p:sp>
        <p:nvSpPr>
          <p:cNvPr id="2960" name="Google Shape;2960;p39"/>
          <p:cNvSpPr txBox="1"/>
          <p:nvPr>
            <p:ph idx="4294967295" type="subTitle"/>
          </p:nvPr>
        </p:nvSpPr>
        <p:spPr>
          <a:xfrm>
            <a:off x="2999350" y="1171250"/>
            <a:ext cx="5821200" cy="44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chemeClr val="lt2"/>
                </a:solidFill>
                <a:latin typeface="Be Vietnam Pro Medium"/>
                <a:ea typeface="Be Vietnam Pro Medium"/>
                <a:cs typeface="Be Vietnam Pro Medium"/>
                <a:sym typeface="Be Vietnam Pro Medium"/>
              </a:rPr>
              <a:t>Model Comparison Based on Information Criteria</a:t>
            </a:r>
            <a:endParaRPr sz="1800">
              <a:solidFill>
                <a:schemeClr val="lt2"/>
              </a:solidFill>
              <a:latin typeface="Be Vietnam Pro Medium"/>
              <a:ea typeface="Be Vietnam Pro Medium"/>
              <a:cs typeface="Be Vietnam Pro Medium"/>
              <a:sym typeface="Be Vietnam Pro Medium"/>
            </a:endParaRPr>
          </a:p>
        </p:txBody>
      </p:sp>
      <p:pic>
        <p:nvPicPr>
          <p:cNvPr id="2961" name="Google Shape;2961;p39" title="table1.png"/>
          <p:cNvPicPr preferRelativeResize="0"/>
          <p:nvPr/>
        </p:nvPicPr>
        <p:blipFill>
          <a:blip r:embed="rId3">
            <a:alphaModFix/>
          </a:blip>
          <a:stretch>
            <a:fillRect/>
          </a:stretch>
        </p:blipFill>
        <p:spPr>
          <a:xfrm>
            <a:off x="4408125" y="1694224"/>
            <a:ext cx="2613975" cy="1480750"/>
          </a:xfrm>
          <a:prstGeom prst="rect">
            <a:avLst/>
          </a:prstGeom>
          <a:noFill/>
          <a:ln cap="flat" cmpd="sng" w="9525">
            <a:solidFill>
              <a:schemeClr val="accent1"/>
            </a:solidFill>
            <a:prstDash val="solid"/>
            <a:round/>
            <a:headEnd len="sm" w="sm" type="none"/>
            <a:tailEnd len="sm" w="sm" type="none"/>
          </a:ln>
        </p:spPr>
      </p:pic>
      <p:sp>
        <p:nvSpPr>
          <p:cNvPr id="2962" name="Google Shape;2962;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6" name="Shape 2966"/>
        <p:cNvGrpSpPr/>
        <p:nvPr/>
      </p:nvGrpSpPr>
      <p:grpSpPr>
        <a:xfrm>
          <a:off x="0" y="0"/>
          <a:ext cx="0" cy="0"/>
          <a:chOff x="0" y="0"/>
          <a:chExt cx="0" cy="0"/>
        </a:xfrm>
      </p:grpSpPr>
      <p:sp>
        <p:nvSpPr>
          <p:cNvPr id="2967" name="Google Shape;2967;p40"/>
          <p:cNvSpPr txBox="1"/>
          <p:nvPr>
            <p:ph type="title"/>
          </p:nvPr>
        </p:nvSpPr>
        <p:spPr>
          <a:xfrm flipH="1">
            <a:off x="908050" y="539500"/>
            <a:ext cx="54315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600"/>
              <a:t>Results and Discussion</a:t>
            </a:r>
            <a:endParaRPr sz="3600"/>
          </a:p>
        </p:txBody>
      </p:sp>
      <p:sp>
        <p:nvSpPr>
          <p:cNvPr id="2968" name="Google Shape;2968;p40"/>
          <p:cNvSpPr txBox="1"/>
          <p:nvPr/>
        </p:nvSpPr>
        <p:spPr>
          <a:xfrm>
            <a:off x="908050" y="3234875"/>
            <a:ext cx="5189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Assistant"/>
                <a:ea typeface="Assistant"/>
                <a:cs typeface="Assistant"/>
                <a:sym typeface="Assistant"/>
              </a:rPr>
              <a:t>Better predictive performance:</a:t>
            </a:r>
            <a:endParaRPr b="1" sz="1200">
              <a:solidFill>
                <a:schemeClr val="dk2"/>
              </a:solidFill>
              <a:latin typeface="Assistant"/>
              <a:ea typeface="Assistant"/>
              <a:cs typeface="Assistant"/>
              <a:sym typeface="Assistant"/>
            </a:endParaRPr>
          </a:p>
          <a:p>
            <a:pPr indent="0" lvl="0" marL="0" rtl="0" algn="l">
              <a:spcBef>
                <a:spcPts val="0"/>
              </a:spcBef>
              <a:spcAft>
                <a:spcPts val="0"/>
              </a:spcAft>
              <a:buNone/>
            </a:pPr>
            <a:r>
              <a:rPr lang="en" sz="1200">
                <a:solidFill>
                  <a:schemeClr val="dk1"/>
                </a:solidFill>
                <a:latin typeface="Assistant"/>
                <a:ea typeface="Assistant"/>
                <a:cs typeface="Assistant"/>
                <a:sym typeface="Assistant"/>
              </a:rPr>
              <a:t>The </a:t>
            </a:r>
            <a:r>
              <a:rPr b="1" lang="en" sz="1200">
                <a:solidFill>
                  <a:schemeClr val="dk2"/>
                </a:solidFill>
                <a:latin typeface="Assistant"/>
                <a:ea typeface="Assistant"/>
                <a:cs typeface="Assistant"/>
                <a:sym typeface="Assistant"/>
              </a:rPr>
              <a:t>automatic SARIMA model</a:t>
            </a:r>
            <a:r>
              <a:rPr lang="en" sz="1200">
                <a:solidFill>
                  <a:schemeClr val="dk1"/>
                </a:solidFill>
                <a:latin typeface="Assistant"/>
                <a:ea typeface="Assistant"/>
                <a:cs typeface="Assistant"/>
                <a:sym typeface="Assistant"/>
              </a:rPr>
              <a:t> achieved the lowest RMSE, MAE,</a:t>
            </a:r>
            <a:endParaRPr sz="1200">
              <a:solidFill>
                <a:schemeClr val="dk1"/>
              </a:solidFill>
              <a:latin typeface="Assistant"/>
              <a:ea typeface="Assistant"/>
              <a:cs typeface="Assistant"/>
              <a:sym typeface="Assistant"/>
            </a:endParaRPr>
          </a:p>
          <a:p>
            <a:pPr indent="0" lvl="0" marL="0" rtl="0" algn="l">
              <a:spcBef>
                <a:spcPts val="0"/>
              </a:spcBef>
              <a:spcAft>
                <a:spcPts val="0"/>
              </a:spcAft>
              <a:buNone/>
            </a:pPr>
            <a:r>
              <a:rPr lang="en" sz="1200">
                <a:solidFill>
                  <a:schemeClr val="dk1"/>
                </a:solidFill>
                <a:latin typeface="Assistant"/>
                <a:ea typeface="Assistant"/>
                <a:cs typeface="Assistant"/>
                <a:sym typeface="Assistant"/>
              </a:rPr>
              <a:t>MAPE and Theil's U values.</a:t>
            </a:r>
            <a:endParaRPr sz="12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1200">
              <a:solidFill>
                <a:schemeClr val="dk1"/>
              </a:solidFill>
              <a:latin typeface="Assistant"/>
              <a:ea typeface="Assistant"/>
              <a:cs typeface="Assistant"/>
              <a:sym typeface="Assistant"/>
            </a:endParaRPr>
          </a:p>
          <a:p>
            <a:pPr indent="0" lvl="0" marL="0" rtl="0" algn="l">
              <a:spcBef>
                <a:spcPts val="0"/>
              </a:spcBef>
              <a:spcAft>
                <a:spcPts val="0"/>
              </a:spcAft>
              <a:buNone/>
            </a:pPr>
            <a:r>
              <a:rPr b="1" lang="en" sz="1200">
                <a:solidFill>
                  <a:schemeClr val="dk2"/>
                </a:solidFill>
                <a:latin typeface="Assistant"/>
                <a:ea typeface="Assistant"/>
                <a:cs typeface="Assistant"/>
                <a:sym typeface="Assistant"/>
              </a:rPr>
              <a:t>Good performance:</a:t>
            </a:r>
            <a:endParaRPr b="1" sz="1200">
              <a:solidFill>
                <a:schemeClr val="dk2"/>
              </a:solidFill>
              <a:latin typeface="Assistant"/>
              <a:ea typeface="Assistant"/>
              <a:cs typeface="Assistant"/>
              <a:sym typeface="Assistant"/>
            </a:endParaRPr>
          </a:p>
          <a:p>
            <a:pPr indent="0" lvl="0" marL="0" rtl="0" algn="l">
              <a:spcBef>
                <a:spcPts val="0"/>
              </a:spcBef>
              <a:spcAft>
                <a:spcPts val="0"/>
              </a:spcAft>
              <a:buNone/>
            </a:pPr>
            <a:r>
              <a:rPr b="1" lang="en" sz="1200">
                <a:solidFill>
                  <a:schemeClr val="dk2"/>
                </a:solidFill>
                <a:latin typeface="Assistant"/>
                <a:ea typeface="Assistant"/>
                <a:cs typeface="Assistant"/>
                <a:sym typeface="Assistant"/>
              </a:rPr>
              <a:t>Manual SARIMA</a:t>
            </a:r>
            <a:r>
              <a:rPr lang="en" sz="1200">
                <a:solidFill>
                  <a:schemeClr val="dk1"/>
                </a:solidFill>
                <a:latin typeface="Assistant"/>
                <a:ea typeface="Assistant"/>
                <a:cs typeface="Assistant"/>
                <a:sym typeface="Assistant"/>
              </a:rPr>
              <a:t> was also effective, albeit with slightly lower performance.</a:t>
            </a:r>
            <a:endParaRPr sz="12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1200">
              <a:solidFill>
                <a:schemeClr val="dk1"/>
              </a:solidFill>
              <a:latin typeface="Assistant"/>
              <a:ea typeface="Assistant"/>
              <a:cs typeface="Assistant"/>
              <a:sym typeface="Assistant"/>
            </a:endParaRPr>
          </a:p>
          <a:p>
            <a:pPr indent="0" lvl="0" marL="0" rtl="0" algn="l">
              <a:spcBef>
                <a:spcPts val="0"/>
              </a:spcBef>
              <a:spcAft>
                <a:spcPts val="0"/>
              </a:spcAft>
              <a:buNone/>
            </a:pPr>
            <a:r>
              <a:rPr b="1" lang="en" sz="1200">
                <a:solidFill>
                  <a:schemeClr val="dk2"/>
                </a:solidFill>
                <a:latin typeface="Assistant"/>
                <a:ea typeface="Assistant"/>
                <a:cs typeface="Assistant"/>
                <a:sym typeface="Assistant"/>
              </a:rPr>
              <a:t>Less accurate models:</a:t>
            </a:r>
            <a:endParaRPr b="1" sz="1200">
              <a:solidFill>
                <a:schemeClr val="dk2"/>
              </a:solidFill>
              <a:latin typeface="Assistant"/>
              <a:ea typeface="Assistant"/>
              <a:cs typeface="Assistant"/>
              <a:sym typeface="Assistant"/>
            </a:endParaRPr>
          </a:p>
          <a:p>
            <a:pPr indent="0" lvl="0" marL="0" rtl="0" algn="l">
              <a:spcBef>
                <a:spcPts val="0"/>
              </a:spcBef>
              <a:spcAft>
                <a:spcPts val="0"/>
              </a:spcAft>
              <a:buNone/>
            </a:pPr>
            <a:r>
              <a:rPr lang="en" sz="1200">
                <a:solidFill>
                  <a:schemeClr val="dk1"/>
                </a:solidFill>
                <a:latin typeface="Assistant"/>
                <a:ea typeface="Assistant"/>
                <a:cs typeface="Assistant"/>
                <a:sym typeface="Assistant"/>
              </a:rPr>
              <a:t>ETS and STLM ARIMA produced significantly higher error rates.</a:t>
            </a:r>
            <a:endParaRPr sz="1200">
              <a:solidFill>
                <a:schemeClr val="dk1"/>
              </a:solidFill>
              <a:latin typeface="Assistant"/>
              <a:ea typeface="Assistant"/>
              <a:cs typeface="Assistant"/>
              <a:sym typeface="Assistant"/>
            </a:endParaRPr>
          </a:p>
        </p:txBody>
      </p:sp>
      <p:sp>
        <p:nvSpPr>
          <p:cNvPr id="2969" name="Google Shape;2969;p40"/>
          <p:cNvSpPr txBox="1"/>
          <p:nvPr>
            <p:ph idx="4294967295" type="subTitle"/>
          </p:nvPr>
        </p:nvSpPr>
        <p:spPr>
          <a:xfrm>
            <a:off x="908050" y="1171250"/>
            <a:ext cx="5821200" cy="44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chemeClr val="lt2"/>
                </a:solidFill>
                <a:latin typeface="Be Vietnam Pro Medium"/>
                <a:ea typeface="Be Vietnam Pro Medium"/>
                <a:cs typeface="Be Vietnam Pro Medium"/>
                <a:sym typeface="Be Vietnam Pro Medium"/>
              </a:rPr>
              <a:t>Model Comparison Based on Forecast Accuracy</a:t>
            </a:r>
            <a:endParaRPr sz="1800">
              <a:solidFill>
                <a:schemeClr val="lt2"/>
              </a:solidFill>
              <a:latin typeface="Be Vietnam Pro Medium"/>
              <a:ea typeface="Be Vietnam Pro Medium"/>
              <a:cs typeface="Be Vietnam Pro Medium"/>
              <a:sym typeface="Be Vietnam Pro Medium"/>
            </a:endParaRPr>
          </a:p>
        </p:txBody>
      </p:sp>
      <p:pic>
        <p:nvPicPr>
          <p:cNvPr id="2970" name="Google Shape;2970;p40" title="table2.png"/>
          <p:cNvPicPr preferRelativeResize="0"/>
          <p:nvPr/>
        </p:nvPicPr>
        <p:blipFill>
          <a:blip r:embed="rId3">
            <a:alphaModFix/>
          </a:blip>
          <a:stretch>
            <a:fillRect/>
          </a:stretch>
        </p:blipFill>
        <p:spPr>
          <a:xfrm>
            <a:off x="908050" y="1686475"/>
            <a:ext cx="3259401" cy="1480750"/>
          </a:xfrm>
          <a:prstGeom prst="rect">
            <a:avLst/>
          </a:prstGeom>
          <a:noFill/>
          <a:ln cap="flat" cmpd="sng" w="9525">
            <a:solidFill>
              <a:schemeClr val="accent1"/>
            </a:solidFill>
            <a:prstDash val="solid"/>
            <a:round/>
            <a:headEnd len="sm" w="sm" type="none"/>
            <a:tailEnd len="sm" w="sm" type="none"/>
          </a:ln>
        </p:spPr>
      </p:pic>
      <p:pic>
        <p:nvPicPr>
          <p:cNvPr id="2971" name="Google Shape;2971;p40" title="grafico_fixe.png"/>
          <p:cNvPicPr preferRelativeResize="0"/>
          <p:nvPr/>
        </p:nvPicPr>
        <p:blipFill>
          <a:blip r:embed="rId4">
            <a:alphaModFix/>
          </a:blip>
          <a:stretch>
            <a:fillRect/>
          </a:stretch>
        </p:blipFill>
        <p:spPr>
          <a:xfrm>
            <a:off x="5169600" y="1686464"/>
            <a:ext cx="3787549" cy="2340136"/>
          </a:xfrm>
          <a:prstGeom prst="rect">
            <a:avLst/>
          </a:prstGeom>
          <a:noFill/>
          <a:ln cap="flat" cmpd="sng" w="9525">
            <a:solidFill>
              <a:schemeClr val="accent1"/>
            </a:solidFill>
            <a:prstDash val="solid"/>
            <a:round/>
            <a:headEnd len="sm" w="sm" type="none"/>
            <a:tailEnd len="sm" w="sm" type="none"/>
          </a:ln>
        </p:spPr>
      </p:pic>
      <p:sp>
        <p:nvSpPr>
          <p:cNvPr id="2972" name="Google Shape;2972;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6" name="Shape 2976"/>
        <p:cNvGrpSpPr/>
        <p:nvPr/>
      </p:nvGrpSpPr>
      <p:grpSpPr>
        <a:xfrm>
          <a:off x="0" y="0"/>
          <a:ext cx="0" cy="0"/>
          <a:chOff x="0" y="0"/>
          <a:chExt cx="0" cy="0"/>
        </a:xfrm>
      </p:grpSpPr>
      <p:sp>
        <p:nvSpPr>
          <p:cNvPr id="2977" name="Google Shape;2977;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2"/>
                </a:solidFill>
              </a:rPr>
              <a:t>Conclusion</a:t>
            </a:r>
            <a:endParaRPr sz="3600">
              <a:solidFill>
                <a:schemeClr val="dk2"/>
              </a:solidFill>
            </a:endParaRPr>
          </a:p>
        </p:txBody>
      </p:sp>
      <p:sp>
        <p:nvSpPr>
          <p:cNvPr id="2978" name="Google Shape;2978;p41"/>
          <p:cNvSpPr txBox="1"/>
          <p:nvPr>
            <p:ph idx="1" type="subTitle"/>
          </p:nvPr>
        </p:nvSpPr>
        <p:spPr>
          <a:xfrm>
            <a:off x="713225" y="1559620"/>
            <a:ext cx="2808000" cy="26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solidFill>
                  <a:schemeClr val="dk2"/>
                </a:solidFill>
              </a:rPr>
              <a:t>SARIMA automatic and manual </a:t>
            </a:r>
            <a:r>
              <a:rPr lang="en"/>
              <a:t>models stood out among those evaluated.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2"/>
                </a:solidFill>
              </a:rPr>
              <a:t>Manual SARIMA:</a:t>
            </a:r>
            <a:endParaRPr b="1">
              <a:solidFill>
                <a:schemeClr val="dk2"/>
              </a:solidFill>
            </a:endParaRPr>
          </a:p>
          <a:p>
            <a:pPr indent="-304800" lvl="0" marL="457200" rtl="0" algn="l">
              <a:spcBef>
                <a:spcPts val="0"/>
              </a:spcBef>
              <a:spcAft>
                <a:spcPts val="0"/>
              </a:spcAft>
              <a:buSzPts val="1200"/>
              <a:buChar char="-"/>
            </a:pPr>
            <a:r>
              <a:rPr lang="en"/>
              <a:t>Best historical fit (the lowest AIC, AICc and BIC values).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2"/>
                </a:solidFill>
              </a:rPr>
              <a:t>Automatic SARIMA:</a:t>
            </a:r>
            <a:endParaRPr b="1">
              <a:solidFill>
                <a:schemeClr val="dk2"/>
              </a:solidFill>
            </a:endParaRPr>
          </a:p>
          <a:p>
            <a:pPr indent="-304800" lvl="0" marL="457200" rtl="0" algn="l">
              <a:spcBef>
                <a:spcPts val="0"/>
              </a:spcBef>
              <a:spcAft>
                <a:spcPts val="0"/>
              </a:spcAft>
              <a:buSzPts val="1200"/>
              <a:buChar char="-"/>
            </a:pPr>
            <a:r>
              <a:rPr lang="en"/>
              <a:t>Higher predictive accuracy (lower RMSE, </a:t>
            </a:r>
            <a:r>
              <a:rPr lang="en"/>
              <a:t>M</a:t>
            </a:r>
            <a:r>
              <a:rPr lang="en"/>
              <a:t>AE, MAPE and Theil's U).</a:t>
            </a:r>
            <a:endParaRPr/>
          </a:p>
          <a:p>
            <a:pPr indent="0" lvl="0" marL="0" rtl="0" algn="l">
              <a:spcBef>
                <a:spcPts val="0"/>
              </a:spcBef>
              <a:spcAft>
                <a:spcPts val="0"/>
              </a:spcAft>
              <a:buNone/>
            </a:pPr>
            <a:r>
              <a:t/>
            </a:r>
            <a:endParaRPr/>
          </a:p>
        </p:txBody>
      </p:sp>
      <p:sp>
        <p:nvSpPr>
          <p:cNvPr id="2979" name="Google Shape;2979;p41"/>
          <p:cNvSpPr txBox="1"/>
          <p:nvPr>
            <p:ph idx="4" type="subTitle"/>
          </p:nvPr>
        </p:nvSpPr>
        <p:spPr>
          <a:xfrm>
            <a:off x="3938975" y="2862400"/>
            <a:ext cx="2906400" cy="18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Manual SARIMA</a:t>
            </a:r>
            <a:r>
              <a:rPr lang="en"/>
              <a:t> is ideal for </a:t>
            </a:r>
            <a:r>
              <a:rPr b="1" lang="en">
                <a:solidFill>
                  <a:schemeClr val="dk2"/>
                </a:solidFill>
              </a:rPr>
              <a:t>historical analysis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2"/>
                </a:solidFill>
              </a:rPr>
              <a:t>Auto SARIMA</a:t>
            </a:r>
            <a:r>
              <a:rPr lang="en"/>
              <a:t> is better suited to </a:t>
            </a:r>
            <a:r>
              <a:rPr b="1" lang="en">
                <a:solidFill>
                  <a:schemeClr val="dk2"/>
                </a:solidFill>
              </a:rPr>
              <a:t>future forecasting</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b="1" lang="en">
                <a:solidFill>
                  <a:schemeClr val="dk2"/>
                </a:solidFill>
              </a:rPr>
              <a:t>SARIMA family</a:t>
            </a:r>
            <a:r>
              <a:rPr lang="en"/>
              <a:t> of models is the </a:t>
            </a:r>
            <a:r>
              <a:rPr b="1" lang="en">
                <a:solidFill>
                  <a:schemeClr val="dk2"/>
                </a:solidFill>
              </a:rPr>
              <a:t>most suitable for this time series</a:t>
            </a:r>
            <a:r>
              <a:rPr lang="en"/>
              <a:t>.</a:t>
            </a:r>
            <a:endParaRPr/>
          </a:p>
          <a:p>
            <a:pPr indent="0" lvl="0" marL="0" rtl="0" algn="l">
              <a:spcBef>
                <a:spcPts val="0"/>
              </a:spcBef>
              <a:spcAft>
                <a:spcPts val="0"/>
              </a:spcAft>
              <a:buNone/>
            </a:pPr>
            <a:r>
              <a:t/>
            </a:r>
            <a:endParaRPr/>
          </a:p>
        </p:txBody>
      </p:sp>
      <p:sp>
        <p:nvSpPr>
          <p:cNvPr id="2980" name="Google Shape;2980;p41"/>
          <p:cNvSpPr txBox="1"/>
          <p:nvPr>
            <p:ph idx="7" type="subTitle"/>
          </p:nvPr>
        </p:nvSpPr>
        <p:spPr>
          <a:xfrm>
            <a:off x="713225" y="1182050"/>
            <a:ext cx="3157800" cy="44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Most suitable models</a:t>
            </a:r>
            <a:endParaRPr/>
          </a:p>
        </p:txBody>
      </p:sp>
      <p:sp>
        <p:nvSpPr>
          <p:cNvPr id="2981" name="Google Shape;2981;p41"/>
          <p:cNvSpPr txBox="1"/>
          <p:nvPr>
            <p:ph idx="9" type="subTitle"/>
          </p:nvPr>
        </p:nvSpPr>
        <p:spPr>
          <a:xfrm>
            <a:off x="3938975" y="2416593"/>
            <a:ext cx="2806200" cy="44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Conclusion</a:t>
            </a:r>
            <a:endParaRPr/>
          </a:p>
        </p:txBody>
      </p:sp>
      <p:sp>
        <p:nvSpPr>
          <p:cNvPr id="2982" name="Google Shape;2982;p41"/>
          <p:cNvSpPr txBox="1"/>
          <p:nvPr>
            <p:ph idx="5" type="subTitle"/>
          </p:nvPr>
        </p:nvSpPr>
        <p:spPr>
          <a:xfrm>
            <a:off x="4037325" y="1559625"/>
            <a:ext cx="280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ETS and STLM ARIMA</a:t>
            </a:r>
            <a:r>
              <a:rPr lang="en"/>
              <a:t> performed worse in terms of both criteria.</a:t>
            </a:r>
            <a:endParaRPr/>
          </a:p>
        </p:txBody>
      </p:sp>
      <p:grpSp>
        <p:nvGrpSpPr>
          <p:cNvPr id="2983" name="Google Shape;2983;p41"/>
          <p:cNvGrpSpPr/>
          <p:nvPr/>
        </p:nvGrpSpPr>
        <p:grpSpPr>
          <a:xfrm>
            <a:off x="7264229" y="1318947"/>
            <a:ext cx="1443427" cy="3481648"/>
            <a:chOff x="7325850" y="2670375"/>
            <a:chExt cx="381425" cy="920000"/>
          </a:xfrm>
        </p:grpSpPr>
        <p:sp>
          <p:nvSpPr>
            <p:cNvPr id="2984" name="Google Shape;2984;p41"/>
            <p:cNvSpPr/>
            <p:nvPr/>
          </p:nvSpPr>
          <p:spPr>
            <a:xfrm>
              <a:off x="7503725" y="2797825"/>
              <a:ext cx="50425" cy="57075"/>
            </a:xfrm>
            <a:custGeom>
              <a:rect b="b" l="l" r="r" t="t"/>
              <a:pathLst>
                <a:path extrusionOk="0" h="2283" w="2017">
                  <a:moveTo>
                    <a:pt x="114" y="0"/>
                  </a:moveTo>
                  <a:cubicBezTo>
                    <a:pt x="114" y="0"/>
                    <a:pt x="190" y="647"/>
                    <a:pt x="76" y="1027"/>
                  </a:cubicBezTo>
                  <a:cubicBezTo>
                    <a:pt x="0" y="1255"/>
                    <a:pt x="1180" y="2283"/>
                    <a:pt x="1180" y="2283"/>
                  </a:cubicBezTo>
                  <a:cubicBezTo>
                    <a:pt x="1180" y="2283"/>
                    <a:pt x="1940" y="1598"/>
                    <a:pt x="2017" y="1027"/>
                  </a:cubicBezTo>
                  <a:cubicBezTo>
                    <a:pt x="1978" y="571"/>
                    <a:pt x="1940" y="0"/>
                    <a:pt x="1940" y="0"/>
                  </a:cubicBezTo>
                  <a:close/>
                </a:path>
              </a:pathLst>
            </a:custGeom>
            <a:solidFill>
              <a:srgbClr val="ED8A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41"/>
            <p:cNvSpPr/>
            <p:nvPr/>
          </p:nvSpPr>
          <p:spPr>
            <a:xfrm>
              <a:off x="7477075" y="2741175"/>
              <a:ext cx="20000" cy="25275"/>
            </a:xfrm>
            <a:custGeom>
              <a:rect b="b" l="l" r="r" t="t"/>
              <a:pathLst>
                <a:path extrusionOk="0" h="1011" w="800">
                  <a:moveTo>
                    <a:pt x="432" y="0"/>
                  </a:moveTo>
                  <a:cubicBezTo>
                    <a:pt x="352" y="0"/>
                    <a:pt x="240" y="38"/>
                    <a:pt x="153" y="212"/>
                  </a:cubicBezTo>
                  <a:cubicBezTo>
                    <a:pt x="1" y="516"/>
                    <a:pt x="267" y="973"/>
                    <a:pt x="534" y="1011"/>
                  </a:cubicBezTo>
                  <a:cubicBezTo>
                    <a:pt x="800" y="1011"/>
                    <a:pt x="534" y="21"/>
                    <a:pt x="534" y="21"/>
                  </a:cubicBezTo>
                  <a:cubicBezTo>
                    <a:pt x="534" y="21"/>
                    <a:pt x="492" y="0"/>
                    <a:pt x="432"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41"/>
            <p:cNvSpPr/>
            <p:nvPr/>
          </p:nvSpPr>
          <p:spPr>
            <a:xfrm>
              <a:off x="7568400" y="2743400"/>
              <a:ext cx="21900" cy="24950"/>
            </a:xfrm>
            <a:custGeom>
              <a:rect b="b" l="l" r="r" t="t"/>
              <a:pathLst>
                <a:path extrusionOk="0" h="998" w="876">
                  <a:moveTo>
                    <a:pt x="482" y="0"/>
                  </a:moveTo>
                  <a:cubicBezTo>
                    <a:pt x="444" y="0"/>
                    <a:pt x="419" y="9"/>
                    <a:pt x="419" y="9"/>
                  </a:cubicBezTo>
                  <a:cubicBezTo>
                    <a:pt x="419" y="9"/>
                    <a:pt x="0" y="960"/>
                    <a:pt x="267" y="998"/>
                  </a:cubicBezTo>
                  <a:cubicBezTo>
                    <a:pt x="533" y="998"/>
                    <a:pt x="875" y="579"/>
                    <a:pt x="761" y="237"/>
                  </a:cubicBezTo>
                  <a:cubicBezTo>
                    <a:pt x="685" y="34"/>
                    <a:pt x="558" y="0"/>
                    <a:pt x="482"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41"/>
            <p:cNvSpPr/>
            <p:nvPr/>
          </p:nvSpPr>
          <p:spPr>
            <a:xfrm>
              <a:off x="7488500" y="2691300"/>
              <a:ext cx="89425" cy="117950"/>
            </a:xfrm>
            <a:custGeom>
              <a:rect b="b" l="l" r="r" t="t"/>
              <a:pathLst>
                <a:path extrusionOk="0" h="4718" w="3577">
                  <a:moveTo>
                    <a:pt x="1789" y="0"/>
                  </a:moveTo>
                  <a:cubicBezTo>
                    <a:pt x="799" y="0"/>
                    <a:pt x="0" y="1065"/>
                    <a:pt x="0" y="2359"/>
                  </a:cubicBezTo>
                  <a:cubicBezTo>
                    <a:pt x="0" y="3652"/>
                    <a:pt x="799" y="4718"/>
                    <a:pt x="1789" y="4718"/>
                  </a:cubicBezTo>
                  <a:cubicBezTo>
                    <a:pt x="2778" y="4718"/>
                    <a:pt x="3577" y="3652"/>
                    <a:pt x="3577" y="2359"/>
                  </a:cubicBezTo>
                  <a:cubicBezTo>
                    <a:pt x="3577" y="1065"/>
                    <a:pt x="2778" y="0"/>
                    <a:pt x="1789"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41"/>
            <p:cNvSpPr/>
            <p:nvPr/>
          </p:nvSpPr>
          <p:spPr>
            <a:xfrm>
              <a:off x="7485650" y="2711650"/>
              <a:ext cx="94175" cy="34825"/>
            </a:xfrm>
            <a:custGeom>
              <a:rect b="b" l="l" r="r" t="t"/>
              <a:pathLst>
                <a:path extrusionOk="0" h="1393" w="3767">
                  <a:moveTo>
                    <a:pt x="1506" y="0"/>
                  </a:moveTo>
                  <a:cubicBezTo>
                    <a:pt x="1429" y="0"/>
                    <a:pt x="1370" y="8"/>
                    <a:pt x="1332" y="23"/>
                  </a:cubicBezTo>
                  <a:cubicBezTo>
                    <a:pt x="1180" y="61"/>
                    <a:pt x="153" y="632"/>
                    <a:pt x="0" y="1202"/>
                  </a:cubicBezTo>
                  <a:cubicBezTo>
                    <a:pt x="0" y="1202"/>
                    <a:pt x="153" y="1279"/>
                    <a:pt x="191" y="1279"/>
                  </a:cubicBezTo>
                  <a:cubicBezTo>
                    <a:pt x="236" y="1287"/>
                    <a:pt x="280" y="1290"/>
                    <a:pt x="324" y="1290"/>
                  </a:cubicBezTo>
                  <a:cubicBezTo>
                    <a:pt x="689" y="1290"/>
                    <a:pt x="1010" y="1030"/>
                    <a:pt x="1180" y="860"/>
                  </a:cubicBezTo>
                  <a:cubicBezTo>
                    <a:pt x="1332" y="708"/>
                    <a:pt x="1598" y="137"/>
                    <a:pt x="1598" y="137"/>
                  </a:cubicBezTo>
                  <a:cubicBezTo>
                    <a:pt x="1598" y="137"/>
                    <a:pt x="2093" y="784"/>
                    <a:pt x="2397" y="974"/>
                  </a:cubicBezTo>
                  <a:cubicBezTo>
                    <a:pt x="2930" y="1279"/>
                    <a:pt x="3691" y="1393"/>
                    <a:pt x="3691" y="1393"/>
                  </a:cubicBezTo>
                  <a:lnTo>
                    <a:pt x="3767" y="1279"/>
                  </a:lnTo>
                  <a:cubicBezTo>
                    <a:pt x="3767" y="1279"/>
                    <a:pt x="3729" y="708"/>
                    <a:pt x="3006" y="365"/>
                  </a:cubicBezTo>
                  <a:cubicBezTo>
                    <a:pt x="2397" y="122"/>
                    <a:pt x="1813" y="0"/>
                    <a:pt x="15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41"/>
            <p:cNvSpPr/>
            <p:nvPr/>
          </p:nvSpPr>
          <p:spPr>
            <a:xfrm>
              <a:off x="7480900" y="2670375"/>
              <a:ext cx="106550" cy="63750"/>
            </a:xfrm>
            <a:custGeom>
              <a:rect b="b" l="l" r="r" t="t"/>
              <a:pathLst>
                <a:path extrusionOk="0" h="2550" w="4262">
                  <a:moveTo>
                    <a:pt x="2131" y="0"/>
                  </a:moveTo>
                  <a:cubicBezTo>
                    <a:pt x="0" y="0"/>
                    <a:pt x="152" y="2473"/>
                    <a:pt x="152" y="2473"/>
                  </a:cubicBezTo>
                  <a:lnTo>
                    <a:pt x="2131" y="1978"/>
                  </a:lnTo>
                  <a:lnTo>
                    <a:pt x="4109" y="2549"/>
                  </a:lnTo>
                  <a:cubicBezTo>
                    <a:pt x="4109" y="2549"/>
                    <a:pt x="4261" y="0"/>
                    <a:pt x="21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41"/>
            <p:cNvSpPr/>
            <p:nvPr/>
          </p:nvSpPr>
          <p:spPr>
            <a:xfrm>
              <a:off x="7484700" y="2704600"/>
              <a:ext cx="98925" cy="29525"/>
            </a:xfrm>
            <a:custGeom>
              <a:rect b="b" l="l" r="r" t="t"/>
              <a:pathLst>
                <a:path extrusionOk="0" h="1181" w="3957">
                  <a:moveTo>
                    <a:pt x="1979" y="1"/>
                  </a:moveTo>
                  <a:cubicBezTo>
                    <a:pt x="761" y="1"/>
                    <a:pt x="0" y="1104"/>
                    <a:pt x="0" y="1104"/>
                  </a:cubicBezTo>
                  <a:cubicBezTo>
                    <a:pt x="0" y="1104"/>
                    <a:pt x="68" y="1134"/>
                    <a:pt x="200" y="1134"/>
                  </a:cubicBezTo>
                  <a:cubicBezTo>
                    <a:pt x="365" y="1134"/>
                    <a:pt x="630" y="1087"/>
                    <a:pt x="989" y="876"/>
                  </a:cubicBezTo>
                  <a:cubicBezTo>
                    <a:pt x="1229" y="735"/>
                    <a:pt x="1527" y="682"/>
                    <a:pt x="1826" y="682"/>
                  </a:cubicBezTo>
                  <a:cubicBezTo>
                    <a:pt x="2332" y="682"/>
                    <a:pt x="2843" y="832"/>
                    <a:pt x="3082" y="952"/>
                  </a:cubicBezTo>
                  <a:cubicBezTo>
                    <a:pt x="3462" y="1104"/>
                    <a:pt x="3957" y="1180"/>
                    <a:pt x="3957" y="1180"/>
                  </a:cubicBezTo>
                  <a:cubicBezTo>
                    <a:pt x="3957" y="1180"/>
                    <a:pt x="3348" y="1"/>
                    <a:pt x="19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41"/>
            <p:cNvSpPr/>
            <p:nvPr/>
          </p:nvSpPr>
          <p:spPr>
            <a:xfrm>
              <a:off x="7484700" y="2716025"/>
              <a:ext cx="98925" cy="27600"/>
            </a:xfrm>
            <a:custGeom>
              <a:rect b="b" l="l" r="r" t="t"/>
              <a:pathLst>
                <a:path extrusionOk="0" h="1104" w="3957">
                  <a:moveTo>
                    <a:pt x="1979" y="0"/>
                  </a:moveTo>
                  <a:cubicBezTo>
                    <a:pt x="647" y="0"/>
                    <a:pt x="0" y="647"/>
                    <a:pt x="0" y="647"/>
                  </a:cubicBezTo>
                  <a:lnTo>
                    <a:pt x="38" y="1027"/>
                  </a:lnTo>
                  <a:cubicBezTo>
                    <a:pt x="38" y="1027"/>
                    <a:pt x="1066" y="381"/>
                    <a:pt x="1979" y="381"/>
                  </a:cubicBezTo>
                  <a:cubicBezTo>
                    <a:pt x="3158" y="381"/>
                    <a:pt x="3805" y="1104"/>
                    <a:pt x="3805" y="1104"/>
                  </a:cubicBezTo>
                  <a:lnTo>
                    <a:pt x="3957" y="723"/>
                  </a:lnTo>
                  <a:cubicBezTo>
                    <a:pt x="3957" y="723"/>
                    <a:pt x="3158" y="0"/>
                    <a:pt x="19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41"/>
            <p:cNvSpPr/>
            <p:nvPr/>
          </p:nvSpPr>
          <p:spPr>
            <a:xfrm>
              <a:off x="7364850" y="2949050"/>
              <a:ext cx="71375" cy="137925"/>
            </a:xfrm>
            <a:custGeom>
              <a:rect b="b" l="l" r="r" t="t"/>
              <a:pathLst>
                <a:path extrusionOk="0" h="5517" w="2855">
                  <a:moveTo>
                    <a:pt x="686" y="0"/>
                  </a:moveTo>
                  <a:cubicBezTo>
                    <a:pt x="686" y="0"/>
                    <a:pt x="267" y="1446"/>
                    <a:pt x="77" y="2967"/>
                  </a:cubicBezTo>
                  <a:cubicBezTo>
                    <a:pt x="1" y="3728"/>
                    <a:pt x="1" y="4679"/>
                    <a:pt x="39" y="5516"/>
                  </a:cubicBezTo>
                  <a:cubicBezTo>
                    <a:pt x="419" y="5478"/>
                    <a:pt x="990" y="5402"/>
                    <a:pt x="1523" y="5326"/>
                  </a:cubicBezTo>
                  <a:cubicBezTo>
                    <a:pt x="1561" y="4794"/>
                    <a:pt x="1637" y="4147"/>
                    <a:pt x="1751" y="3462"/>
                  </a:cubicBezTo>
                  <a:cubicBezTo>
                    <a:pt x="2055" y="1940"/>
                    <a:pt x="2854" y="304"/>
                    <a:pt x="2854" y="304"/>
                  </a:cubicBezTo>
                  <a:lnTo>
                    <a:pt x="686" y="0"/>
                  </a:ln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41"/>
            <p:cNvSpPr/>
            <p:nvPr/>
          </p:nvSpPr>
          <p:spPr>
            <a:xfrm>
              <a:off x="7365800" y="3081100"/>
              <a:ext cx="52600" cy="105050"/>
            </a:xfrm>
            <a:custGeom>
              <a:rect b="b" l="l" r="r" t="t"/>
              <a:pathLst>
                <a:path extrusionOk="0" h="4202" w="2104">
                  <a:moveTo>
                    <a:pt x="1148" y="0"/>
                  </a:moveTo>
                  <a:cubicBezTo>
                    <a:pt x="980" y="0"/>
                    <a:pt x="801" y="22"/>
                    <a:pt x="648" y="44"/>
                  </a:cubicBezTo>
                  <a:cubicBezTo>
                    <a:pt x="419" y="82"/>
                    <a:pt x="191" y="120"/>
                    <a:pt x="1" y="234"/>
                  </a:cubicBezTo>
                  <a:cubicBezTo>
                    <a:pt x="39" y="919"/>
                    <a:pt x="115" y="1566"/>
                    <a:pt x="191" y="1984"/>
                  </a:cubicBezTo>
                  <a:cubicBezTo>
                    <a:pt x="267" y="2327"/>
                    <a:pt x="229" y="3658"/>
                    <a:pt x="762" y="4001"/>
                  </a:cubicBezTo>
                  <a:cubicBezTo>
                    <a:pt x="958" y="4127"/>
                    <a:pt x="1196" y="4201"/>
                    <a:pt x="1414" y="4201"/>
                  </a:cubicBezTo>
                  <a:cubicBezTo>
                    <a:pt x="1787" y="4201"/>
                    <a:pt x="2103" y="3983"/>
                    <a:pt x="2055" y="3430"/>
                  </a:cubicBezTo>
                  <a:cubicBezTo>
                    <a:pt x="1979" y="2555"/>
                    <a:pt x="1332" y="1642"/>
                    <a:pt x="1408" y="1338"/>
                  </a:cubicBezTo>
                  <a:cubicBezTo>
                    <a:pt x="1408" y="1224"/>
                    <a:pt x="1408" y="729"/>
                    <a:pt x="1485" y="44"/>
                  </a:cubicBezTo>
                  <a:cubicBezTo>
                    <a:pt x="1388" y="12"/>
                    <a:pt x="1271" y="0"/>
                    <a:pt x="11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41"/>
            <p:cNvSpPr/>
            <p:nvPr/>
          </p:nvSpPr>
          <p:spPr>
            <a:xfrm>
              <a:off x="7379125" y="2823500"/>
              <a:ext cx="298675" cy="237800"/>
            </a:xfrm>
            <a:custGeom>
              <a:rect b="b" l="l" r="r" t="t"/>
              <a:pathLst>
                <a:path extrusionOk="0" h="9512" w="11947">
                  <a:moveTo>
                    <a:pt x="5060" y="0"/>
                  </a:moveTo>
                  <a:cubicBezTo>
                    <a:pt x="5060" y="0"/>
                    <a:pt x="2816" y="799"/>
                    <a:pt x="2131" y="1142"/>
                  </a:cubicBezTo>
                  <a:cubicBezTo>
                    <a:pt x="1446" y="1484"/>
                    <a:pt x="1028" y="2131"/>
                    <a:pt x="647" y="3158"/>
                  </a:cubicBezTo>
                  <a:cubicBezTo>
                    <a:pt x="343" y="4033"/>
                    <a:pt x="0" y="5326"/>
                    <a:pt x="0" y="5326"/>
                  </a:cubicBezTo>
                  <a:lnTo>
                    <a:pt x="1636" y="5707"/>
                  </a:lnTo>
                  <a:cubicBezTo>
                    <a:pt x="1827" y="5136"/>
                    <a:pt x="2283" y="3881"/>
                    <a:pt x="2473" y="3424"/>
                  </a:cubicBezTo>
                  <a:cubicBezTo>
                    <a:pt x="2582" y="3134"/>
                    <a:pt x="2708" y="2947"/>
                    <a:pt x="2819" y="2947"/>
                  </a:cubicBezTo>
                  <a:cubicBezTo>
                    <a:pt x="2940" y="2947"/>
                    <a:pt x="3042" y="3171"/>
                    <a:pt x="3082" y="3729"/>
                  </a:cubicBezTo>
                  <a:cubicBezTo>
                    <a:pt x="3196" y="4794"/>
                    <a:pt x="3386" y="7267"/>
                    <a:pt x="3615" y="8142"/>
                  </a:cubicBezTo>
                  <a:cubicBezTo>
                    <a:pt x="3691" y="8484"/>
                    <a:pt x="3957" y="9017"/>
                    <a:pt x="4299" y="9511"/>
                  </a:cubicBezTo>
                  <a:lnTo>
                    <a:pt x="8066" y="9511"/>
                  </a:lnTo>
                  <a:cubicBezTo>
                    <a:pt x="8104" y="9017"/>
                    <a:pt x="8142" y="8560"/>
                    <a:pt x="8066" y="8484"/>
                  </a:cubicBezTo>
                  <a:cubicBezTo>
                    <a:pt x="7990" y="8294"/>
                    <a:pt x="7723" y="8256"/>
                    <a:pt x="7229" y="8256"/>
                  </a:cubicBezTo>
                  <a:cubicBezTo>
                    <a:pt x="6696" y="8218"/>
                    <a:pt x="7153" y="7799"/>
                    <a:pt x="7609" y="7457"/>
                  </a:cubicBezTo>
                  <a:cubicBezTo>
                    <a:pt x="8028" y="7153"/>
                    <a:pt x="8370" y="6620"/>
                    <a:pt x="8484" y="5707"/>
                  </a:cubicBezTo>
                  <a:cubicBezTo>
                    <a:pt x="8522" y="5288"/>
                    <a:pt x="8941" y="3957"/>
                    <a:pt x="8941" y="3614"/>
                  </a:cubicBezTo>
                  <a:cubicBezTo>
                    <a:pt x="8948" y="3508"/>
                    <a:pt x="8974" y="3463"/>
                    <a:pt x="9012" y="3463"/>
                  </a:cubicBezTo>
                  <a:cubicBezTo>
                    <a:pt x="9162" y="3463"/>
                    <a:pt x="9496" y="4162"/>
                    <a:pt x="9588" y="4375"/>
                  </a:cubicBezTo>
                  <a:cubicBezTo>
                    <a:pt x="9702" y="4680"/>
                    <a:pt x="9930" y="5250"/>
                    <a:pt x="10082" y="5631"/>
                  </a:cubicBezTo>
                  <a:lnTo>
                    <a:pt x="11946" y="5174"/>
                  </a:lnTo>
                  <a:cubicBezTo>
                    <a:pt x="11946" y="5174"/>
                    <a:pt x="11376" y="3386"/>
                    <a:pt x="11109" y="2777"/>
                  </a:cubicBezTo>
                  <a:cubicBezTo>
                    <a:pt x="10767" y="1902"/>
                    <a:pt x="10386" y="1598"/>
                    <a:pt x="9473" y="1104"/>
                  </a:cubicBezTo>
                  <a:cubicBezTo>
                    <a:pt x="8903" y="761"/>
                    <a:pt x="7001" y="0"/>
                    <a:pt x="7001" y="0"/>
                  </a:cubicBezTo>
                  <a:cubicBezTo>
                    <a:pt x="7001" y="0"/>
                    <a:pt x="6810" y="533"/>
                    <a:pt x="6049" y="533"/>
                  </a:cubicBezTo>
                  <a:cubicBezTo>
                    <a:pt x="5365" y="533"/>
                    <a:pt x="5060" y="0"/>
                    <a:pt x="5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41"/>
            <p:cNvSpPr/>
            <p:nvPr/>
          </p:nvSpPr>
          <p:spPr>
            <a:xfrm>
              <a:off x="7546525" y="2894425"/>
              <a:ext cx="89425" cy="166875"/>
            </a:xfrm>
            <a:custGeom>
              <a:rect b="b" l="l" r="r" t="t"/>
              <a:pathLst>
                <a:path extrusionOk="0" h="6675" w="3577">
                  <a:moveTo>
                    <a:pt x="2176" y="1"/>
                  </a:moveTo>
                  <a:cubicBezTo>
                    <a:pt x="2094" y="1"/>
                    <a:pt x="2034" y="106"/>
                    <a:pt x="2017" y="321"/>
                  </a:cubicBezTo>
                  <a:cubicBezTo>
                    <a:pt x="1902" y="1044"/>
                    <a:pt x="1826" y="2223"/>
                    <a:pt x="1788" y="2870"/>
                  </a:cubicBezTo>
                  <a:cubicBezTo>
                    <a:pt x="1674" y="3783"/>
                    <a:pt x="1332" y="4316"/>
                    <a:pt x="913" y="4620"/>
                  </a:cubicBezTo>
                  <a:cubicBezTo>
                    <a:pt x="457" y="4962"/>
                    <a:pt x="0" y="5381"/>
                    <a:pt x="533" y="5419"/>
                  </a:cubicBezTo>
                  <a:cubicBezTo>
                    <a:pt x="1027" y="5419"/>
                    <a:pt x="1294" y="5457"/>
                    <a:pt x="1370" y="5647"/>
                  </a:cubicBezTo>
                  <a:cubicBezTo>
                    <a:pt x="1446" y="5723"/>
                    <a:pt x="1408" y="6180"/>
                    <a:pt x="1370" y="6674"/>
                  </a:cubicBezTo>
                  <a:lnTo>
                    <a:pt x="2245" y="6674"/>
                  </a:lnTo>
                  <a:lnTo>
                    <a:pt x="2473" y="1234"/>
                  </a:lnTo>
                  <a:lnTo>
                    <a:pt x="3120" y="2832"/>
                  </a:lnTo>
                  <a:lnTo>
                    <a:pt x="3576" y="2718"/>
                  </a:lnTo>
                  <a:cubicBezTo>
                    <a:pt x="3424" y="2375"/>
                    <a:pt x="3196" y="1843"/>
                    <a:pt x="3044" y="1538"/>
                  </a:cubicBezTo>
                  <a:cubicBezTo>
                    <a:pt x="2930" y="1234"/>
                    <a:pt x="2701" y="815"/>
                    <a:pt x="2511" y="397"/>
                  </a:cubicBezTo>
                  <a:cubicBezTo>
                    <a:pt x="2390" y="135"/>
                    <a:pt x="2269" y="1"/>
                    <a:pt x="21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41"/>
            <p:cNvSpPr/>
            <p:nvPr/>
          </p:nvSpPr>
          <p:spPr>
            <a:xfrm>
              <a:off x="7420025" y="2897175"/>
              <a:ext cx="66600" cy="164125"/>
            </a:xfrm>
            <a:custGeom>
              <a:rect b="b" l="l" r="r" t="t"/>
              <a:pathLst>
                <a:path extrusionOk="0" h="6565" w="2664">
                  <a:moveTo>
                    <a:pt x="1183" y="0"/>
                  </a:moveTo>
                  <a:cubicBezTo>
                    <a:pt x="1072" y="0"/>
                    <a:pt x="946" y="187"/>
                    <a:pt x="837" y="477"/>
                  </a:cubicBezTo>
                  <a:cubicBezTo>
                    <a:pt x="647" y="934"/>
                    <a:pt x="191" y="2189"/>
                    <a:pt x="0" y="2760"/>
                  </a:cubicBezTo>
                  <a:lnTo>
                    <a:pt x="495" y="2874"/>
                  </a:lnTo>
                  <a:lnTo>
                    <a:pt x="1027" y="1314"/>
                  </a:lnTo>
                  <a:lnTo>
                    <a:pt x="1332" y="6564"/>
                  </a:lnTo>
                  <a:lnTo>
                    <a:pt x="2663" y="6564"/>
                  </a:lnTo>
                  <a:cubicBezTo>
                    <a:pt x="2321" y="6070"/>
                    <a:pt x="2055" y="5537"/>
                    <a:pt x="1979" y="5195"/>
                  </a:cubicBezTo>
                  <a:cubicBezTo>
                    <a:pt x="1750" y="4320"/>
                    <a:pt x="1560" y="1847"/>
                    <a:pt x="1446" y="782"/>
                  </a:cubicBezTo>
                  <a:cubicBezTo>
                    <a:pt x="1406" y="224"/>
                    <a:pt x="1304" y="0"/>
                    <a:pt x="1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41"/>
            <p:cNvSpPr/>
            <p:nvPr/>
          </p:nvSpPr>
          <p:spPr>
            <a:xfrm>
              <a:off x="7421925" y="3509225"/>
              <a:ext cx="60900" cy="74425"/>
            </a:xfrm>
            <a:custGeom>
              <a:rect b="b" l="l" r="r" t="t"/>
              <a:pathLst>
                <a:path extrusionOk="0" h="2977" w="2436">
                  <a:moveTo>
                    <a:pt x="2435" y="1"/>
                  </a:moveTo>
                  <a:lnTo>
                    <a:pt x="761" y="115"/>
                  </a:lnTo>
                  <a:cubicBezTo>
                    <a:pt x="761" y="115"/>
                    <a:pt x="533" y="686"/>
                    <a:pt x="305" y="1294"/>
                  </a:cubicBezTo>
                  <a:cubicBezTo>
                    <a:pt x="115" y="1751"/>
                    <a:pt x="0" y="2322"/>
                    <a:pt x="0" y="2664"/>
                  </a:cubicBezTo>
                  <a:cubicBezTo>
                    <a:pt x="115" y="2626"/>
                    <a:pt x="267" y="2550"/>
                    <a:pt x="381" y="2550"/>
                  </a:cubicBezTo>
                  <a:cubicBezTo>
                    <a:pt x="593" y="2550"/>
                    <a:pt x="805" y="2976"/>
                    <a:pt x="1047" y="2976"/>
                  </a:cubicBezTo>
                  <a:cubicBezTo>
                    <a:pt x="1066" y="2976"/>
                    <a:pt x="1085" y="2974"/>
                    <a:pt x="1104" y="2968"/>
                  </a:cubicBezTo>
                  <a:cubicBezTo>
                    <a:pt x="1370" y="2854"/>
                    <a:pt x="1979" y="2208"/>
                    <a:pt x="2169" y="1789"/>
                  </a:cubicBezTo>
                  <a:cubicBezTo>
                    <a:pt x="2359" y="1371"/>
                    <a:pt x="2435" y="1180"/>
                    <a:pt x="2397" y="800"/>
                  </a:cubicBezTo>
                  <a:cubicBezTo>
                    <a:pt x="2359" y="572"/>
                    <a:pt x="2397" y="229"/>
                    <a:pt x="2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41"/>
            <p:cNvSpPr/>
            <p:nvPr/>
          </p:nvSpPr>
          <p:spPr>
            <a:xfrm>
              <a:off x="7421925" y="3509225"/>
              <a:ext cx="69450" cy="81150"/>
            </a:xfrm>
            <a:custGeom>
              <a:rect b="b" l="l" r="r" t="t"/>
              <a:pathLst>
                <a:path extrusionOk="0" h="3246" w="2778">
                  <a:moveTo>
                    <a:pt x="2435" y="1"/>
                  </a:moveTo>
                  <a:cubicBezTo>
                    <a:pt x="2397" y="229"/>
                    <a:pt x="2359" y="572"/>
                    <a:pt x="2397" y="800"/>
                  </a:cubicBezTo>
                  <a:cubicBezTo>
                    <a:pt x="2435" y="1180"/>
                    <a:pt x="2359" y="1371"/>
                    <a:pt x="2169" y="1789"/>
                  </a:cubicBezTo>
                  <a:cubicBezTo>
                    <a:pt x="1979" y="2208"/>
                    <a:pt x="1370" y="2854"/>
                    <a:pt x="1104" y="2968"/>
                  </a:cubicBezTo>
                  <a:cubicBezTo>
                    <a:pt x="1085" y="2974"/>
                    <a:pt x="1066" y="2976"/>
                    <a:pt x="1047" y="2976"/>
                  </a:cubicBezTo>
                  <a:cubicBezTo>
                    <a:pt x="805" y="2976"/>
                    <a:pt x="593" y="2550"/>
                    <a:pt x="381" y="2550"/>
                  </a:cubicBezTo>
                  <a:cubicBezTo>
                    <a:pt x="267" y="2550"/>
                    <a:pt x="115" y="2626"/>
                    <a:pt x="0" y="2664"/>
                  </a:cubicBezTo>
                  <a:cubicBezTo>
                    <a:pt x="0" y="2816"/>
                    <a:pt x="38" y="2892"/>
                    <a:pt x="76" y="2968"/>
                  </a:cubicBezTo>
                  <a:cubicBezTo>
                    <a:pt x="225" y="3150"/>
                    <a:pt x="460" y="3246"/>
                    <a:pt x="719" y="3246"/>
                  </a:cubicBezTo>
                  <a:cubicBezTo>
                    <a:pt x="1056" y="3246"/>
                    <a:pt x="1433" y="3084"/>
                    <a:pt x="1712" y="2740"/>
                  </a:cubicBezTo>
                  <a:cubicBezTo>
                    <a:pt x="2245" y="2093"/>
                    <a:pt x="2473" y="1713"/>
                    <a:pt x="2625" y="1180"/>
                  </a:cubicBezTo>
                  <a:cubicBezTo>
                    <a:pt x="2778" y="686"/>
                    <a:pt x="2625" y="1"/>
                    <a:pt x="26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41"/>
            <p:cNvSpPr/>
            <p:nvPr/>
          </p:nvSpPr>
          <p:spPr>
            <a:xfrm>
              <a:off x="7434275" y="3522550"/>
              <a:ext cx="21900" cy="34825"/>
            </a:xfrm>
            <a:custGeom>
              <a:rect b="b" l="l" r="r" t="t"/>
              <a:pathLst>
                <a:path extrusionOk="0" h="1393" w="876">
                  <a:moveTo>
                    <a:pt x="496" y="1"/>
                  </a:moveTo>
                  <a:cubicBezTo>
                    <a:pt x="496" y="1"/>
                    <a:pt x="305" y="533"/>
                    <a:pt x="153" y="838"/>
                  </a:cubicBezTo>
                  <a:cubicBezTo>
                    <a:pt x="39" y="1104"/>
                    <a:pt x="1" y="1294"/>
                    <a:pt x="153" y="1370"/>
                  </a:cubicBezTo>
                  <a:cubicBezTo>
                    <a:pt x="182" y="1385"/>
                    <a:pt x="216" y="1392"/>
                    <a:pt x="252" y="1392"/>
                  </a:cubicBezTo>
                  <a:cubicBezTo>
                    <a:pt x="404" y="1392"/>
                    <a:pt x="601" y="1259"/>
                    <a:pt x="724" y="952"/>
                  </a:cubicBezTo>
                  <a:cubicBezTo>
                    <a:pt x="876" y="609"/>
                    <a:pt x="838" y="1"/>
                    <a:pt x="8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41"/>
            <p:cNvSpPr/>
            <p:nvPr/>
          </p:nvSpPr>
          <p:spPr>
            <a:xfrm>
              <a:off x="7609300" y="3509225"/>
              <a:ext cx="61825" cy="74425"/>
            </a:xfrm>
            <a:custGeom>
              <a:rect b="b" l="l" r="r" t="t"/>
              <a:pathLst>
                <a:path extrusionOk="0" h="2977" w="2473">
                  <a:moveTo>
                    <a:pt x="0" y="1"/>
                  </a:moveTo>
                  <a:lnTo>
                    <a:pt x="0" y="1"/>
                  </a:lnTo>
                  <a:cubicBezTo>
                    <a:pt x="38" y="229"/>
                    <a:pt x="76" y="572"/>
                    <a:pt x="76" y="800"/>
                  </a:cubicBezTo>
                  <a:cubicBezTo>
                    <a:pt x="0" y="1180"/>
                    <a:pt x="76" y="1371"/>
                    <a:pt x="266" y="1789"/>
                  </a:cubicBezTo>
                  <a:cubicBezTo>
                    <a:pt x="457" y="2208"/>
                    <a:pt x="1065" y="2854"/>
                    <a:pt x="1332" y="2968"/>
                  </a:cubicBezTo>
                  <a:cubicBezTo>
                    <a:pt x="1351" y="2974"/>
                    <a:pt x="1369" y="2976"/>
                    <a:pt x="1388" y="2976"/>
                  </a:cubicBezTo>
                  <a:cubicBezTo>
                    <a:pt x="1631" y="2976"/>
                    <a:pt x="1843" y="2550"/>
                    <a:pt x="2054" y="2550"/>
                  </a:cubicBezTo>
                  <a:cubicBezTo>
                    <a:pt x="2169" y="2550"/>
                    <a:pt x="2321" y="2626"/>
                    <a:pt x="2435" y="2664"/>
                  </a:cubicBezTo>
                  <a:cubicBezTo>
                    <a:pt x="2473" y="2322"/>
                    <a:pt x="2359" y="1751"/>
                    <a:pt x="2169" y="1294"/>
                  </a:cubicBezTo>
                  <a:cubicBezTo>
                    <a:pt x="1902" y="686"/>
                    <a:pt x="1674" y="115"/>
                    <a:pt x="1674" y="115"/>
                  </a:cubicBez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41"/>
            <p:cNvSpPr/>
            <p:nvPr/>
          </p:nvSpPr>
          <p:spPr>
            <a:xfrm>
              <a:off x="7601675" y="3509225"/>
              <a:ext cx="68500" cy="81150"/>
            </a:xfrm>
            <a:custGeom>
              <a:rect b="b" l="l" r="r" t="t"/>
              <a:pathLst>
                <a:path extrusionOk="0" h="3246" w="2740">
                  <a:moveTo>
                    <a:pt x="115" y="1"/>
                  </a:moveTo>
                  <a:cubicBezTo>
                    <a:pt x="115" y="1"/>
                    <a:pt x="1" y="686"/>
                    <a:pt x="115" y="1180"/>
                  </a:cubicBezTo>
                  <a:cubicBezTo>
                    <a:pt x="267" y="1713"/>
                    <a:pt x="495" y="2093"/>
                    <a:pt x="1028" y="2740"/>
                  </a:cubicBezTo>
                  <a:cubicBezTo>
                    <a:pt x="1329" y="3084"/>
                    <a:pt x="1715" y="3246"/>
                    <a:pt x="2049" y="3246"/>
                  </a:cubicBezTo>
                  <a:cubicBezTo>
                    <a:pt x="2306" y="3246"/>
                    <a:pt x="2532" y="3150"/>
                    <a:pt x="2664" y="2968"/>
                  </a:cubicBezTo>
                  <a:cubicBezTo>
                    <a:pt x="2702" y="2892"/>
                    <a:pt x="2740" y="2816"/>
                    <a:pt x="2740" y="2664"/>
                  </a:cubicBezTo>
                  <a:cubicBezTo>
                    <a:pt x="2626" y="2626"/>
                    <a:pt x="2474" y="2550"/>
                    <a:pt x="2359" y="2550"/>
                  </a:cubicBezTo>
                  <a:cubicBezTo>
                    <a:pt x="2148" y="2550"/>
                    <a:pt x="1936" y="2976"/>
                    <a:pt x="1693" y="2976"/>
                  </a:cubicBezTo>
                  <a:cubicBezTo>
                    <a:pt x="1674" y="2976"/>
                    <a:pt x="1656" y="2974"/>
                    <a:pt x="1637" y="2968"/>
                  </a:cubicBezTo>
                  <a:cubicBezTo>
                    <a:pt x="1370" y="2854"/>
                    <a:pt x="762" y="2208"/>
                    <a:pt x="571" y="1789"/>
                  </a:cubicBezTo>
                  <a:cubicBezTo>
                    <a:pt x="381" y="1371"/>
                    <a:pt x="305" y="1180"/>
                    <a:pt x="381" y="800"/>
                  </a:cubicBezTo>
                  <a:cubicBezTo>
                    <a:pt x="381" y="572"/>
                    <a:pt x="343" y="229"/>
                    <a:pt x="3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41"/>
            <p:cNvSpPr/>
            <p:nvPr/>
          </p:nvSpPr>
          <p:spPr>
            <a:xfrm>
              <a:off x="7636875" y="3522550"/>
              <a:ext cx="20950" cy="34825"/>
            </a:xfrm>
            <a:custGeom>
              <a:rect b="b" l="l" r="r" t="t"/>
              <a:pathLst>
                <a:path extrusionOk="0" h="1393" w="838">
                  <a:moveTo>
                    <a:pt x="0" y="1"/>
                  </a:moveTo>
                  <a:cubicBezTo>
                    <a:pt x="0" y="1"/>
                    <a:pt x="0" y="609"/>
                    <a:pt x="115" y="952"/>
                  </a:cubicBezTo>
                  <a:cubicBezTo>
                    <a:pt x="237" y="1259"/>
                    <a:pt x="435" y="1392"/>
                    <a:pt x="586" y="1392"/>
                  </a:cubicBezTo>
                  <a:cubicBezTo>
                    <a:pt x="622" y="1392"/>
                    <a:pt x="656" y="1385"/>
                    <a:pt x="685" y="1370"/>
                  </a:cubicBezTo>
                  <a:cubicBezTo>
                    <a:pt x="837" y="1294"/>
                    <a:pt x="837" y="1104"/>
                    <a:pt x="685" y="838"/>
                  </a:cubicBezTo>
                  <a:cubicBezTo>
                    <a:pt x="533" y="533"/>
                    <a:pt x="343" y="1"/>
                    <a:pt x="3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41"/>
            <p:cNvSpPr/>
            <p:nvPr/>
          </p:nvSpPr>
          <p:spPr>
            <a:xfrm>
              <a:off x="7420025" y="2890075"/>
              <a:ext cx="243500" cy="634400"/>
            </a:xfrm>
            <a:custGeom>
              <a:rect b="b" l="l" r="r" t="t"/>
              <a:pathLst>
                <a:path extrusionOk="0" h="25376" w="9740">
                  <a:moveTo>
                    <a:pt x="2397" y="0"/>
                  </a:moveTo>
                  <a:lnTo>
                    <a:pt x="1256" y="5326"/>
                  </a:lnTo>
                  <a:cubicBezTo>
                    <a:pt x="1256" y="5326"/>
                    <a:pt x="837" y="10881"/>
                    <a:pt x="533" y="13544"/>
                  </a:cubicBezTo>
                  <a:cubicBezTo>
                    <a:pt x="267" y="16017"/>
                    <a:pt x="0" y="25376"/>
                    <a:pt x="0" y="25376"/>
                  </a:cubicBezTo>
                  <a:lnTo>
                    <a:pt x="3158" y="25300"/>
                  </a:lnTo>
                  <a:cubicBezTo>
                    <a:pt x="3158" y="25300"/>
                    <a:pt x="3310" y="16968"/>
                    <a:pt x="3462" y="15979"/>
                  </a:cubicBezTo>
                  <a:cubicBezTo>
                    <a:pt x="3614" y="14990"/>
                    <a:pt x="4375" y="10196"/>
                    <a:pt x="4375" y="10196"/>
                  </a:cubicBezTo>
                  <a:cubicBezTo>
                    <a:pt x="4375" y="10196"/>
                    <a:pt x="5517" y="14723"/>
                    <a:pt x="5707" y="16055"/>
                  </a:cubicBezTo>
                  <a:cubicBezTo>
                    <a:pt x="5859" y="17424"/>
                    <a:pt x="7229" y="25300"/>
                    <a:pt x="7229" y="25300"/>
                  </a:cubicBezTo>
                  <a:lnTo>
                    <a:pt x="9740" y="25300"/>
                  </a:lnTo>
                  <a:cubicBezTo>
                    <a:pt x="9740" y="25300"/>
                    <a:pt x="9321" y="17386"/>
                    <a:pt x="9055" y="15865"/>
                  </a:cubicBezTo>
                  <a:cubicBezTo>
                    <a:pt x="8827" y="14343"/>
                    <a:pt x="7343" y="5441"/>
                    <a:pt x="7343" y="5441"/>
                  </a:cubicBezTo>
                  <a:lnTo>
                    <a:pt x="62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41"/>
            <p:cNvSpPr/>
            <p:nvPr/>
          </p:nvSpPr>
          <p:spPr>
            <a:xfrm>
              <a:off x="7449500" y="3023225"/>
              <a:ext cx="157925" cy="22850"/>
            </a:xfrm>
            <a:custGeom>
              <a:rect b="b" l="l" r="r" t="t"/>
              <a:pathLst>
                <a:path extrusionOk="0" h="914" w="6317">
                  <a:moveTo>
                    <a:pt x="77" y="0"/>
                  </a:moveTo>
                  <a:lnTo>
                    <a:pt x="1" y="914"/>
                  </a:lnTo>
                  <a:lnTo>
                    <a:pt x="6316" y="914"/>
                  </a:lnTo>
                  <a:lnTo>
                    <a:pt x="620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41"/>
            <p:cNvSpPr/>
            <p:nvPr/>
          </p:nvSpPr>
          <p:spPr>
            <a:xfrm>
              <a:off x="7461875" y="2833000"/>
              <a:ext cx="36150" cy="71025"/>
            </a:xfrm>
            <a:custGeom>
              <a:rect b="b" l="l" r="r" t="t"/>
              <a:pathLst>
                <a:path extrusionOk="0" h="2841" w="1446">
                  <a:moveTo>
                    <a:pt x="647" y="1"/>
                  </a:moveTo>
                  <a:lnTo>
                    <a:pt x="0" y="267"/>
                  </a:lnTo>
                  <a:lnTo>
                    <a:pt x="761" y="2626"/>
                  </a:lnTo>
                  <a:cubicBezTo>
                    <a:pt x="791" y="2745"/>
                    <a:pt x="913" y="2840"/>
                    <a:pt x="1056" y="2840"/>
                  </a:cubicBezTo>
                  <a:cubicBezTo>
                    <a:pt x="1096" y="2840"/>
                    <a:pt x="1138" y="2833"/>
                    <a:pt x="1180" y="2816"/>
                  </a:cubicBezTo>
                  <a:cubicBezTo>
                    <a:pt x="1370" y="2778"/>
                    <a:pt x="1446" y="2588"/>
                    <a:pt x="1408" y="2397"/>
                  </a:cubicBezTo>
                  <a:lnTo>
                    <a:pt x="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41"/>
            <p:cNvSpPr/>
            <p:nvPr/>
          </p:nvSpPr>
          <p:spPr>
            <a:xfrm>
              <a:off x="7556975" y="2833000"/>
              <a:ext cx="36175" cy="71025"/>
            </a:xfrm>
            <a:custGeom>
              <a:rect b="b" l="l" r="r" t="t"/>
              <a:pathLst>
                <a:path extrusionOk="0" h="2841" w="1447">
                  <a:moveTo>
                    <a:pt x="800" y="1"/>
                  </a:moveTo>
                  <a:lnTo>
                    <a:pt x="77" y="2397"/>
                  </a:lnTo>
                  <a:cubicBezTo>
                    <a:pt x="1" y="2588"/>
                    <a:pt x="115" y="2778"/>
                    <a:pt x="267" y="2816"/>
                  </a:cubicBezTo>
                  <a:cubicBezTo>
                    <a:pt x="309" y="2833"/>
                    <a:pt x="350" y="2840"/>
                    <a:pt x="390" y="2840"/>
                  </a:cubicBezTo>
                  <a:cubicBezTo>
                    <a:pt x="533" y="2840"/>
                    <a:pt x="656" y="2745"/>
                    <a:pt x="685" y="2626"/>
                  </a:cubicBezTo>
                  <a:lnTo>
                    <a:pt x="1446" y="267"/>
                  </a:lnTo>
                  <a:lnTo>
                    <a:pt x="80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41"/>
            <p:cNvSpPr/>
            <p:nvPr/>
          </p:nvSpPr>
          <p:spPr>
            <a:xfrm>
              <a:off x="7484700" y="2891975"/>
              <a:ext cx="6675" cy="7625"/>
            </a:xfrm>
            <a:custGeom>
              <a:rect b="b" l="l" r="r" t="t"/>
              <a:pathLst>
                <a:path extrusionOk="0" h="305" w="267">
                  <a:moveTo>
                    <a:pt x="152" y="0"/>
                  </a:moveTo>
                  <a:cubicBezTo>
                    <a:pt x="76" y="0"/>
                    <a:pt x="0" y="76"/>
                    <a:pt x="0" y="153"/>
                  </a:cubicBezTo>
                  <a:cubicBezTo>
                    <a:pt x="0" y="229"/>
                    <a:pt x="76" y="305"/>
                    <a:pt x="152" y="305"/>
                  </a:cubicBezTo>
                  <a:cubicBezTo>
                    <a:pt x="229" y="305"/>
                    <a:pt x="267" y="229"/>
                    <a:pt x="267" y="153"/>
                  </a:cubicBezTo>
                  <a:cubicBezTo>
                    <a:pt x="267" y="76"/>
                    <a:pt x="229" y="0"/>
                    <a:pt x="1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41"/>
            <p:cNvSpPr/>
            <p:nvPr/>
          </p:nvSpPr>
          <p:spPr>
            <a:xfrm>
              <a:off x="7562675" y="2891975"/>
              <a:ext cx="7650" cy="7625"/>
            </a:xfrm>
            <a:custGeom>
              <a:rect b="b" l="l" r="r" t="t"/>
              <a:pathLst>
                <a:path extrusionOk="0" h="305" w="306">
                  <a:moveTo>
                    <a:pt x="153" y="0"/>
                  </a:moveTo>
                  <a:cubicBezTo>
                    <a:pt x="77" y="0"/>
                    <a:pt x="1" y="76"/>
                    <a:pt x="1" y="153"/>
                  </a:cubicBezTo>
                  <a:cubicBezTo>
                    <a:pt x="1" y="229"/>
                    <a:pt x="77" y="305"/>
                    <a:pt x="153" y="305"/>
                  </a:cubicBezTo>
                  <a:cubicBezTo>
                    <a:pt x="229" y="305"/>
                    <a:pt x="305" y="229"/>
                    <a:pt x="305" y="153"/>
                  </a:cubicBezTo>
                  <a:cubicBezTo>
                    <a:pt x="305" y="76"/>
                    <a:pt x="229" y="0"/>
                    <a:pt x="1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41"/>
            <p:cNvSpPr/>
            <p:nvPr/>
          </p:nvSpPr>
          <p:spPr>
            <a:xfrm>
              <a:off x="7447600" y="3046050"/>
              <a:ext cx="163625" cy="24750"/>
            </a:xfrm>
            <a:custGeom>
              <a:rect b="b" l="l" r="r" t="t"/>
              <a:pathLst>
                <a:path extrusionOk="0" h="990" w="6545">
                  <a:moveTo>
                    <a:pt x="77" y="1"/>
                  </a:moveTo>
                  <a:lnTo>
                    <a:pt x="1" y="990"/>
                  </a:lnTo>
                  <a:lnTo>
                    <a:pt x="6544" y="990"/>
                  </a:lnTo>
                  <a:lnTo>
                    <a:pt x="63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41"/>
            <p:cNvSpPr/>
            <p:nvPr/>
          </p:nvSpPr>
          <p:spPr>
            <a:xfrm>
              <a:off x="7458075" y="3069825"/>
              <a:ext cx="140775" cy="98000"/>
            </a:xfrm>
            <a:custGeom>
              <a:rect b="b" l="l" r="r" t="t"/>
              <a:pathLst>
                <a:path extrusionOk="0" h="3920" w="5631">
                  <a:moveTo>
                    <a:pt x="0" y="1"/>
                  </a:moveTo>
                  <a:lnTo>
                    <a:pt x="0" y="3919"/>
                  </a:lnTo>
                  <a:lnTo>
                    <a:pt x="5631" y="3919"/>
                  </a:lnTo>
                  <a:lnTo>
                    <a:pt x="56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41"/>
            <p:cNvSpPr/>
            <p:nvPr/>
          </p:nvSpPr>
          <p:spPr>
            <a:xfrm>
              <a:off x="7488500" y="3022850"/>
              <a:ext cx="23800" cy="66025"/>
            </a:xfrm>
            <a:custGeom>
              <a:rect b="b" l="l" r="r" t="t"/>
              <a:pathLst>
                <a:path extrusionOk="0" h="2641" w="952">
                  <a:moveTo>
                    <a:pt x="243" y="0"/>
                  </a:moveTo>
                  <a:cubicBezTo>
                    <a:pt x="226" y="0"/>
                    <a:pt x="208" y="5"/>
                    <a:pt x="191" y="15"/>
                  </a:cubicBezTo>
                  <a:cubicBezTo>
                    <a:pt x="0" y="92"/>
                    <a:pt x="305" y="738"/>
                    <a:pt x="419" y="1309"/>
                  </a:cubicBezTo>
                  <a:cubicBezTo>
                    <a:pt x="495" y="1804"/>
                    <a:pt x="571" y="2641"/>
                    <a:pt x="571" y="2641"/>
                  </a:cubicBezTo>
                  <a:lnTo>
                    <a:pt x="914" y="2526"/>
                  </a:lnTo>
                  <a:cubicBezTo>
                    <a:pt x="914" y="2526"/>
                    <a:pt x="952" y="1880"/>
                    <a:pt x="761" y="1195"/>
                  </a:cubicBezTo>
                  <a:cubicBezTo>
                    <a:pt x="623" y="503"/>
                    <a:pt x="422" y="0"/>
                    <a:pt x="2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41"/>
            <p:cNvSpPr/>
            <p:nvPr/>
          </p:nvSpPr>
          <p:spPr>
            <a:xfrm>
              <a:off x="7458075" y="3032700"/>
              <a:ext cx="37100" cy="61875"/>
            </a:xfrm>
            <a:custGeom>
              <a:rect b="b" l="l" r="r" t="t"/>
              <a:pathLst>
                <a:path extrusionOk="0" h="2475" w="1484">
                  <a:moveTo>
                    <a:pt x="244" y="0"/>
                  </a:moveTo>
                  <a:cubicBezTo>
                    <a:pt x="238" y="0"/>
                    <a:pt x="233" y="1"/>
                    <a:pt x="228" y="2"/>
                  </a:cubicBezTo>
                  <a:cubicBezTo>
                    <a:pt x="0" y="40"/>
                    <a:pt x="152" y="611"/>
                    <a:pt x="457" y="1295"/>
                  </a:cubicBezTo>
                  <a:cubicBezTo>
                    <a:pt x="723" y="1942"/>
                    <a:pt x="1141" y="2475"/>
                    <a:pt x="1141" y="2475"/>
                  </a:cubicBezTo>
                  <a:lnTo>
                    <a:pt x="1484" y="2361"/>
                  </a:lnTo>
                  <a:cubicBezTo>
                    <a:pt x="1484" y="2361"/>
                    <a:pt x="1065" y="1638"/>
                    <a:pt x="837" y="1181"/>
                  </a:cubicBezTo>
                  <a:cubicBezTo>
                    <a:pt x="578" y="663"/>
                    <a:pt x="427" y="0"/>
                    <a:pt x="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41"/>
            <p:cNvSpPr/>
            <p:nvPr/>
          </p:nvSpPr>
          <p:spPr>
            <a:xfrm>
              <a:off x="7541750" y="3022850"/>
              <a:ext cx="23825" cy="66025"/>
            </a:xfrm>
            <a:custGeom>
              <a:rect b="b" l="l" r="r" t="t"/>
              <a:pathLst>
                <a:path extrusionOk="0" h="2641" w="953">
                  <a:moveTo>
                    <a:pt x="671" y="0"/>
                  </a:moveTo>
                  <a:cubicBezTo>
                    <a:pt x="493" y="0"/>
                    <a:pt x="291" y="503"/>
                    <a:pt x="153" y="1195"/>
                  </a:cubicBezTo>
                  <a:cubicBezTo>
                    <a:pt x="1" y="1880"/>
                    <a:pt x="1" y="2526"/>
                    <a:pt x="1" y="2526"/>
                  </a:cubicBezTo>
                  <a:lnTo>
                    <a:pt x="343" y="2641"/>
                  </a:lnTo>
                  <a:cubicBezTo>
                    <a:pt x="343" y="2641"/>
                    <a:pt x="419" y="1804"/>
                    <a:pt x="534" y="1309"/>
                  </a:cubicBezTo>
                  <a:cubicBezTo>
                    <a:pt x="610" y="738"/>
                    <a:pt x="952" y="92"/>
                    <a:pt x="724" y="15"/>
                  </a:cubicBezTo>
                  <a:cubicBezTo>
                    <a:pt x="707" y="5"/>
                    <a:pt x="689" y="0"/>
                    <a:pt x="6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41"/>
            <p:cNvSpPr/>
            <p:nvPr/>
          </p:nvSpPr>
          <p:spPr>
            <a:xfrm>
              <a:off x="7558875" y="3032700"/>
              <a:ext cx="36175" cy="61875"/>
            </a:xfrm>
            <a:custGeom>
              <a:rect b="b" l="l" r="r" t="t"/>
              <a:pathLst>
                <a:path extrusionOk="0" h="2475" w="1447">
                  <a:moveTo>
                    <a:pt x="1203" y="0"/>
                  </a:moveTo>
                  <a:cubicBezTo>
                    <a:pt x="1020" y="0"/>
                    <a:pt x="869" y="663"/>
                    <a:pt x="609" y="1181"/>
                  </a:cubicBezTo>
                  <a:cubicBezTo>
                    <a:pt x="419" y="1638"/>
                    <a:pt x="1" y="2361"/>
                    <a:pt x="1" y="2361"/>
                  </a:cubicBezTo>
                  <a:lnTo>
                    <a:pt x="305" y="2475"/>
                  </a:lnTo>
                  <a:cubicBezTo>
                    <a:pt x="305" y="2475"/>
                    <a:pt x="724" y="1942"/>
                    <a:pt x="990" y="1295"/>
                  </a:cubicBezTo>
                  <a:cubicBezTo>
                    <a:pt x="1294" y="611"/>
                    <a:pt x="1446" y="40"/>
                    <a:pt x="1218" y="2"/>
                  </a:cubicBezTo>
                  <a:cubicBezTo>
                    <a:pt x="1213" y="1"/>
                    <a:pt x="1208" y="0"/>
                    <a:pt x="1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41"/>
            <p:cNvSpPr/>
            <p:nvPr/>
          </p:nvSpPr>
          <p:spPr>
            <a:xfrm>
              <a:off x="7468525" y="3069825"/>
              <a:ext cx="52325" cy="87525"/>
            </a:xfrm>
            <a:custGeom>
              <a:rect b="b" l="l" r="r" t="t"/>
              <a:pathLst>
                <a:path extrusionOk="0" h="3501" w="2093">
                  <a:moveTo>
                    <a:pt x="1" y="1"/>
                  </a:moveTo>
                  <a:lnTo>
                    <a:pt x="1" y="3501"/>
                  </a:lnTo>
                  <a:lnTo>
                    <a:pt x="2093" y="3501"/>
                  </a:lnTo>
                  <a:lnTo>
                    <a:pt x="2093" y="1"/>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41"/>
            <p:cNvSpPr/>
            <p:nvPr/>
          </p:nvSpPr>
          <p:spPr>
            <a:xfrm>
              <a:off x="7534150" y="3069825"/>
              <a:ext cx="53300" cy="87525"/>
            </a:xfrm>
            <a:custGeom>
              <a:rect b="b" l="l" r="r" t="t"/>
              <a:pathLst>
                <a:path extrusionOk="0" h="3501" w="2132">
                  <a:moveTo>
                    <a:pt x="1" y="1"/>
                  </a:moveTo>
                  <a:lnTo>
                    <a:pt x="1" y="3501"/>
                  </a:lnTo>
                  <a:lnTo>
                    <a:pt x="2131" y="3501"/>
                  </a:lnTo>
                  <a:lnTo>
                    <a:pt x="2131" y="1"/>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41"/>
            <p:cNvSpPr/>
            <p:nvPr/>
          </p:nvSpPr>
          <p:spPr>
            <a:xfrm>
              <a:off x="7595975" y="3054600"/>
              <a:ext cx="6675" cy="7650"/>
            </a:xfrm>
            <a:custGeom>
              <a:rect b="b" l="l" r="r" t="t"/>
              <a:pathLst>
                <a:path extrusionOk="0" h="306" w="267">
                  <a:moveTo>
                    <a:pt x="115" y="1"/>
                  </a:moveTo>
                  <a:cubicBezTo>
                    <a:pt x="39" y="1"/>
                    <a:pt x="0" y="77"/>
                    <a:pt x="0" y="153"/>
                  </a:cubicBezTo>
                  <a:cubicBezTo>
                    <a:pt x="0" y="229"/>
                    <a:pt x="39" y="305"/>
                    <a:pt x="115" y="305"/>
                  </a:cubicBezTo>
                  <a:cubicBezTo>
                    <a:pt x="191" y="305"/>
                    <a:pt x="267" y="229"/>
                    <a:pt x="267" y="153"/>
                  </a:cubicBezTo>
                  <a:cubicBezTo>
                    <a:pt x="267" y="77"/>
                    <a:pt x="191" y="1"/>
                    <a:pt x="1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41"/>
            <p:cNvSpPr/>
            <p:nvPr/>
          </p:nvSpPr>
          <p:spPr>
            <a:xfrm>
              <a:off x="7454250" y="3054600"/>
              <a:ext cx="6700" cy="7650"/>
            </a:xfrm>
            <a:custGeom>
              <a:rect b="b" l="l" r="r" t="t"/>
              <a:pathLst>
                <a:path extrusionOk="0" h="306" w="268">
                  <a:moveTo>
                    <a:pt x="153" y="1"/>
                  </a:moveTo>
                  <a:cubicBezTo>
                    <a:pt x="77" y="1"/>
                    <a:pt x="1" y="77"/>
                    <a:pt x="1" y="153"/>
                  </a:cubicBezTo>
                  <a:cubicBezTo>
                    <a:pt x="1" y="229"/>
                    <a:pt x="77" y="305"/>
                    <a:pt x="153" y="305"/>
                  </a:cubicBezTo>
                  <a:cubicBezTo>
                    <a:pt x="229" y="305"/>
                    <a:pt x="267" y="229"/>
                    <a:pt x="267" y="153"/>
                  </a:cubicBezTo>
                  <a:cubicBezTo>
                    <a:pt x="267" y="77"/>
                    <a:pt x="229" y="1"/>
                    <a:pt x="1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41"/>
            <p:cNvSpPr/>
            <p:nvPr/>
          </p:nvSpPr>
          <p:spPr>
            <a:xfrm>
              <a:off x="7393400" y="3167800"/>
              <a:ext cx="13325" cy="51375"/>
            </a:xfrm>
            <a:custGeom>
              <a:rect b="b" l="l" r="r" t="t"/>
              <a:pathLst>
                <a:path extrusionOk="0" h="2055" w="533">
                  <a:moveTo>
                    <a:pt x="266" y="0"/>
                  </a:moveTo>
                  <a:cubicBezTo>
                    <a:pt x="114" y="0"/>
                    <a:pt x="0" y="114"/>
                    <a:pt x="0" y="266"/>
                  </a:cubicBezTo>
                  <a:lnTo>
                    <a:pt x="0" y="2055"/>
                  </a:lnTo>
                  <a:lnTo>
                    <a:pt x="533" y="2055"/>
                  </a:lnTo>
                  <a:lnTo>
                    <a:pt x="533" y="266"/>
                  </a:lnTo>
                  <a:cubicBezTo>
                    <a:pt x="533" y="114"/>
                    <a:pt x="419" y="0"/>
                    <a:pt x="2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41"/>
            <p:cNvSpPr/>
            <p:nvPr/>
          </p:nvSpPr>
          <p:spPr>
            <a:xfrm>
              <a:off x="7337275" y="3214400"/>
              <a:ext cx="127475" cy="111300"/>
            </a:xfrm>
            <a:custGeom>
              <a:rect b="b" l="l" r="r" t="t"/>
              <a:pathLst>
                <a:path extrusionOk="0" h="4452" w="5099">
                  <a:moveTo>
                    <a:pt x="0" y="0"/>
                  </a:moveTo>
                  <a:lnTo>
                    <a:pt x="495" y="4451"/>
                  </a:lnTo>
                  <a:lnTo>
                    <a:pt x="4604" y="4451"/>
                  </a:lnTo>
                  <a:lnTo>
                    <a:pt x="50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41"/>
            <p:cNvSpPr/>
            <p:nvPr/>
          </p:nvSpPr>
          <p:spPr>
            <a:xfrm>
              <a:off x="7325850" y="3206775"/>
              <a:ext cx="149350" cy="12400"/>
            </a:xfrm>
            <a:custGeom>
              <a:rect b="b" l="l" r="r" t="t"/>
              <a:pathLst>
                <a:path extrusionOk="0" h="496" w="5974">
                  <a:moveTo>
                    <a:pt x="1" y="1"/>
                  </a:moveTo>
                  <a:lnTo>
                    <a:pt x="1" y="496"/>
                  </a:lnTo>
                  <a:lnTo>
                    <a:pt x="5974" y="496"/>
                  </a:lnTo>
                  <a:lnTo>
                    <a:pt x="59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41"/>
            <p:cNvSpPr/>
            <p:nvPr/>
          </p:nvSpPr>
          <p:spPr>
            <a:xfrm>
              <a:off x="7352500" y="3249575"/>
              <a:ext cx="97025" cy="76125"/>
            </a:xfrm>
            <a:custGeom>
              <a:rect b="b" l="l" r="r" t="t"/>
              <a:pathLst>
                <a:path extrusionOk="0" h="3045" w="3881">
                  <a:moveTo>
                    <a:pt x="0" y="1"/>
                  </a:moveTo>
                  <a:lnTo>
                    <a:pt x="266" y="3044"/>
                  </a:lnTo>
                  <a:lnTo>
                    <a:pt x="3576" y="3044"/>
                  </a:lnTo>
                  <a:lnTo>
                    <a:pt x="3881"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41"/>
            <p:cNvSpPr/>
            <p:nvPr/>
          </p:nvSpPr>
          <p:spPr>
            <a:xfrm>
              <a:off x="7363900" y="3259100"/>
              <a:ext cx="14300" cy="66600"/>
            </a:xfrm>
            <a:custGeom>
              <a:rect b="b" l="l" r="r" t="t"/>
              <a:pathLst>
                <a:path extrusionOk="0" h="2664" w="572">
                  <a:moveTo>
                    <a:pt x="1" y="0"/>
                  </a:moveTo>
                  <a:lnTo>
                    <a:pt x="229" y="2663"/>
                  </a:lnTo>
                  <a:lnTo>
                    <a:pt x="571" y="2663"/>
                  </a:lnTo>
                  <a:lnTo>
                    <a:pt x="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41"/>
            <p:cNvSpPr/>
            <p:nvPr/>
          </p:nvSpPr>
          <p:spPr>
            <a:xfrm>
              <a:off x="7423825" y="3259100"/>
              <a:ext cx="14300" cy="66600"/>
            </a:xfrm>
            <a:custGeom>
              <a:rect b="b" l="l" r="r" t="t"/>
              <a:pathLst>
                <a:path extrusionOk="0" h="2664" w="572">
                  <a:moveTo>
                    <a:pt x="77" y="0"/>
                  </a:moveTo>
                  <a:lnTo>
                    <a:pt x="0" y="2663"/>
                  </a:lnTo>
                  <a:lnTo>
                    <a:pt x="381" y="2663"/>
                  </a:lnTo>
                  <a:lnTo>
                    <a:pt x="5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41"/>
            <p:cNvSpPr/>
            <p:nvPr/>
          </p:nvSpPr>
          <p:spPr>
            <a:xfrm>
              <a:off x="7624500" y="2952850"/>
              <a:ext cx="82775" cy="114150"/>
            </a:xfrm>
            <a:custGeom>
              <a:rect b="b" l="l" r="r" t="t"/>
              <a:pathLst>
                <a:path extrusionOk="0" h="4566" w="3311">
                  <a:moveTo>
                    <a:pt x="2131" y="0"/>
                  </a:moveTo>
                  <a:lnTo>
                    <a:pt x="1" y="495"/>
                  </a:lnTo>
                  <a:lnTo>
                    <a:pt x="1180" y="2968"/>
                  </a:lnTo>
                  <a:cubicBezTo>
                    <a:pt x="1180" y="2968"/>
                    <a:pt x="990" y="3348"/>
                    <a:pt x="762" y="3843"/>
                  </a:cubicBezTo>
                  <a:cubicBezTo>
                    <a:pt x="860" y="3825"/>
                    <a:pt x="974" y="3811"/>
                    <a:pt x="1096" y="3811"/>
                  </a:cubicBezTo>
                  <a:cubicBezTo>
                    <a:pt x="1490" y="3811"/>
                    <a:pt x="1973" y="3955"/>
                    <a:pt x="2321" y="4566"/>
                  </a:cubicBezTo>
                  <a:cubicBezTo>
                    <a:pt x="2398" y="4489"/>
                    <a:pt x="2474" y="4413"/>
                    <a:pt x="2512" y="4337"/>
                  </a:cubicBezTo>
                  <a:cubicBezTo>
                    <a:pt x="2968" y="3729"/>
                    <a:pt x="3311" y="3006"/>
                    <a:pt x="3120" y="2587"/>
                  </a:cubicBezTo>
                  <a:cubicBezTo>
                    <a:pt x="3006" y="2359"/>
                    <a:pt x="2131" y="0"/>
                    <a:pt x="2131"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41"/>
            <p:cNvSpPr/>
            <p:nvPr/>
          </p:nvSpPr>
          <p:spPr>
            <a:xfrm>
              <a:off x="7601675" y="3045725"/>
              <a:ext cx="80875" cy="121400"/>
            </a:xfrm>
            <a:custGeom>
              <a:rect b="b" l="l" r="r" t="t"/>
              <a:pathLst>
                <a:path extrusionOk="0" h="4856" w="3235">
                  <a:moveTo>
                    <a:pt x="1897" y="1"/>
                  </a:moveTo>
                  <a:cubicBezTo>
                    <a:pt x="1842" y="1"/>
                    <a:pt x="1793" y="5"/>
                    <a:pt x="1751" y="14"/>
                  </a:cubicBezTo>
                  <a:cubicBezTo>
                    <a:pt x="1408" y="736"/>
                    <a:pt x="838" y="1840"/>
                    <a:pt x="609" y="2258"/>
                  </a:cubicBezTo>
                  <a:cubicBezTo>
                    <a:pt x="1" y="3209"/>
                    <a:pt x="229" y="3932"/>
                    <a:pt x="609" y="4465"/>
                  </a:cubicBezTo>
                  <a:cubicBezTo>
                    <a:pt x="789" y="4743"/>
                    <a:pt x="1072" y="4855"/>
                    <a:pt x="1312" y="4855"/>
                  </a:cubicBezTo>
                  <a:cubicBezTo>
                    <a:pt x="1531" y="4855"/>
                    <a:pt x="1714" y="4762"/>
                    <a:pt x="1751" y="4617"/>
                  </a:cubicBezTo>
                  <a:cubicBezTo>
                    <a:pt x="1827" y="4427"/>
                    <a:pt x="1370" y="4122"/>
                    <a:pt x="1370" y="4122"/>
                  </a:cubicBezTo>
                  <a:cubicBezTo>
                    <a:pt x="1370" y="4122"/>
                    <a:pt x="1713" y="3437"/>
                    <a:pt x="1903" y="2601"/>
                  </a:cubicBezTo>
                  <a:cubicBezTo>
                    <a:pt x="2017" y="1954"/>
                    <a:pt x="2740" y="1345"/>
                    <a:pt x="3234" y="851"/>
                  </a:cubicBezTo>
                  <a:cubicBezTo>
                    <a:pt x="3133" y="275"/>
                    <a:pt x="2339" y="1"/>
                    <a:pt x="18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7" name="Google Shape;3027;p41"/>
          <p:cNvSpPr txBox="1"/>
          <p:nvPr>
            <p:ph idx="7" type="subTitle"/>
          </p:nvPr>
        </p:nvSpPr>
        <p:spPr>
          <a:xfrm>
            <a:off x="3988725" y="1182050"/>
            <a:ext cx="3157800" cy="44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Less </a:t>
            </a:r>
            <a:r>
              <a:rPr lang="en"/>
              <a:t>suitable models</a:t>
            </a:r>
            <a:endParaRPr/>
          </a:p>
        </p:txBody>
      </p:sp>
      <p:sp>
        <p:nvSpPr>
          <p:cNvPr id="3028" name="Google Shape;302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2" name="Shape 3032"/>
        <p:cNvGrpSpPr/>
        <p:nvPr/>
      </p:nvGrpSpPr>
      <p:grpSpPr>
        <a:xfrm>
          <a:off x="0" y="0"/>
          <a:ext cx="0" cy="0"/>
          <a:chOff x="0" y="0"/>
          <a:chExt cx="0" cy="0"/>
        </a:xfrm>
      </p:grpSpPr>
      <p:sp>
        <p:nvSpPr>
          <p:cNvPr id="3033" name="Google Shape;3033;p42"/>
          <p:cNvSpPr txBox="1"/>
          <p:nvPr>
            <p:ph type="title"/>
          </p:nvPr>
        </p:nvSpPr>
        <p:spPr>
          <a:xfrm>
            <a:off x="4572000" y="1417938"/>
            <a:ext cx="3859200" cy="1058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Thanks!</a:t>
            </a:r>
            <a:endParaRPr/>
          </a:p>
        </p:txBody>
      </p:sp>
      <p:sp>
        <p:nvSpPr>
          <p:cNvPr id="3034" name="Google Shape;3034;p42"/>
          <p:cNvSpPr txBox="1"/>
          <p:nvPr>
            <p:ph idx="1" type="subTitle"/>
          </p:nvPr>
        </p:nvSpPr>
        <p:spPr>
          <a:xfrm>
            <a:off x="4572000" y="2666862"/>
            <a:ext cx="3859200" cy="1058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600">
                <a:solidFill>
                  <a:schemeClr val="dk2"/>
                </a:solidFill>
                <a:latin typeface="Be Vietnam Pro"/>
                <a:ea typeface="Be Vietnam Pro"/>
                <a:cs typeface="Be Vietnam Pro"/>
                <a:sym typeface="Be Vietnam Pro"/>
              </a:rPr>
              <a:t>Do you have any questions?</a:t>
            </a:r>
            <a:endParaRPr b="1" sz="1600">
              <a:solidFill>
                <a:schemeClr val="dk2"/>
              </a:solidFill>
              <a:latin typeface="Be Vietnam Pro"/>
              <a:ea typeface="Be Vietnam Pro"/>
              <a:cs typeface="Be Vietnam Pro"/>
              <a:sym typeface="Be Vietnam Pro"/>
            </a:endParaRPr>
          </a:p>
          <a:p>
            <a:pPr indent="0" lvl="0" marL="0" rtl="0" algn="r">
              <a:spcBef>
                <a:spcPts val="0"/>
              </a:spcBef>
              <a:spcAft>
                <a:spcPts val="0"/>
              </a:spcAft>
              <a:buNone/>
            </a:pPr>
            <a:r>
              <a:t/>
            </a:r>
            <a:endParaRPr/>
          </a:p>
        </p:txBody>
      </p:sp>
      <p:grpSp>
        <p:nvGrpSpPr>
          <p:cNvPr id="3035" name="Google Shape;3035;p42"/>
          <p:cNvGrpSpPr/>
          <p:nvPr/>
        </p:nvGrpSpPr>
        <p:grpSpPr>
          <a:xfrm>
            <a:off x="6" y="958894"/>
            <a:ext cx="2870050" cy="3841891"/>
            <a:chOff x="855052" y="1152475"/>
            <a:chExt cx="2757277" cy="3690931"/>
          </a:xfrm>
        </p:grpSpPr>
        <p:sp>
          <p:nvSpPr>
            <p:cNvPr id="3036" name="Google Shape;3036;p42"/>
            <p:cNvSpPr/>
            <p:nvPr/>
          </p:nvSpPr>
          <p:spPr>
            <a:xfrm>
              <a:off x="855052" y="1457852"/>
              <a:ext cx="1373178" cy="303232"/>
            </a:xfrm>
            <a:custGeom>
              <a:rect b="b" l="l" r="r" t="t"/>
              <a:pathLst>
                <a:path extrusionOk="0" h="5251" w="23779">
                  <a:moveTo>
                    <a:pt x="23512" y="0"/>
                  </a:moveTo>
                  <a:cubicBezTo>
                    <a:pt x="23474" y="77"/>
                    <a:pt x="20735" y="4946"/>
                    <a:pt x="11604" y="4946"/>
                  </a:cubicBezTo>
                  <a:cubicBezTo>
                    <a:pt x="5327" y="4946"/>
                    <a:pt x="1713" y="3006"/>
                    <a:pt x="1" y="1674"/>
                  </a:cubicBezTo>
                  <a:lnTo>
                    <a:pt x="1" y="2055"/>
                  </a:lnTo>
                  <a:cubicBezTo>
                    <a:pt x="1827" y="3386"/>
                    <a:pt x="5479" y="5251"/>
                    <a:pt x="11604" y="5251"/>
                  </a:cubicBezTo>
                  <a:cubicBezTo>
                    <a:pt x="20925" y="5251"/>
                    <a:pt x="23741" y="191"/>
                    <a:pt x="23779" y="153"/>
                  </a:cubicBezTo>
                  <a:lnTo>
                    <a:pt x="235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42"/>
            <p:cNvSpPr/>
            <p:nvPr/>
          </p:nvSpPr>
          <p:spPr>
            <a:xfrm>
              <a:off x="1520146" y="2490635"/>
              <a:ext cx="681767" cy="522730"/>
            </a:xfrm>
            <a:custGeom>
              <a:rect b="b" l="l" r="r" t="t"/>
              <a:pathLst>
                <a:path extrusionOk="0" h="9052" w="11806">
                  <a:moveTo>
                    <a:pt x="1605" y="1"/>
                  </a:moveTo>
                  <a:cubicBezTo>
                    <a:pt x="855" y="1"/>
                    <a:pt x="1" y="397"/>
                    <a:pt x="87" y="2242"/>
                  </a:cubicBezTo>
                  <a:cubicBezTo>
                    <a:pt x="87" y="2242"/>
                    <a:pt x="2066" y="4600"/>
                    <a:pt x="4653" y="6503"/>
                  </a:cubicBezTo>
                  <a:cubicBezTo>
                    <a:pt x="6669" y="7986"/>
                    <a:pt x="10816" y="9052"/>
                    <a:pt x="10816" y="9052"/>
                  </a:cubicBezTo>
                  <a:lnTo>
                    <a:pt x="11805" y="6769"/>
                  </a:lnTo>
                  <a:lnTo>
                    <a:pt x="2674" y="225"/>
                  </a:lnTo>
                  <a:cubicBezTo>
                    <a:pt x="2674" y="225"/>
                    <a:pt x="2169" y="1"/>
                    <a:pt x="16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42"/>
            <p:cNvSpPr/>
            <p:nvPr/>
          </p:nvSpPr>
          <p:spPr>
            <a:xfrm>
              <a:off x="2107394" y="2890316"/>
              <a:ext cx="279036" cy="216033"/>
            </a:xfrm>
            <a:custGeom>
              <a:rect b="b" l="l" r="r" t="t"/>
              <a:pathLst>
                <a:path extrusionOk="0" h="3741" w="4832">
                  <a:moveTo>
                    <a:pt x="837" y="0"/>
                  </a:moveTo>
                  <a:lnTo>
                    <a:pt x="0" y="1902"/>
                  </a:lnTo>
                  <a:cubicBezTo>
                    <a:pt x="0" y="1902"/>
                    <a:pt x="875" y="2739"/>
                    <a:pt x="1484" y="3120"/>
                  </a:cubicBezTo>
                  <a:cubicBezTo>
                    <a:pt x="1995" y="3461"/>
                    <a:pt x="3086" y="3740"/>
                    <a:pt x="3827" y="3740"/>
                  </a:cubicBezTo>
                  <a:cubicBezTo>
                    <a:pt x="3914" y="3740"/>
                    <a:pt x="3995" y="3736"/>
                    <a:pt x="4071" y="3728"/>
                  </a:cubicBezTo>
                  <a:cubicBezTo>
                    <a:pt x="4794" y="3690"/>
                    <a:pt x="4832" y="2815"/>
                    <a:pt x="4147" y="2169"/>
                  </a:cubicBezTo>
                  <a:cubicBezTo>
                    <a:pt x="3462" y="1522"/>
                    <a:pt x="2739" y="1027"/>
                    <a:pt x="2739" y="1027"/>
                  </a:cubicBezTo>
                  <a:cubicBezTo>
                    <a:pt x="2739" y="1027"/>
                    <a:pt x="3234" y="989"/>
                    <a:pt x="3652" y="761"/>
                  </a:cubicBezTo>
                  <a:cubicBezTo>
                    <a:pt x="4071" y="571"/>
                    <a:pt x="4109" y="266"/>
                    <a:pt x="3196" y="190"/>
                  </a:cubicBezTo>
                  <a:cubicBezTo>
                    <a:pt x="2283" y="114"/>
                    <a:pt x="837" y="0"/>
                    <a:pt x="837" y="0"/>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42"/>
            <p:cNvSpPr/>
            <p:nvPr/>
          </p:nvSpPr>
          <p:spPr>
            <a:xfrm>
              <a:off x="2267762" y="1152475"/>
              <a:ext cx="259286" cy="3690931"/>
            </a:xfrm>
            <a:custGeom>
              <a:rect b="b" l="l" r="r" t="t"/>
              <a:pathLst>
                <a:path extrusionOk="0" h="63915" w="4490">
                  <a:moveTo>
                    <a:pt x="0" y="0"/>
                  </a:moveTo>
                  <a:lnTo>
                    <a:pt x="0" y="63914"/>
                  </a:lnTo>
                  <a:lnTo>
                    <a:pt x="4490" y="63914"/>
                  </a:lnTo>
                  <a:lnTo>
                    <a:pt x="449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42"/>
            <p:cNvSpPr/>
            <p:nvPr/>
          </p:nvSpPr>
          <p:spPr>
            <a:xfrm>
              <a:off x="1516392" y="3099021"/>
              <a:ext cx="500960" cy="922747"/>
            </a:xfrm>
            <a:custGeom>
              <a:rect b="b" l="l" r="r" t="t"/>
              <a:pathLst>
                <a:path extrusionOk="0" h="15979" w="8675">
                  <a:moveTo>
                    <a:pt x="2131" y="0"/>
                  </a:moveTo>
                  <a:lnTo>
                    <a:pt x="0" y="1712"/>
                  </a:lnTo>
                  <a:lnTo>
                    <a:pt x="8560" y="15979"/>
                  </a:lnTo>
                  <a:cubicBezTo>
                    <a:pt x="8560" y="15979"/>
                    <a:pt x="8560" y="9321"/>
                    <a:pt x="8560" y="8104"/>
                  </a:cubicBezTo>
                  <a:cubicBezTo>
                    <a:pt x="8560" y="6848"/>
                    <a:pt x="8674" y="4908"/>
                    <a:pt x="7229" y="3462"/>
                  </a:cubicBezTo>
                  <a:cubicBezTo>
                    <a:pt x="5821" y="2017"/>
                    <a:pt x="2131" y="0"/>
                    <a:pt x="21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42"/>
            <p:cNvSpPr/>
            <p:nvPr/>
          </p:nvSpPr>
          <p:spPr>
            <a:xfrm>
              <a:off x="2107394" y="3991012"/>
              <a:ext cx="37363" cy="6699"/>
            </a:xfrm>
            <a:custGeom>
              <a:rect b="b" l="l" r="r" t="t"/>
              <a:pathLst>
                <a:path extrusionOk="0" h="116" w="647">
                  <a:moveTo>
                    <a:pt x="0" y="0"/>
                  </a:moveTo>
                  <a:cubicBezTo>
                    <a:pt x="123" y="74"/>
                    <a:pt x="262" y="116"/>
                    <a:pt x="406" y="116"/>
                  </a:cubicBezTo>
                  <a:cubicBezTo>
                    <a:pt x="485" y="116"/>
                    <a:pt x="566" y="103"/>
                    <a:pt x="647" y="76"/>
                  </a:cubicBezTo>
                  <a:cubicBezTo>
                    <a:pt x="267" y="76"/>
                    <a:pt x="0" y="0"/>
                    <a:pt x="0" y="0"/>
                  </a:cubicBezTo>
                  <a:close/>
                </a:path>
              </a:pathLst>
            </a:custGeom>
            <a:solidFill>
              <a:srgbClr val="3030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42"/>
            <p:cNvSpPr/>
            <p:nvPr/>
          </p:nvSpPr>
          <p:spPr>
            <a:xfrm>
              <a:off x="1979942" y="3924139"/>
              <a:ext cx="375763" cy="292838"/>
            </a:xfrm>
            <a:custGeom>
              <a:rect b="b" l="l" r="r" t="t"/>
              <a:pathLst>
                <a:path extrusionOk="0" h="5071" w="6507">
                  <a:moveTo>
                    <a:pt x="6017" y="0"/>
                  </a:moveTo>
                  <a:cubicBezTo>
                    <a:pt x="5777" y="0"/>
                    <a:pt x="5381" y="275"/>
                    <a:pt x="4984" y="550"/>
                  </a:cubicBezTo>
                  <a:lnTo>
                    <a:pt x="4984" y="740"/>
                  </a:lnTo>
                  <a:cubicBezTo>
                    <a:pt x="4984" y="1158"/>
                    <a:pt x="4147" y="2109"/>
                    <a:pt x="3158" y="2528"/>
                  </a:cubicBezTo>
                  <a:cubicBezTo>
                    <a:pt x="2974" y="2606"/>
                    <a:pt x="2801" y="2638"/>
                    <a:pt x="2643" y="2638"/>
                  </a:cubicBezTo>
                  <a:cubicBezTo>
                    <a:pt x="1950" y="2638"/>
                    <a:pt x="1522" y="2033"/>
                    <a:pt x="1522" y="2033"/>
                  </a:cubicBezTo>
                  <a:cubicBezTo>
                    <a:pt x="1522" y="2033"/>
                    <a:pt x="1484" y="1919"/>
                    <a:pt x="1484" y="1767"/>
                  </a:cubicBezTo>
                  <a:lnTo>
                    <a:pt x="1" y="3098"/>
                  </a:lnTo>
                  <a:cubicBezTo>
                    <a:pt x="1" y="3098"/>
                    <a:pt x="533" y="3821"/>
                    <a:pt x="990" y="4506"/>
                  </a:cubicBezTo>
                  <a:cubicBezTo>
                    <a:pt x="1225" y="4849"/>
                    <a:pt x="1641" y="5071"/>
                    <a:pt x="2096" y="5071"/>
                  </a:cubicBezTo>
                  <a:cubicBezTo>
                    <a:pt x="2449" y="5071"/>
                    <a:pt x="2825" y="4936"/>
                    <a:pt x="3158" y="4620"/>
                  </a:cubicBezTo>
                  <a:cubicBezTo>
                    <a:pt x="3957" y="3897"/>
                    <a:pt x="5251" y="3022"/>
                    <a:pt x="5783" y="2262"/>
                  </a:cubicBezTo>
                  <a:cubicBezTo>
                    <a:pt x="6316" y="1501"/>
                    <a:pt x="6506" y="473"/>
                    <a:pt x="6164" y="55"/>
                  </a:cubicBezTo>
                  <a:cubicBezTo>
                    <a:pt x="6126" y="17"/>
                    <a:pt x="6076" y="0"/>
                    <a:pt x="60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42"/>
            <p:cNvSpPr/>
            <p:nvPr/>
          </p:nvSpPr>
          <p:spPr>
            <a:xfrm>
              <a:off x="2065641" y="3983389"/>
              <a:ext cx="41809" cy="42791"/>
            </a:xfrm>
            <a:custGeom>
              <a:rect b="b" l="l" r="r" t="t"/>
              <a:pathLst>
                <a:path extrusionOk="0" h="741" w="724">
                  <a:moveTo>
                    <a:pt x="387" y="1"/>
                  </a:moveTo>
                  <a:cubicBezTo>
                    <a:pt x="69" y="1"/>
                    <a:pt x="0" y="475"/>
                    <a:pt x="0" y="741"/>
                  </a:cubicBezTo>
                  <a:lnTo>
                    <a:pt x="723" y="132"/>
                  </a:lnTo>
                  <a:cubicBezTo>
                    <a:pt x="588" y="39"/>
                    <a:pt x="477" y="1"/>
                    <a:pt x="387" y="1"/>
                  </a:cubicBez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42"/>
            <p:cNvSpPr/>
            <p:nvPr/>
          </p:nvSpPr>
          <p:spPr>
            <a:xfrm>
              <a:off x="2065641" y="3955843"/>
              <a:ext cx="202174" cy="120635"/>
            </a:xfrm>
            <a:custGeom>
              <a:rect b="b" l="l" r="r" t="t"/>
              <a:pathLst>
                <a:path extrusionOk="0" h="2089" w="3501">
                  <a:moveTo>
                    <a:pt x="3500" y="1"/>
                  </a:moveTo>
                  <a:cubicBezTo>
                    <a:pt x="3082" y="305"/>
                    <a:pt x="2663" y="609"/>
                    <a:pt x="2321" y="647"/>
                  </a:cubicBezTo>
                  <a:cubicBezTo>
                    <a:pt x="2143" y="692"/>
                    <a:pt x="1951" y="710"/>
                    <a:pt x="1762" y="710"/>
                  </a:cubicBezTo>
                  <a:cubicBezTo>
                    <a:pt x="1629" y="710"/>
                    <a:pt x="1496" y="701"/>
                    <a:pt x="1370" y="685"/>
                  </a:cubicBezTo>
                  <a:cubicBezTo>
                    <a:pt x="1289" y="712"/>
                    <a:pt x="1208" y="725"/>
                    <a:pt x="1129" y="725"/>
                  </a:cubicBezTo>
                  <a:cubicBezTo>
                    <a:pt x="985" y="725"/>
                    <a:pt x="846" y="683"/>
                    <a:pt x="723" y="609"/>
                  </a:cubicBezTo>
                  <a:lnTo>
                    <a:pt x="0" y="1218"/>
                  </a:lnTo>
                  <a:cubicBezTo>
                    <a:pt x="0" y="1370"/>
                    <a:pt x="38" y="1484"/>
                    <a:pt x="38" y="1484"/>
                  </a:cubicBezTo>
                  <a:cubicBezTo>
                    <a:pt x="38" y="1484"/>
                    <a:pt x="466" y="2089"/>
                    <a:pt x="1159" y="2089"/>
                  </a:cubicBezTo>
                  <a:cubicBezTo>
                    <a:pt x="1317" y="2089"/>
                    <a:pt x="1490" y="2057"/>
                    <a:pt x="1674" y="1979"/>
                  </a:cubicBezTo>
                  <a:cubicBezTo>
                    <a:pt x="2663" y="1560"/>
                    <a:pt x="3500" y="609"/>
                    <a:pt x="3500" y="191"/>
                  </a:cubicBezTo>
                  <a:lnTo>
                    <a:pt x="35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42"/>
            <p:cNvSpPr/>
            <p:nvPr/>
          </p:nvSpPr>
          <p:spPr>
            <a:xfrm>
              <a:off x="1657010" y="3791085"/>
              <a:ext cx="281230" cy="383155"/>
            </a:xfrm>
            <a:custGeom>
              <a:rect b="b" l="l" r="r" t="t"/>
              <a:pathLst>
                <a:path extrusionOk="0" h="6635" w="4870">
                  <a:moveTo>
                    <a:pt x="2549" y="0"/>
                  </a:moveTo>
                  <a:cubicBezTo>
                    <a:pt x="2549" y="0"/>
                    <a:pt x="1750" y="419"/>
                    <a:pt x="1027" y="761"/>
                  </a:cubicBezTo>
                  <a:cubicBezTo>
                    <a:pt x="381" y="1103"/>
                    <a:pt x="0" y="2017"/>
                    <a:pt x="571" y="2892"/>
                  </a:cubicBezTo>
                  <a:cubicBezTo>
                    <a:pt x="1179" y="3767"/>
                    <a:pt x="1826" y="5212"/>
                    <a:pt x="2511" y="5821"/>
                  </a:cubicBezTo>
                  <a:cubicBezTo>
                    <a:pt x="3037" y="6318"/>
                    <a:pt x="3742" y="6635"/>
                    <a:pt x="4248" y="6635"/>
                  </a:cubicBezTo>
                  <a:cubicBezTo>
                    <a:pt x="4401" y="6635"/>
                    <a:pt x="4535" y="6606"/>
                    <a:pt x="4641" y="6544"/>
                  </a:cubicBezTo>
                  <a:cubicBezTo>
                    <a:pt x="4870" y="6392"/>
                    <a:pt x="4603" y="5859"/>
                    <a:pt x="4337" y="5288"/>
                  </a:cubicBezTo>
                  <a:cubicBezTo>
                    <a:pt x="4261" y="5288"/>
                    <a:pt x="4223" y="5250"/>
                    <a:pt x="4185" y="5250"/>
                  </a:cubicBezTo>
                  <a:cubicBezTo>
                    <a:pt x="3728" y="5212"/>
                    <a:pt x="2929" y="4223"/>
                    <a:pt x="2663" y="3196"/>
                  </a:cubicBezTo>
                  <a:cubicBezTo>
                    <a:pt x="2397" y="2169"/>
                    <a:pt x="3386" y="1636"/>
                    <a:pt x="3386" y="1636"/>
                  </a:cubicBezTo>
                  <a:cubicBezTo>
                    <a:pt x="3386" y="1636"/>
                    <a:pt x="3500" y="1636"/>
                    <a:pt x="3652" y="1674"/>
                  </a:cubicBezTo>
                  <a:lnTo>
                    <a:pt x="25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42"/>
            <p:cNvSpPr/>
            <p:nvPr/>
          </p:nvSpPr>
          <p:spPr>
            <a:xfrm>
              <a:off x="1795377" y="3885562"/>
              <a:ext cx="112146" cy="210952"/>
            </a:xfrm>
            <a:custGeom>
              <a:rect b="b" l="l" r="r" t="t"/>
              <a:pathLst>
                <a:path extrusionOk="0" h="3653" w="1942">
                  <a:moveTo>
                    <a:pt x="990" y="0"/>
                  </a:moveTo>
                  <a:cubicBezTo>
                    <a:pt x="990" y="0"/>
                    <a:pt x="1" y="533"/>
                    <a:pt x="267" y="1560"/>
                  </a:cubicBezTo>
                  <a:cubicBezTo>
                    <a:pt x="533" y="2587"/>
                    <a:pt x="1332" y="3576"/>
                    <a:pt x="1789" y="3614"/>
                  </a:cubicBezTo>
                  <a:cubicBezTo>
                    <a:pt x="1827" y="3614"/>
                    <a:pt x="1865" y="3652"/>
                    <a:pt x="1941" y="3652"/>
                  </a:cubicBezTo>
                  <a:cubicBezTo>
                    <a:pt x="1713" y="3196"/>
                    <a:pt x="1485" y="2739"/>
                    <a:pt x="1447" y="2397"/>
                  </a:cubicBezTo>
                  <a:cubicBezTo>
                    <a:pt x="1447" y="2093"/>
                    <a:pt x="1523" y="1750"/>
                    <a:pt x="1561" y="1446"/>
                  </a:cubicBezTo>
                  <a:cubicBezTo>
                    <a:pt x="1561" y="1218"/>
                    <a:pt x="1599" y="989"/>
                    <a:pt x="1751" y="837"/>
                  </a:cubicBezTo>
                  <a:lnTo>
                    <a:pt x="1256" y="38"/>
                  </a:lnTo>
                  <a:cubicBezTo>
                    <a:pt x="1104" y="0"/>
                    <a:pt x="990" y="0"/>
                    <a:pt x="9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42"/>
            <p:cNvSpPr/>
            <p:nvPr/>
          </p:nvSpPr>
          <p:spPr>
            <a:xfrm>
              <a:off x="1281297" y="3013321"/>
              <a:ext cx="881054" cy="1129310"/>
            </a:xfrm>
            <a:custGeom>
              <a:rect b="b" l="l" r="r" t="t"/>
              <a:pathLst>
                <a:path extrusionOk="0" h="19556" w="15257">
                  <a:moveTo>
                    <a:pt x="5631" y="1"/>
                  </a:moveTo>
                  <a:lnTo>
                    <a:pt x="1" y="2093"/>
                  </a:lnTo>
                  <a:cubicBezTo>
                    <a:pt x="1" y="2093"/>
                    <a:pt x="2664" y="6925"/>
                    <a:pt x="4718" y="10234"/>
                  </a:cubicBezTo>
                  <a:cubicBezTo>
                    <a:pt x="5897" y="12137"/>
                    <a:pt x="12213" y="19555"/>
                    <a:pt x="12213" y="19555"/>
                  </a:cubicBezTo>
                  <a:lnTo>
                    <a:pt x="15256" y="16892"/>
                  </a:lnTo>
                  <a:cubicBezTo>
                    <a:pt x="15256" y="16892"/>
                    <a:pt x="8713" y="6734"/>
                    <a:pt x="7876" y="5289"/>
                  </a:cubicBezTo>
                  <a:cubicBezTo>
                    <a:pt x="7039" y="3805"/>
                    <a:pt x="5631" y="1"/>
                    <a:pt x="56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42"/>
            <p:cNvSpPr/>
            <p:nvPr/>
          </p:nvSpPr>
          <p:spPr>
            <a:xfrm>
              <a:off x="1435082" y="1957727"/>
              <a:ext cx="298843" cy="422134"/>
            </a:xfrm>
            <a:custGeom>
              <a:rect b="b" l="l" r="r" t="t"/>
              <a:pathLst>
                <a:path extrusionOk="0" h="7310" w="5175">
                  <a:moveTo>
                    <a:pt x="2214" y="1"/>
                  </a:moveTo>
                  <a:cubicBezTo>
                    <a:pt x="1797" y="1"/>
                    <a:pt x="1391" y="80"/>
                    <a:pt x="1066" y="285"/>
                  </a:cubicBezTo>
                  <a:cubicBezTo>
                    <a:pt x="39" y="932"/>
                    <a:pt x="191" y="2415"/>
                    <a:pt x="267" y="2948"/>
                  </a:cubicBezTo>
                  <a:cubicBezTo>
                    <a:pt x="381" y="3519"/>
                    <a:pt x="571" y="4279"/>
                    <a:pt x="571" y="5040"/>
                  </a:cubicBezTo>
                  <a:cubicBezTo>
                    <a:pt x="571" y="5421"/>
                    <a:pt x="153" y="6144"/>
                    <a:pt x="1" y="6334"/>
                  </a:cubicBezTo>
                  <a:cubicBezTo>
                    <a:pt x="305" y="6828"/>
                    <a:pt x="990" y="7095"/>
                    <a:pt x="1522" y="7247"/>
                  </a:cubicBezTo>
                  <a:cubicBezTo>
                    <a:pt x="1723" y="7291"/>
                    <a:pt x="1897" y="7310"/>
                    <a:pt x="2061" y="7310"/>
                  </a:cubicBezTo>
                  <a:cubicBezTo>
                    <a:pt x="2177" y="7310"/>
                    <a:pt x="2287" y="7301"/>
                    <a:pt x="2397" y="7285"/>
                  </a:cubicBezTo>
                  <a:cubicBezTo>
                    <a:pt x="2359" y="7247"/>
                    <a:pt x="2321" y="7209"/>
                    <a:pt x="2321" y="7133"/>
                  </a:cubicBezTo>
                  <a:cubicBezTo>
                    <a:pt x="2283" y="6942"/>
                    <a:pt x="2435" y="6106"/>
                    <a:pt x="2626" y="5915"/>
                  </a:cubicBezTo>
                  <a:cubicBezTo>
                    <a:pt x="2752" y="5807"/>
                    <a:pt x="2886" y="5767"/>
                    <a:pt x="3029" y="5767"/>
                  </a:cubicBezTo>
                  <a:cubicBezTo>
                    <a:pt x="3188" y="5767"/>
                    <a:pt x="3358" y="5817"/>
                    <a:pt x="3539" y="5877"/>
                  </a:cubicBezTo>
                  <a:cubicBezTo>
                    <a:pt x="3587" y="5893"/>
                    <a:pt x="3629" y="5900"/>
                    <a:pt x="3668" y="5900"/>
                  </a:cubicBezTo>
                  <a:cubicBezTo>
                    <a:pt x="3999" y="5900"/>
                    <a:pt x="4027" y="5379"/>
                    <a:pt x="4300" y="5345"/>
                  </a:cubicBezTo>
                  <a:cubicBezTo>
                    <a:pt x="4490" y="5307"/>
                    <a:pt x="4376" y="5192"/>
                    <a:pt x="4338" y="5078"/>
                  </a:cubicBezTo>
                  <a:cubicBezTo>
                    <a:pt x="4414" y="5002"/>
                    <a:pt x="4566" y="5002"/>
                    <a:pt x="4604" y="4964"/>
                  </a:cubicBezTo>
                  <a:cubicBezTo>
                    <a:pt x="4680" y="4812"/>
                    <a:pt x="4528" y="4736"/>
                    <a:pt x="4566" y="4660"/>
                  </a:cubicBezTo>
                  <a:cubicBezTo>
                    <a:pt x="4642" y="4470"/>
                    <a:pt x="5175" y="4546"/>
                    <a:pt x="5175" y="4356"/>
                  </a:cubicBezTo>
                  <a:cubicBezTo>
                    <a:pt x="5137" y="3975"/>
                    <a:pt x="4604" y="3214"/>
                    <a:pt x="4718" y="2986"/>
                  </a:cubicBezTo>
                  <a:cubicBezTo>
                    <a:pt x="4946" y="2567"/>
                    <a:pt x="5022" y="2187"/>
                    <a:pt x="4946" y="1769"/>
                  </a:cubicBezTo>
                  <a:cubicBezTo>
                    <a:pt x="4908" y="1274"/>
                    <a:pt x="4794" y="1046"/>
                    <a:pt x="4376" y="627"/>
                  </a:cubicBezTo>
                  <a:cubicBezTo>
                    <a:pt x="4064" y="367"/>
                    <a:pt x="3113" y="1"/>
                    <a:pt x="2214"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42"/>
            <p:cNvSpPr/>
            <p:nvPr/>
          </p:nvSpPr>
          <p:spPr>
            <a:xfrm>
              <a:off x="1417526" y="1945889"/>
              <a:ext cx="312010" cy="287525"/>
            </a:xfrm>
            <a:custGeom>
              <a:rect b="b" l="l" r="r" t="t"/>
              <a:pathLst>
                <a:path extrusionOk="0" h="4979" w="5403">
                  <a:moveTo>
                    <a:pt x="2526" y="1"/>
                  </a:moveTo>
                  <a:cubicBezTo>
                    <a:pt x="1482" y="1"/>
                    <a:pt x="913" y="338"/>
                    <a:pt x="913" y="338"/>
                  </a:cubicBezTo>
                  <a:cubicBezTo>
                    <a:pt x="913" y="338"/>
                    <a:pt x="343" y="452"/>
                    <a:pt x="190" y="2202"/>
                  </a:cubicBezTo>
                  <a:cubicBezTo>
                    <a:pt x="0" y="4028"/>
                    <a:pt x="875" y="4979"/>
                    <a:pt x="875" y="4979"/>
                  </a:cubicBezTo>
                  <a:lnTo>
                    <a:pt x="1636" y="3495"/>
                  </a:lnTo>
                  <a:cubicBezTo>
                    <a:pt x="1636" y="3495"/>
                    <a:pt x="1560" y="3039"/>
                    <a:pt x="2245" y="2963"/>
                  </a:cubicBezTo>
                  <a:cubicBezTo>
                    <a:pt x="3006" y="2849"/>
                    <a:pt x="3082" y="2354"/>
                    <a:pt x="3691" y="2012"/>
                  </a:cubicBezTo>
                  <a:cubicBezTo>
                    <a:pt x="4107" y="1779"/>
                    <a:pt x="4457" y="1713"/>
                    <a:pt x="4720" y="1713"/>
                  </a:cubicBezTo>
                  <a:cubicBezTo>
                    <a:pt x="5058" y="1713"/>
                    <a:pt x="5250" y="1821"/>
                    <a:pt x="5250" y="1821"/>
                  </a:cubicBezTo>
                  <a:cubicBezTo>
                    <a:pt x="5212" y="1289"/>
                    <a:pt x="5403" y="794"/>
                    <a:pt x="5403" y="794"/>
                  </a:cubicBezTo>
                  <a:cubicBezTo>
                    <a:pt x="5403" y="794"/>
                    <a:pt x="4832" y="376"/>
                    <a:pt x="3767" y="147"/>
                  </a:cubicBezTo>
                  <a:cubicBezTo>
                    <a:pt x="3299" y="40"/>
                    <a:pt x="2885" y="1"/>
                    <a:pt x="2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42"/>
            <p:cNvSpPr/>
            <p:nvPr/>
          </p:nvSpPr>
          <p:spPr>
            <a:xfrm>
              <a:off x="1486305" y="2088298"/>
              <a:ext cx="71896" cy="80442"/>
            </a:xfrm>
            <a:custGeom>
              <a:rect b="b" l="l" r="r" t="t"/>
              <a:pathLst>
                <a:path extrusionOk="0" h="1393" w="1245">
                  <a:moveTo>
                    <a:pt x="635" y="1"/>
                  </a:moveTo>
                  <a:cubicBezTo>
                    <a:pt x="134" y="1"/>
                    <a:pt x="1" y="738"/>
                    <a:pt x="483" y="1258"/>
                  </a:cubicBezTo>
                  <a:cubicBezTo>
                    <a:pt x="579" y="1353"/>
                    <a:pt x="662" y="1392"/>
                    <a:pt x="735" y="1392"/>
                  </a:cubicBezTo>
                  <a:cubicBezTo>
                    <a:pt x="1066" y="1392"/>
                    <a:pt x="1168" y="573"/>
                    <a:pt x="1168" y="573"/>
                  </a:cubicBezTo>
                  <a:cubicBezTo>
                    <a:pt x="1168" y="573"/>
                    <a:pt x="1244" y="2"/>
                    <a:pt x="673" y="2"/>
                  </a:cubicBezTo>
                  <a:cubicBezTo>
                    <a:pt x="661" y="1"/>
                    <a:pt x="648" y="1"/>
                    <a:pt x="635"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42"/>
            <p:cNvSpPr/>
            <p:nvPr/>
          </p:nvSpPr>
          <p:spPr>
            <a:xfrm>
              <a:off x="1402107" y="2266338"/>
              <a:ext cx="226370" cy="147256"/>
            </a:xfrm>
            <a:custGeom>
              <a:rect b="b" l="l" r="r" t="t"/>
              <a:pathLst>
                <a:path extrusionOk="0" h="2550" w="3920">
                  <a:moveTo>
                    <a:pt x="800" y="1"/>
                  </a:moveTo>
                  <a:lnTo>
                    <a:pt x="1" y="762"/>
                  </a:lnTo>
                  <a:cubicBezTo>
                    <a:pt x="1" y="762"/>
                    <a:pt x="1599" y="1865"/>
                    <a:pt x="2512" y="1979"/>
                  </a:cubicBezTo>
                  <a:cubicBezTo>
                    <a:pt x="3387" y="2055"/>
                    <a:pt x="3919" y="2550"/>
                    <a:pt x="3919" y="2550"/>
                  </a:cubicBezTo>
                  <a:cubicBezTo>
                    <a:pt x="3919" y="2550"/>
                    <a:pt x="3044" y="1294"/>
                    <a:pt x="2474" y="990"/>
                  </a:cubicBezTo>
                  <a:cubicBezTo>
                    <a:pt x="1941" y="647"/>
                    <a:pt x="800" y="1"/>
                    <a:pt x="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42"/>
            <p:cNvSpPr/>
            <p:nvPr/>
          </p:nvSpPr>
          <p:spPr>
            <a:xfrm>
              <a:off x="1410943" y="1875262"/>
              <a:ext cx="391066" cy="243925"/>
            </a:xfrm>
            <a:custGeom>
              <a:rect b="b" l="l" r="r" t="t"/>
              <a:pathLst>
                <a:path extrusionOk="0" h="4224" w="6772">
                  <a:moveTo>
                    <a:pt x="2891" y="1"/>
                  </a:moveTo>
                  <a:cubicBezTo>
                    <a:pt x="0" y="1"/>
                    <a:pt x="76" y="3197"/>
                    <a:pt x="76" y="3197"/>
                  </a:cubicBezTo>
                  <a:lnTo>
                    <a:pt x="609" y="3273"/>
                  </a:lnTo>
                  <a:cubicBezTo>
                    <a:pt x="723" y="2550"/>
                    <a:pt x="1179" y="724"/>
                    <a:pt x="2625" y="686"/>
                  </a:cubicBezTo>
                  <a:cubicBezTo>
                    <a:pt x="2677" y="683"/>
                    <a:pt x="2728" y="682"/>
                    <a:pt x="2779" y="682"/>
                  </a:cubicBezTo>
                  <a:cubicBezTo>
                    <a:pt x="4481" y="682"/>
                    <a:pt x="4984" y="1903"/>
                    <a:pt x="4984" y="1903"/>
                  </a:cubicBezTo>
                  <a:cubicBezTo>
                    <a:pt x="4984" y="1903"/>
                    <a:pt x="4380" y="1394"/>
                    <a:pt x="3317" y="1394"/>
                  </a:cubicBezTo>
                  <a:cubicBezTo>
                    <a:pt x="3217" y="1394"/>
                    <a:pt x="3113" y="1399"/>
                    <a:pt x="3006" y="1408"/>
                  </a:cubicBezTo>
                  <a:cubicBezTo>
                    <a:pt x="1978" y="1523"/>
                    <a:pt x="1674" y="2778"/>
                    <a:pt x="1560" y="3425"/>
                  </a:cubicBezTo>
                  <a:lnTo>
                    <a:pt x="6658" y="4224"/>
                  </a:lnTo>
                  <a:lnTo>
                    <a:pt x="6772" y="3805"/>
                  </a:lnTo>
                  <a:lnTo>
                    <a:pt x="5859" y="3120"/>
                  </a:lnTo>
                  <a:cubicBezTo>
                    <a:pt x="5859" y="3120"/>
                    <a:pt x="6049" y="1"/>
                    <a:pt x="28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42"/>
            <p:cNvSpPr/>
            <p:nvPr/>
          </p:nvSpPr>
          <p:spPr>
            <a:xfrm>
              <a:off x="1446054" y="1914646"/>
              <a:ext cx="252703" cy="158401"/>
            </a:xfrm>
            <a:custGeom>
              <a:rect b="b" l="l" r="r" t="t"/>
              <a:pathLst>
                <a:path extrusionOk="0" h="2743" w="4376">
                  <a:moveTo>
                    <a:pt x="2171" y="0"/>
                  </a:moveTo>
                  <a:cubicBezTo>
                    <a:pt x="2120" y="0"/>
                    <a:pt x="2069" y="1"/>
                    <a:pt x="2017" y="4"/>
                  </a:cubicBezTo>
                  <a:cubicBezTo>
                    <a:pt x="571" y="42"/>
                    <a:pt x="115" y="1868"/>
                    <a:pt x="1" y="2591"/>
                  </a:cubicBezTo>
                  <a:lnTo>
                    <a:pt x="952" y="2743"/>
                  </a:lnTo>
                  <a:cubicBezTo>
                    <a:pt x="1066" y="2096"/>
                    <a:pt x="1370" y="841"/>
                    <a:pt x="2398" y="726"/>
                  </a:cubicBezTo>
                  <a:cubicBezTo>
                    <a:pt x="2505" y="717"/>
                    <a:pt x="2609" y="712"/>
                    <a:pt x="2709" y="712"/>
                  </a:cubicBezTo>
                  <a:cubicBezTo>
                    <a:pt x="3772" y="712"/>
                    <a:pt x="4376" y="1221"/>
                    <a:pt x="4376" y="1221"/>
                  </a:cubicBezTo>
                  <a:cubicBezTo>
                    <a:pt x="4376" y="1221"/>
                    <a:pt x="3873" y="0"/>
                    <a:pt x="2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42"/>
            <p:cNvSpPr/>
            <p:nvPr/>
          </p:nvSpPr>
          <p:spPr>
            <a:xfrm>
              <a:off x="1274193" y="3037518"/>
              <a:ext cx="510257" cy="296649"/>
            </a:xfrm>
            <a:custGeom>
              <a:rect b="b" l="l" r="r" t="t"/>
              <a:pathLst>
                <a:path extrusionOk="0" h="5137" w="8836">
                  <a:moveTo>
                    <a:pt x="7428" y="0"/>
                  </a:moveTo>
                  <a:cubicBezTo>
                    <a:pt x="7428" y="0"/>
                    <a:pt x="3158" y="2491"/>
                    <a:pt x="703" y="2491"/>
                  </a:cubicBezTo>
                  <a:cubicBezTo>
                    <a:pt x="495" y="2491"/>
                    <a:pt x="301" y="2473"/>
                    <a:pt x="124" y="2435"/>
                  </a:cubicBezTo>
                  <a:cubicBezTo>
                    <a:pt x="122" y="2435"/>
                    <a:pt x="122" y="2435"/>
                    <a:pt x="121" y="2435"/>
                  </a:cubicBezTo>
                  <a:cubicBezTo>
                    <a:pt x="1" y="2435"/>
                    <a:pt x="2102" y="5136"/>
                    <a:pt x="2102" y="5136"/>
                  </a:cubicBezTo>
                  <a:cubicBezTo>
                    <a:pt x="2102" y="5136"/>
                    <a:pt x="7504" y="3576"/>
                    <a:pt x="8836" y="2587"/>
                  </a:cubicBezTo>
                  <a:cubicBezTo>
                    <a:pt x="7885" y="989"/>
                    <a:pt x="7428"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42"/>
            <p:cNvSpPr/>
            <p:nvPr/>
          </p:nvSpPr>
          <p:spPr>
            <a:xfrm>
              <a:off x="1795377" y="4155770"/>
              <a:ext cx="472432" cy="30837"/>
            </a:xfrm>
            <a:custGeom>
              <a:rect b="b" l="l" r="r" t="t"/>
              <a:pathLst>
                <a:path extrusionOk="0" h="534" w="8181">
                  <a:moveTo>
                    <a:pt x="1" y="1"/>
                  </a:moveTo>
                  <a:lnTo>
                    <a:pt x="1" y="533"/>
                  </a:lnTo>
                  <a:lnTo>
                    <a:pt x="8180" y="533"/>
                  </a:lnTo>
                  <a:lnTo>
                    <a:pt x="81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42"/>
            <p:cNvSpPr/>
            <p:nvPr/>
          </p:nvSpPr>
          <p:spPr>
            <a:xfrm>
              <a:off x="1881076" y="4140409"/>
              <a:ext cx="320845" cy="61559"/>
            </a:xfrm>
            <a:custGeom>
              <a:rect b="b" l="l" r="r" t="t"/>
              <a:pathLst>
                <a:path extrusionOk="0" h="1066" w="5556">
                  <a:moveTo>
                    <a:pt x="533" y="0"/>
                  </a:moveTo>
                  <a:cubicBezTo>
                    <a:pt x="229" y="0"/>
                    <a:pt x="1" y="228"/>
                    <a:pt x="1" y="533"/>
                  </a:cubicBezTo>
                  <a:cubicBezTo>
                    <a:pt x="1" y="837"/>
                    <a:pt x="229" y="1065"/>
                    <a:pt x="533" y="1065"/>
                  </a:cubicBezTo>
                  <a:lnTo>
                    <a:pt x="5022" y="1065"/>
                  </a:lnTo>
                  <a:cubicBezTo>
                    <a:pt x="5327" y="1065"/>
                    <a:pt x="5555" y="837"/>
                    <a:pt x="5555" y="533"/>
                  </a:cubicBezTo>
                  <a:cubicBezTo>
                    <a:pt x="5555" y="228"/>
                    <a:pt x="5327" y="0"/>
                    <a:pt x="50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42"/>
            <p:cNvSpPr/>
            <p:nvPr/>
          </p:nvSpPr>
          <p:spPr>
            <a:xfrm>
              <a:off x="2526997" y="2694778"/>
              <a:ext cx="470238" cy="30779"/>
            </a:xfrm>
            <a:custGeom>
              <a:rect b="b" l="l" r="r" t="t"/>
              <a:pathLst>
                <a:path extrusionOk="0" h="533" w="8143">
                  <a:moveTo>
                    <a:pt x="1" y="0"/>
                  </a:moveTo>
                  <a:lnTo>
                    <a:pt x="1" y="533"/>
                  </a:lnTo>
                  <a:lnTo>
                    <a:pt x="8142" y="533"/>
                  </a:lnTo>
                  <a:lnTo>
                    <a:pt x="81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42"/>
            <p:cNvSpPr/>
            <p:nvPr/>
          </p:nvSpPr>
          <p:spPr>
            <a:xfrm>
              <a:off x="2612696" y="2679359"/>
              <a:ext cx="320787" cy="61617"/>
            </a:xfrm>
            <a:custGeom>
              <a:rect b="b" l="l" r="r" t="t"/>
              <a:pathLst>
                <a:path extrusionOk="0" h="1067" w="5555">
                  <a:moveTo>
                    <a:pt x="533" y="1"/>
                  </a:moveTo>
                  <a:cubicBezTo>
                    <a:pt x="229" y="1"/>
                    <a:pt x="0" y="229"/>
                    <a:pt x="0" y="534"/>
                  </a:cubicBezTo>
                  <a:cubicBezTo>
                    <a:pt x="0" y="838"/>
                    <a:pt x="229" y="1066"/>
                    <a:pt x="533" y="1066"/>
                  </a:cubicBezTo>
                  <a:lnTo>
                    <a:pt x="5022" y="1066"/>
                  </a:lnTo>
                  <a:cubicBezTo>
                    <a:pt x="5288" y="1066"/>
                    <a:pt x="5555" y="838"/>
                    <a:pt x="5555" y="534"/>
                  </a:cubicBezTo>
                  <a:cubicBezTo>
                    <a:pt x="5555" y="229"/>
                    <a:pt x="5288" y="1"/>
                    <a:pt x="50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42"/>
            <p:cNvSpPr/>
            <p:nvPr/>
          </p:nvSpPr>
          <p:spPr>
            <a:xfrm>
              <a:off x="2526997" y="3481319"/>
              <a:ext cx="470238" cy="32974"/>
            </a:xfrm>
            <a:custGeom>
              <a:rect b="b" l="l" r="r" t="t"/>
              <a:pathLst>
                <a:path extrusionOk="0" h="571" w="8143">
                  <a:moveTo>
                    <a:pt x="1" y="0"/>
                  </a:moveTo>
                  <a:lnTo>
                    <a:pt x="1" y="571"/>
                  </a:lnTo>
                  <a:lnTo>
                    <a:pt x="8142" y="571"/>
                  </a:lnTo>
                  <a:lnTo>
                    <a:pt x="81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42"/>
            <p:cNvSpPr/>
            <p:nvPr/>
          </p:nvSpPr>
          <p:spPr>
            <a:xfrm>
              <a:off x="2612696" y="3468095"/>
              <a:ext cx="320787" cy="61559"/>
            </a:xfrm>
            <a:custGeom>
              <a:rect b="b" l="l" r="r" t="t"/>
              <a:pathLst>
                <a:path extrusionOk="0" h="1066" w="5555">
                  <a:moveTo>
                    <a:pt x="533" y="1"/>
                  </a:moveTo>
                  <a:cubicBezTo>
                    <a:pt x="229" y="1"/>
                    <a:pt x="0" y="229"/>
                    <a:pt x="0" y="533"/>
                  </a:cubicBezTo>
                  <a:cubicBezTo>
                    <a:pt x="0" y="800"/>
                    <a:pt x="229" y="1066"/>
                    <a:pt x="533" y="1066"/>
                  </a:cubicBezTo>
                  <a:lnTo>
                    <a:pt x="5022" y="1066"/>
                  </a:lnTo>
                  <a:cubicBezTo>
                    <a:pt x="5288" y="1066"/>
                    <a:pt x="5555" y="800"/>
                    <a:pt x="5555" y="533"/>
                  </a:cubicBezTo>
                  <a:cubicBezTo>
                    <a:pt x="5555" y="229"/>
                    <a:pt x="5288" y="1"/>
                    <a:pt x="50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42"/>
            <p:cNvSpPr/>
            <p:nvPr/>
          </p:nvSpPr>
          <p:spPr>
            <a:xfrm>
              <a:off x="2364434" y="4142603"/>
              <a:ext cx="63753" cy="63753"/>
            </a:xfrm>
            <a:custGeom>
              <a:rect b="b" l="l" r="r" t="t"/>
              <a:pathLst>
                <a:path extrusionOk="0" h="1104" w="1104">
                  <a:moveTo>
                    <a:pt x="571" y="0"/>
                  </a:moveTo>
                  <a:cubicBezTo>
                    <a:pt x="267" y="0"/>
                    <a:pt x="0" y="229"/>
                    <a:pt x="0" y="533"/>
                  </a:cubicBezTo>
                  <a:cubicBezTo>
                    <a:pt x="0" y="837"/>
                    <a:pt x="267" y="1104"/>
                    <a:pt x="571" y="1104"/>
                  </a:cubicBezTo>
                  <a:cubicBezTo>
                    <a:pt x="875" y="1104"/>
                    <a:pt x="1104" y="837"/>
                    <a:pt x="1104" y="533"/>
                  </a:cubicBezTo>
                  <a:cubicBezTo>
                    <a:pt x="1104" y="229"/>
                    <a:pt x="875"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42"/>
            <p:cNvSpPr/>
            <p:nvPr/>
          </p:nvSpPr>
          <p:spPr>
            <a:xfrm>
              <a:off x="2364434" y="3916285"/>
              <a:ext cx="63753" cy="63753"/>
            </a:xfrm>
            <a:custGeom>
              <a:rect b="b" l="l" r="r" t="t"/>
              <a:pathLst>
                <a:path extrusionOk="0" h="1104" w="1104">
                  <a:moveTo>
                    <a:pt x="571" y="1"/>
                  </a:moveTo>
                  <a:cubicBezTo>
                    <a:pt x="267" y="1"/>
                    <a:pt x="0" y="267"/>
                    <a:pt x="0" y="571"/>
                  </a:cubicBezTo>
                  <a:cubicBezTo>
                    <a:pt x="0" y="876"/>
                    <a:pt x="267" y="1104"/>
                    <a:pt x="571" y="1104"/>
                  </a:cubicBezTo>
                  <a:cubicBezTo>
                    <a:pt x="875" y="1104"/>
                    <a:pt x="1104" y="876"/>
                    <a:pt x="1104" y="571"/>
                  </a:cubicBezTo>
                  <a:cubicBezTo>
                    <a:pt x="1104" y="267"/>
                    <a:pt x="875"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42"/>
            <p:cNvSpPr/>
            <p:nvPr/>
          </p:nvSpPr>
          <p:spPr>
            <a:xfrm>
              <a:off x="2364434" y="3692219"/>
              <a:ext cx="63753" cy="63753"/>
            </a:xfrm>
            <a:custGeom>
              <a:rect b="b" l="l" r="r" t="t"/>
              <a:pathLst>
                <a:path extrusionOk="0" h="1104" w="1104">
                  <a:moveTo>
                    <a:pt x="571" y="0"/>
                  </a:moveTo>
                  <a:cubicBezTo>
                    <a:pt x="267" y="0"/>
                    <a:pt x="0" y="229"/>
                    <a:pt x="0" y="533"/>
                  </a:cubicBezTo>
                  <a:cubicBezTo>
                    <a:pt x="0" y="837"/>
                    <a:pt x="267" y="1104"/>
                    <a:pt x="571" y="1104"/>
                  </a:cubicBezTo>
                  <a:cubicBezTo>
                    <a:pt x="875" y="1104"/>
                    <a:pt x="1104" y="837"/>
                    <a:pt x="1104" y="533"/>
                  </a:cubicBezTo>
                  <a:cubicBezTo>
                    <a:pt x="1104" y="229"/>
                    <a:pt x="875"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42"/>
            <p:cNvSpPr/>
            <p:nvPr/>
          </p:nvSpPr>
          <p:spPr>
            <a:xfrm>
              <a:off x="2364434" y="3465900"/>
              <a:ext cx="63753" cy="63753"/>
            </a:xfrm>
            <a:custGeom>
              <a:rect b="b" l="l" r="r" t="t"/>
              <a:pathLst>
                <a:path extrusionOk="0" h="1104" w="1104">
                  <a:moveTo>
                    <a:pt x="571" y="1"/>
                  </a:moveTo>
                  <a:cubicBezTo>
                    <a:pt x="267" y="1"/>
                    <a:pt x="0" y="267"/>
                    <a:pt x="0" y="571"/>
                  </a:cubicBezTo>
                  <a:cubicBezTo>
                    <a:pt x="0" y="876"/>
                    <a:pt x="267" y="1104"/>
                    <a:pt x="571" y="1104"/>
                  </a:cubicBezTo>
                  <a:cubicBezTo>
                    <a:pt x="875" y="1104"/>
                    <a:pt x="1104" y="876"/>
                    <a:pt x="1104" y="571"/>
                  </a:cubicBezTo>
                  <a:cubicBezTo>
                    <a:pt x="1104" y="267"/>
                    <a:pt x="875"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42"/>
            <p:cNvSpPr/>
            <p:nvPr/>
          </p:nvSpPr>
          <p:spPr>
            <a:xfrm>
              <a:off x="2364434" y="3241834"/>
              <a:ext cx="63753" cy="63753"/>
            </a:xfrm>
            <a:custGeom>
              <a:rect b="b" l="l" r="r" t="t"/>
              <a:pathLst>
                <a:path extrusionOk="0" h="1104" w="1104">
                  <a:moveTo>
                    <a:pt x="571" y="0"/>
                  </a:moveTo>
                  <a:cubicBezTo>
                    <a:pt x="267" y="0"/>
                    <a:pt x="0" y="228"/>
                    <a:pt x="0" y="533"/>
                  </a:cubicBezTo>
                  <a:cubicBezTo>
                    <a:pt x="0" y="837"/>
                    <a:pt x="267" y="1103"/>
                    <a:pt x="571" y="1103"/>
                  </a:cubicBezTo>
                  <a:cubicBezTo>
                    <a:pt x="875" y="1103"/>
                    <a:pt x="1104" y="837"/>
                    <a:pt x="1104" y="533"/>
                  </a:cubicBezTo>
                  <a:cubicBezTo>
                    <a:pt x="1104" y="228"/>
                    <a:pt x="875"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42"/>
            <p:cNvSpPr/>
            <p:nvPr/>
          </p:nvSpPr>
          <p:spPr>
            <a:xfrm>
              <a:off x="2364434" y="3015516"/>
              <a:ext cx="63753" cy="63753"/>
            </a:xfrm>
            <a:custGeom>
              <a:rect b="b" l="l" r="r" t="t"/>
              <a:pathLst>
                <a:path extrusionOk="0" h="1104" w="1104">
                  <a:moveTo>
                    <a:pt x="571" y="1"/>
                  </a:moveTo>
                  <a:cubicBezTo>
                    <a:pt x="267" y="1"/>
                    <a:pt x="0" y="267"/>
                    <a:pt x="0" y="571"/>
                  </a:cubicBezTo>
                  <a:cubicBezTo>
                    <a:pt x="0" y="876"/>
                    <a:pt x="267" y="1104"/>
                    <a:pt x="571" y="1104"/>
                  </a:cubicBezTo>
                  <a:cubicBezTo>
                    <a:pt x="875" y="1104"/>
                    <a:pt x="1104" y="876"/>
                    <a:pt x="1104" y="571"/>
                  </a:cubicBezTo>
                  <a:cubicBezTo>
                    <a:pt x="1104" y="267"/>
                    <a:pt x="875"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42"/>
            <p:cNvSpPr/>
            <p:nvPr/>
          </p:nvSpPr>
          <p:spPr>
            <a:xfrm>
              <a:off x="2364434" y="2092802"/>
              <a:ext cx="63753" cy="63753"/>
            </a:xfrm>
            <a:custGeom>
              <a:rect b="b" l="l" r="r" t="t"/>
              <a:pathLst>
                <a:path extrusionOk="0" h="1104" w="1104">
                  <a:moveTo>
                    <a:pt x="571" y="0"/>
                  </a:moveTo>
                  <a:cubicBezTo>
                    <a:pt x="267" y="0"/>
                    <a:pt x="0" y="228"/>
                    <a:pt x="0" y="533"/>
                  </a:cubicBezTo>
                  <a:cubicBezTo>
                    <a:pt x="0" y="837"/>
                    <a:pt x="267" y="1103"/>
                    <a:pt x="571" y="1103"/>
                  </a:cubicBezTo>
                  <a:cubicBezTo>
                    <a:pt x="875" y="1103"/>
                    <a:pt x="1104" y="837"/>
                    <a:pt x="1104" y="533"/>
                  </a:cubicBezTo>
                  <a:cubicBezTo>
                    <a:pt x="1104" y="228"/>
                    <a:pt x="875"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42"/>
            <p:cNvSpPr/>
            <p:nvPr/>
          </p:nvSpPr>
          <p:spPr>
            <a:xfrm>
              <a:off x="2364434" y="1866484"/>
              <a:ext cx="63753" cy="63753"/>
            </a:xfrm>
            <a:custGeom>
              <a:rect b="b" l="l" r="r" t="t"/>
              <a:pathLst>
                <a:path extrusionOk="0" h="1104" w="1104">
                  <a:moveTo>
                    <a:pt x="571" y="1"/>
                  </a:moveTo>
                  <a:cubicBezTo>
                    <a:pt x="267" y="1"/>
                    <a:pt x="0" y="267"/>
                    <a:pt x="0" y="571"/>
                  </a:cubicBezTo>
                  <a:cubicBezTo>
                    <a:pt x="0" y="876"/>
                    <a:pt x="267" y="1104"/>
                    <a:pt x="571" y="1104"/>
                  </a:cubicBezTo>
                  <a:cubicBezTo>
                    <a:pt x="875" y="1104"/>
                    <a:pt x="1104" y="876"/>
                    <a:pt x="1104" y="571"/>
                  </a:cubicBezTo>
                  <a:cubicBezTo>
                    <a:pt x="1104" y="267"/>
                    <a:pt x="875"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42"/>
            <p:cNvSpPr/>
            <p:nvPr/>
          </p:nvSpPr>
          <p:spPr>
            <a:xfrm>
              <a:off x="2364434" y="4364475"/>
              <a:ext cx="63753" cy="63753"/>
            </a:xfrm>
            <a:custGeom>
              <a:rect b="b" l="l" r="r" t="t"/>
              <a:pathLst>
                <a:path extrusionOk="0" h="1104" w="1104">
                  <a:moveTo>
                    <a:pt x="571" y="1"/>
                  </a:moveTo>
                  <a:cubicBezTo>
                    <a:pt x="267" y="1"/>
                    <a:pt x="0" y="267"/>
                    <a:pt x="0" y="571"/>
                  </a:cubicBezTo>
                  <a:cubicBezTo>
                    <a:pt x="0" y="876"/>
                    <a:pt x="267" y="1104"/>
                    <a:pt x="571" y="1104"/>
                  </a:cubicBezTo>
                  <a:cubicBezTo>
                    <a:pt x="875" y="1104"/>
                    <a:pt x="1104" y="876"/>
                    <a:pt x="1104" y="571"/>
                  </a:cubicBezTo>
                  <a:cubicBezTo>
                    <a:pt x="1104" y="267"/>
                    <a:pt x="875"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42"/>
            <p:cNvSpPr/>
            <p:nvPr/>
          </p:nvSpPr>
          <p:spPr>
            <a:xfrm>
              <a:off x="2364434" y="4586404"/>
              <a:ext cx="63753" cy="63753"/>
            </a:xfrm>
            <a:custGeom>
              <a:rect b="b" l="l" r="r" t="t"/>
              <a:pathLst>
                <a:path extrusionOk="0" h="1104" w="1104">
                  <a:moveTo>
                    <a:pt x="571" y="0"/>
                  </a:moveTo>
                  <a:cubicBezTo>
                    <a:pt x="267" y="0"/>
                    <a:pt x="0" y="266"/>
                    <a:pt x="0" y="571"/>
                  </a:cubicBezTo>
                  <a:cubicBezTo>
                    <a:pt x="0" y="875"/>
                    <a:pt x="267" y="1103"/>
                    <a:pt x="571" y="1103"/>
                  </a:cubicBezTo>
                  <a:cubicBezTo>
                    <a:pt x="875" y="1103"/>
                    <a:pt x="1104" y="875"/>
                    <a:pt x="1104" y="571"/>
                  </a:cubicBezTo>
                  <a:cubicBezTo>
                    <a:pt x="1104" y="266"/>
                    <a:pt x="875"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42"/>
            <p:cNvSpPr/>
            <p:nvPr/>
          </p:nvSpPr>
          <p:spPr>
            <a:xfrm>
              <a:off x="1182431" y="1391960"/>
              <a:ext cx="2429899" cy="167006"/>
            </a:xfrm>
            <a:custGeom>
              <a:rect b="b" l="l" r="r" t="t"/>
              <a:pathLst>
                <a:path extrusionOk="0" h="2892" w="42078">
                  <a:moveTo>
                    <a:pt x="1" y="0"/>
                  </a:moveTo>
                  <a:lnTo>
                    <a:pt x="1" y="2891"/>
                  </a:lnTo>
                  <a:lnTo>
                    <a:pt x="42077" y="2891"/>
                  </a:lnTo>
                  <a:lnTo>
                    <a:pt x="420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42"/>
            <p:cNvSpPr/>
            <p:nvPr/>
          </p:nvSpPr>
          <p:spPr>
            <a:xfrm>
              <a:off x="1182431" y="1528132"/>
              <a:ext cx="2429899" cy="30837"/>
            </a:xfrm>
            <a:custGeom>
              <a:rect b="b" l="l" r="r" t="t"/>
              <a:pathLst>
                <a:path extrusionOk="0" h="534" w="42078">
                  <a:moveTo>
                    <a:pt x="1" y="1"/>
                  </a:moveTo>
                  <a:lnTo>
                    <a:pt x="1" y="533"/>
                  </a:lnTo>
                  <a:lnTo>
                    <a:pt x="42077" y="533"/>
                  </a:lnTo>
                  <a:lnTo>
                    <a:pt x="420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42"/>
            <p:cNvSpPr/>
            <p:nvPr/>
          </p:nvSpPr>
          <p:spPr>
            <a:xfrm>
              <a:off x="1182431" y="1391960"/>
              <a:ext cx="2429899" cy="32974"/>
            </a:xfrm>
            <a:custGeom>
              <a:rect b="b" l="l" r="r" t="t"/>
              <a:pathLst>
                <a:path extrusionOk="0" h="571" w="42078">
                  <a:moveTo>
                    <a:pt x="1" y="0"/>
                  </a:moveTo>
                  <a:lnTo>
                    <a:pt x="1" y="571"/>
                  </a:lnTo>
                  <a:lnTo>
                    <a:pt x="42077" y="571"/>
                  </a:lnTo>
                  <a:lnTo>
                    <a:pt x="42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42"/>
            <p:cNvSpPr/>
            <p:nvPr/>
          </p:nvSpPr>
          <p:spPr>
            <a:xfrm>
              <a:off x="1298852" y="1455657"/>
              <a:ext cx="39615" cy="39615"/>
            </a:xfrm>
            <a:custGeom>
              <a:rect b="b" l="l" r="r" t="t"/>
              <a:pathLst>
                <a:path extrusionOk="0" h="686" w="686">
                  <a:moveTo>
                    <a:pt x="343" y="0"/>
                  </a:moveTo>
                  <a:cubicBezTo>
                    <a:pt x="153" y="0"/>
                    <a:pt x="1" y="153"/>
                    <a:pt x="1" y="343"/>
                  </a:cubicBezTo>
                  <a:cubicBezTo>
                    <a:pt x="1" y="533"/>
                    <a:pt x="153" y="685"/>
                    <a:pt x="343" y="685"/>
                  </a:cubicBezTo>
                  <a:cubicBezTo>
                    <a:pt x="533" y="685"/>
                    <a:pt x="686" y="533"/>
                    <a:pt x="686" y="343"/>
                  </a:cubicBezTo>
                  <a:cubicBezTo>
                    <a:pt x="686"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42"/>
            <p:cNvSpPr/>
            <p:nvPr/>
          </p:nvSpPr>
          <p:spPr>
            <a:xfrm>
              <a:off x="1415332" y="1455657"/>
              <a:ext cx="39557" cy="39615"/>
            </a:xfrm>
            <a:custGeom>
              <a:rect b="b" l="l" r="r" t="t"/>
              <a:pathLst>
                <a:path extrusionOk="0" h="686" w="685">
                  <a:moveTo>
                    <a:pt x="343" y="0"/>
                  </a:moveTo>
                  <a:cubicBezTo>
                    <a:pt x="152" y="0"/>
                    <a:pt x="0" y="153"/>
                    <a:pt x="0" y="343"/>
                  </a:cubicBezTo>
                  <a:cubicBezTo>
                    <a:pt x="0" y="533"/>
                    <a:pt x="152" y="685"/>
                    <a:pt x="343" y="685"/>
                  </a:cubicBezTo>
                  <a:cubicBezTo>
                    <a:pt x="533" y="685"/>
                    <a:pt x="685" y="533"/>
                    <a:pt x="685" y="343"/>
                  </a:cubicBezTo>
                  <a:cubicBezTo>
                    <a:pt x="685"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42"/>
            <p:cNvSpPr/>
            <p:nvPr/>
          </p:nvSpPr>
          <p:spPr>
            <a:xfrm>
              <a:off x="1533948" y="1455657"/>
              <a:ext cx="37420" cy="39615"/>
            </a:xfrm>
            <a:custGeom>
              <a:rect b="b" l="l" r="r" t="t"/>
              <a:pathLst>
                <a:path extrusionOk="0" h="686" w="648">
                  <a:moveTo>
                    <a:pt x="343" y="0"/>
                  </a:moveTo>
                  <a:cubicBezTo>
                    <a:pt x="153" y="0"/>
                    <a:pt x="1" y="153"/>
                    <a:pt x="1" y="343"/>
                  </a:cubicBezTo>
                  <a:cubicBezTo>
                    <a:pt x="1" y="533"/>
                    <a:pt x="153" y="685"/>
                    <a:pt x="343" y="685"/>
                  </a:cubicBezTo>
                  <a:cubicBezTo>
                    <a:pt x="495" y="685"/>
                    <a:pt x="647" y="533"/>
                    <a:pt x="647" y="343"/>
                  </a:cubicBezTo>
                  <a:cubicBezTo>
                    <a:pt x="647" y="153"/>
                    <a:pt x="495"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42"/>
            <p:cNvSpPr/>
            <p:nvPr/>
          </p:nvSpPr>
          <p:spPr>
            <a:xfrm>
              <a:off x="3232225" y="1455657"/>
              <a:ext cx="39615" cy="39615"/>
            </a:xfrm>
            <a:custGeom>
              <a:rect b="b" l="l" r="r" t="t"/>
              <a:pathLst>
                <a:path extrusionOk="0" h="686" w="686">
                  <a:moveTo>
                    <a:pt x="343" y="0"/>
                  </a:moveTo>
                  <a:cubicBezTo>
                    <a:pt x="153" y="0"/>
                    <a:pt x="1" y="153"/>
                    <a:pt x="1" y="343"/>
                  </a:cubicBezTo>
                  <a:cubicBezTo>
                    <a:pt x="1" y="533"/>
                    <a:pt x="153" y="685"/>
                    <a:pt x="343" y="685"/>
                  </a:cubicBezTo>
                  <a:cubicBezTo>
                    <a:pt x="533" y="685"/>
                    <a:pt x="686" y="533"/>
                    <a:pt x="686" y="343"/>
                  </a:cubicBezTo>
                  <a:cubicBezTo>
                    <a:pt x="686"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42"/>
            <p:cNvSpPr/>
            <p:nvPr/>
          </p:nvSpPr>
          <p:spPr>
            <a:xfrm>
              <a:off x="3350899" y="1455657"/>
              <a:ext cx="39557" cy="39615"/>
            </a:xfrm>
            <a:custGeom>
              <a:rect b="b" l="l" r="r" t="t"/>
              <a:pathLst>
                <a:path extrusionOk="0" h="686" w="685">
                  <a:moveTo>
                    <a:pt x="343" y="0"/>
                  </a:moveTo>
                  <a:cubicBezTo>
                    <a:pt x="152" y="0"/>
                    <a:pt x="0" y="153"/>
                    <a:pt x="0" y="343"/>
                  </a:cubicBezTo>
                  <a:cubicBezTo>
                    <a:pt x="0" y="533"/>
                    <a:pt x="152" y="685"/>
                    <a:pt x="343" y="685"/>
                  </a:cubicBezTo>
                  <a:cubicBezTo>
                    <a:pt x="533" y="685"/>
                    <a:pt x="685" y="533"/>
                    <a:pt x="685" y="343"/>
                  </a:cubicBezTo>
                  <a:cubicBezTo>
                    <a:pt x="685"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42"/>
            <p:cNvSpPr/>
            <p:nvPr/>
          </p:nvSpPr>
          <p:spPr>
            <a:xfrm>
              <a:off x="3467321" y="1455657"/>
              <a:ext cx="39615" cy="39615"/>
            </a:xfrm>
            <a:custGeom>
              <a:rect b="b" l="l" r="r" t="t"/>
              <a:pathLst>
                <a:path extrusionOk="0" h="686" w="686">
                  <a:moveTo>
                    <a:pt x="343" y="0"/>
                  </a:moveTo>
                  <a:cubicBezTo>
                    <a:pt x="153" y="0"/>
                    <a:pt x="0" y="153"/>
                    <a:pt x="0" y="343"/>
                  </a:cubicBezTo>
                  <a:cubicBezTo>
                    <a:pt x="0" y="533"/>
                    <a:pt x="153" y="685"/>
                    <a:pt x="343" y="685"/>
                  </a:cubicBezTo>
                  <a:cubicBezTo>
                    <a:pt x="533" y="685"/>
                    <a:pt x="685" y="533"/>
                    <a:pt x="685" y="343"/>
                  </a:cubicBezTo>
                  <a:cubicBezTo>
                    <a:pt x="685"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42"/>
            <p:cNvSpPr/>
            <p:nvPr/>
          </p:nvSpPr>
          <p:spPr>
            <a:xfrm>
              <a:off x="2258984" y="1455657"/>
              <a:ext cx="39557" cy="39615"/>
            </a:xfrm>
            <a:custGeom>
              <a:rect b="b" l="l" r="r" t="t"/>
              <a:pathLst>
                <a:path extrusionOk="0" h="686" w="685">
                  <a:moveTo>
                    <a:pt x="343" y="0"/>
                  </a:moveTo>
                  <a:cubicBezTo>
                    <a:pt x="152" y="0"/>
                    <a:pt x="0" y="153"/>
                    <a:pt x="0" y="343"/>
                  </a:cubicBezTo>
                  <a:cubicBezTo>
                    <a:pt x="0" y="533"/>
                    <a:pt x="152" y="685"/>
                    <a:pt x="343" y="685"/>
                  </a:cubicBezTo>
                  <a:cubicBezTo>
                    <a:pt x="533" y="685"/>
                    <a:pt x="685" y="533"/>
                    <a:pt x="685" y="343"/>
                  </a:cubicBezTo>
                  <a:cubicBezTo>
                    <a:pt x="685"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42"/>
            <p:cNvSpPr/>
            <p:nvPr/>
          </p:nvSpPr>
          <p:spPr>
            <a:xfrm>
              <a:off x="2377600" y="1455657"/>
              <a:ext cx="39615" cy="39615"/>
            </a:xfrm>
            <a:custGeom>
              <a:rect b="b" l="l" r="r" t="t"/>
              <a:pathLst>
                <a:path extrusionOk="0" h="686" w="686">
                  <a:moveTo>
                    <a:pt x="343" y="0"/>
                  </a:moveTo>
                  <a:cubicBezTo>
                    <a:pt x="153" y="0"/>
                    <a:pt x="1" y="153"/>
                    <a:pt x="1" y="343"/>
                  </a:cubicBezTo>
                  <a:cubicBezTo>
                    <a:pt x="1" y="533"/>
                    <a:pt x="153" y="685"/>
                    <a:pt x="343" y="685"/>
                  </a:cubicBezTo>
                  <a:cubicBezTo>
                    <a:pt x="533" y="685"/>
                    <a:pt x="685" y="533"/>
                    <a:pt x="685" y="343"/>
                  </a:cubicBezTo>
                  <a:cubicBezTo>
                    <a:pt x="685"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42"/>
            <p:cNvSpPr/>
            <p:nvPr/>
          </p:nvSpPr>
          <p:spPr>
            <a:xfrm>
              <a:off x="2494022" y="1455657"/>
              <a:ext cx="39615" cy="39615"/>
            </a:xfrm>
            <a:custGeom>
              <a:rect b="b" l="l" r="r" t="t"/>
              <a:pathLst>
                <a:path extrusionOk="0" h="686" w="686">
                  <a:moveTo>
                    <a:pt x="343" y="0"/>
                  </a:moveTo>
                  <a:cubicBezTo>
                    <a:pt x="153" y="0"/>
                    <a:pt x="1" y="153"/>
                    <a:pt x="1" y="343"/>
                  </a:cubicBezTo>
                  <a:cubicBezTo>
                    <a:pt x="1" y="533"/>
                    <a:pt x="153" y="685"/>
                    <a:pt x="343" y="685"/>
                  </a:cubicBezTo>
                  <a:cubicBezTo>
                    <a:pt x="534" y="685"/>
                    <a:pt x="686" y="533"/>
                    <a:pt x="686" y="343"/>
                  </a:cubicBezTo>
                  <a:cubicBezTo>
                    <a:pt x="686" y="153"/>
                    <a:pt x="534"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42"/>
            <p:cNvSpPr/>
            <p:nvPr/>
          </p:nvSpPr>
          <p:spPr>
            <a:xfrm>
              <a:off x="1806407" y="2576104"/>
              <a:ext cx="795299" cy="529545"/>
            </a:xfrm>
            <a:custGeom>
              <a:rect b="b" l="l" r="r" t="t"/>
              <a:pathLst>
                <a:path extrusionOk="0" h="9170" w="13772">
                  <a:moveTo>
                    <a:pt x="12479" y="1"/>
                  </a:moveTo>
                  <a:lnTo>
                    <a:pt x="0" y="7762"/>
                  </a:lnTo>
                  <a:lnTo>
                    <a:pt x="875" y="9169"/>
                  </a:lnTo>
                  <a:cubicBezTo>
                    <a:pt x="875" y="9169"/>
                    <a:pt x="10729" y="3463"/>
                    <a:pt x="12250" y="2284"/>
                  </a:cubicBezTo>
                  <a:cubicBezTo>
                    <a:pt x="13772" y="1104"/>
                    <a:pt x="12479" y="1"/>
                    <a:pt x="12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42"/>
            <p:cNvSpPr/>
            <p:nvPr/>
          </p:nvSpPr>
          <p:spPr>
            <a:xfrm>
              <a:off x="1751430" y="3052879"/>
              <a:ext cx="72589" cy="74725"/>
            </a:xfrm>
            <a:custGeom>
              <a:rect b="b" l="l" r="r" t="t"/>
              <a:pathLst>
                <a:path extrusionOk="0" h="1294" w="1257">
                  <a:moveTo>
                    <a:pt x="610" y="229"/>
                  </a:moveTo>
                  <a:cubicBezTo>
                    <a:pt x="876" y="229"/>
                    <a:pt x="1066" y="419"/>
                    <a:pt x="1066" y="647"/>
                  </a:cubicBezTo>
                  <a:cubicBezTo>
                    <a:pt x="1066" y="875"/>
                    <a:pt x="876" y="1066"/>
                    <a:pt x="610" y="1066"/>
                  </a:cubicBezTo>
                  <a:cubicBezTo>
                    <a:pt x="381" y="1066"/>
                    <a:pt x="191" y="875"/>
                    <a:pt x="191" y="647"/>
                  </a:cubicBezTo>
                  <a:cubicBezTo>
                    <a:pt x="191" y="419"/>
                    <a:pt x="381" y="229"/>
                    <a:pt x="610" y="229"/>
                  </a:cubicBezTo>
                  <a:close/>
                  <a:moveTo>
                    <a:pt x="610" y="0"/>
                  </a:moveTo>
                  <a:cubicBezTo>
                    <a:pt x="267" y="0"/>
                    <a:pt x="1" y="305"/>
                    <a:pt x="1" y="647"/>
                  </a:cubicBezTo>
                  <a:cubicBezTo>
                    <a:pt x="1" y="990"/>
                    <a:pt x="267" y="1294"/>
                    <a:pt x="610" y="1294"/>
                  </a:cubicBezTo>
                  <a:cubicBezTo>
                    <a:pt x="990" y="1294"/>
                    <a:pt x="1256" y="990"/>
                    <a:pt x="1256" y="647"/>
                  </a:cubicBezTo>
                  <a:cubicBezTo>
                    <a:pt x="1256" y="305"/>
                    <a:pt x="990" y="0"/>
                    <a:pt x="610" y="0"/>
                  </a:cubicBez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42"/>
            <p:cNvSpPr/>
            <p:nvPr/>
          </p:nvSpPr>
          <p:spPr>
            <a:xfrm>
              <a:off x="1782210" y="3015516"/>
              <a:ext cx="107699" cy="90144"/>
            </a:xfrm>
            <a:custGeom>
              <a:rect b="b" l="l" r="r" t="t"/>
              <a:pathLst>
                <a:path extrusionOk="0" h="1561" w="1865">
                  <a:moveTo>
                    <a:pt x="1446" y="1"/>
                  </a:moveTo>
                  <a:lnTo>
                    <a:pt x="1" y="876"/>
                  </a:lnTo>
                  <a:lnTo>
                    <a:pt x="419" y="1560"/>
                  </a:lnTo>
                  <a:lnTo>
                    <a:pt x="1865" y="724"/>
                  </a:lnTo>
                  <a:lnTo>
                    <a:pt x="14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42"/>
            <p:cNvSpPr/>
            <p:nvPr/>
          </p:nvSpPr>
          <p:spPr>
            <a:xfrm>
              <a:off x="1685538" y="3072629"/>
              <a:ext cx="107699" cy="92338"/>
            </a:xfrm>
            <a:custGeom>
              <a:rect b="b" l="l" r="r" t="t"/>
              <a:pathLst>
                <a:path extrusionOk="0" h="1599" w="1865">
                  <a:moveTo>
                    <a:pt x="1446" y="1"/>
                  </a:moveTo>
                  <a:lnTo>
                    <a:pt x="1" y="876"/>
                  </a:lnTo>
                  <a:lnTo>
                    <a:pt x="419" y="1599"/>
                  </a:lnTo>
                  <a:lnTo>
                    <a:pt x="1865" y="724"/>
                  </a:lnTo>
                  <a:lnTo>
                    <a:pt x="14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42"/>
            <p:cNvSpPr/>
            <p:nvPr/>
          </p:nvSpPr>
          <p:spPr>
            <a:xfrm>
              <a:off x="1852490" y="3039713"/>
              <a:ext cx="15476" cy="15419"/>
            </a:xfrm>
            <a:custGeom>
              <a:rect b="b" l="l" r="r" t="t"/>
              <a:pathLst>
                <a:path extrusionOk="0" h="267" w="268">
                  <a:moveTo>
                    <a:pt x="115" y="0"/>
                  </a:moveTo>
                  <a:cubicBezTo>
                    <a:pt x="39" y="0"/>
                    <a:pt x="1" y="76"/>
                    <a:pt x="1" y="152"/>
                  </a:cubicBezTo>
                  <a:cubicBezTo>
                    <a:pt x="1" y="228"/>
                    <a:pt x="39" y="266"/>
                    <a:pt x="115" y="266"/>
                  </a:cubicBezTo>
                  <a:cubicBezTo>
                    <a:pt x="191" y="266"/>
                    <a:pt x="267" y="228"/>
                    <a:pt x="267" y="152"/>
                  </a:cubicBezTo>
                  <a:cubicBezTo>
                    <a:pt x="267" y="76"/>
                    <a:pt x="191" y="0"/>
                    <a:pt x="115" y="0"/>
                  </a:cubicBez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42"/>
            <p:cNvSpPr/>
            <p:nvPr/>
          </p:nvSpPr>
          <p:spPr>
            <a:xfrm>
              <a:off x="1182431" y="2310285"/>
              <a:ext cx="1008445" cy="870024"/>
            </a:xfrm>
            <a:custGeom>
              <a:rect b="b" l="l" r="r" t="t"/>
              <a:pathLst>
                <a:path extrusionOk="0" h="15066" w="17463">
                  <a:moveTo>
                    <a:pt x="3805" y="1"/>
                  </a:moveTo>
                  <a:cubicBezTo>
                    <a:pt x="1" y="1218"/>
                    <a:pt x="837" y="11718"/>
                    <a:pt x="1218" y="15066"/>
                  </a:cubicBezTo>
                  <a:cubicBezTo>
                    <a:pt x="2626" y="14876"/>
                    <a:pt x="5935" y="14381"/>
                    <a:pt x="6848" y="14039"/>
                  </a:cubicBezTo>
                  <a:cubicBezTo>
                    <a:pt x="7857" y="13669"/>
                    <a:pt x="7945" y="12973"/>
                    <a:pt x="7558" y="12973"/>
                  </a:cubicBezTo>
                  <a:cubicBezTo>
                    <a:pt x="7507" y="12973"/>
                    <a:pt x="7448" y="12985"/>
                    <a:pt x="7381" y="13012"/>
                  </a:cubicBezTo>
                  <a:cubicBezTo>
                    <a:pt x="6316" y="13430"/>
                    <a:pt x="5441" y="13620"/>
                    <a:pt x="4033" y="13658"/>
                  </a:cubicBezTo>
                  <a:cubicBezTo>
                    <a:pt x="4011" y="13659"/>
                    <a:pt x="3989" y="13659"/>
                    <a:pt x="3968" y="13659"/>
                  </a:cubicBezTo>
                  <a:cubicBezTo>
                    <a:pt x="2651" y="13659"/>
                    <a:pt x="3449" y="12512"/>
                    <a:pt x="4984" y="12175"/>
                  </a:cubicBezTo>
                  <a:cubicBezTo>
                    <a:pt x="6544" y="11832"/>
                    <a:pt x="6848" y="10234"/>
                    <a:pt x="6963" y="9473"/>
                  </a:cubicBezTo>
                  <a:cubicBezTo>
                    <a:pt x="7077" y="8675"/>
                    <a:pt x="6354" y="6430"/>
                    <a:pt x="5935" y="5365"/>
                  </a:cubicBezTo>
                  <a:cubicBezTo>
                    <a:pt x="5683" y="4684"/>
                    <a:pt x="5765" y="4421"/>
                    <a:pt x="6082" y="4421"/>
                  </a:cubicBezTo>
                  <a:cubicBezTo>
                    <a:pt x="6244" y="4421"/>
                    <a:pt x="6465" y="4489"/>
                    <a:pt x="6734" y="4604"/>
                  </a:cubicBezTo>
                  <a:cubicBezTo>
                    <a:pt x="7533" y="4908"/>
                    <a:pt x="9892" y="5365"/>
                    <a:pt x="12936" y="6011"/>
                  </a:cubicBezTo>
                  <a:cubicBezTo>
                    <a:pt x="13629" y="6159"/>
                    <a:pt x="14305" y="6215"/>
                    <a:pt x="14935" y="6215"/>
                  </a:cubicBezTo>
                  <a:cubicBezTo>
                    <a:pt x="15930" y="6215"/>
                    <a:pt x="16810" y="6075"/>
                    <a:pt x="17463" y="5935"/>
                  </a:cubicBezTo>
                  <a:lnTo>
                    <a:pt x="17463" y="3957"/>
                  </a:lnTo>
                  <a:cubicBezTo>
                    <a:pt x="17463" y="3957"/>
                    <a:pt x="11338" y="3539"/>
                    <a:pt x="9930" y="2740"/>
                  </a:cubicBezTo>
                  <a:cubicBezTo>
                    <a:pt x="7191" y="1180"/>
                    <a:pt x="6430" y="1180"/>
                    <a:pt x="38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42"/>
            <p:cNvSpPr/>
            <p:nvPr/>
          </p:nvSpPr>
          <p:spPr>
            <a:xfrm>
              <a:off x="1252711" y="2565535"/>
              <a:ext cx="938166" cy="676339"/>
            </a:xfrm>
            <a:custGeom>
              <a:rect b="b" l="l" r="r" t="t"/>
              <a:pathLst>
                <a:path extrusionOk="0" h="11712" w="16246">
                  <a:moveTo>
                    <a:pt x="4865" y="1"/>
                  </a:moveTo>
                  <a:cubicBezTo>
                    <a:pt x="4548" y="1"/>
                    <a:pt x="4466" y="264"/>
                    <a:pt x="4718" y="945"/>
                  </a:cubicBezTo>
                  <a:cubicBezTo>
                    <a:pt x="5137" y="2010"/>
                    <a:pt x="5860" y="4255"/>
                    <a:pt x="5746" y="5053"/>
                  </a:cubicBezTo>
                  <a:cubicBezTo>
                    <a:pt x="5631" y="5814"/>
                    <a:pt x="5327" y="7412"/>
                    <a:pt x="3767" y="7755"/>
                  </a:cubicBezTo>
                  <a:cubicBezTo>
                    <a:pt x="2232" y="8092"/>
                    <a:pt x="1434" y="9239"/>
                    <a:pt x="2751" y="9239"/>
                  </a:cubicBezTo>
                  <a:cubicBezTo>
                    <a:pt x="2772" y="9239"/>
                    <a:pt x="2794" y="9239"/>
                    <a:pt x="2816" y="9238"/>
                  </a:cubicBezTo>
                  <a:cubicBezTo>
                    <a:pt x="4224" y="9200"/>
                    <a:pt x="5137" y="9010"/>
                    <a:pt x="6164" y="8592"/>
                  </a:cubicBezTo>
                  <a:cubicBezTo>
                    <a:pt x="6231" y="8565"/>
                    <a:pt x="6290" y="8553"/>
                    <a:pt x="6341" y="8553"/>
                  </a:cubicBezTo>
                  <a:cubicBezTo>
                    <a:pt x="6728" y="8553"/>
                    <a:pt x="6640" y="9249"/>
                    <a:pt x="5631" y="9619"/>
                  </a:cubicBezTo>
                  <a:cubicBezTo>
                    <a:pt x="4756" y="9961"/>
                    <a:pt x="1409" y="10456"/>
                    <a:pt x="1" y="10646"/>
                  </a:cubicBezTo>
                  <a:cubicBezTo>
                    <a:pt x="77" y="11293"/>
                    <a:pt x="115" y="11711"/>
                    <a:pt x="115" y="11711"/>
                  </a:cubicBezTo>
                  <a:cubicBezTo>
                    <a:pt x="115" y="11711"/>
                    <a:pt x="3805" y="11445"/>
                    <a:pt x="5479" y="10874"/>
                  </a:cubicBezTo>
                  <a:cubicBezTo>
                    <a:pt x="7077" y="10304"/>
                    <a:pt x="8333" y="8744"/>
                    <a:pt x="8333" y="8744"/>
                  </a:cubicBezTo>
                  <a:lnTo>
                    <a:pt x="6164" y="1744"/>
                  </a:lnTo>
                  <a:lnTo>
                    <a:pt x="6164" y="1744"/>
                  </a:lnTo>
                  <a:cubicBezTo>
                    <a:pt x="6164" y="1744"/>
                    <a:pt x="8675" y="2581"/>
                    <a:pt x="11110" y="2695"/>
                  </a:cubicBezTo>
                  <a:cubicBezTo>
                    <a:pt x="11357" y="2710"/>
                    <a:pt x="11606" y="2717"/>
                    <a:pt x="11855" y="2717"/>
                  </a:cubicBezTo>
                  <a:cubicBezTo>
                    <a:pt x="14089" y="2717"/>
                    <a:pt x="16246" y="2162"/>
                    <a:pt x="16246" y="2162"/>
                  </a:cubicBezTo>
                  <a:lnTo>
                    <a:pt x="16246" y="1515"/>
                  </a:lnTo>
                  <a:cubicBezTo>
                    <a:pt x="15593" y="1655"/>
                    <a:pt x="14713" y="1795"/>
                    <a:pt x="13718" y="1795"/>
                  </a:cubicBezTo>
                  <a:cubicBezTo>
                    <a:pt x="13088" y="1795"/>
                    <a:pt x="12412" y="1739"/>
                    <a:pt x="11719" y="1591"/>
                  </a:cubicBezTo>
                  <a:cubicBezTo>
                    <a:pt x="8675" y="945"/>
                    <a:pt x="6316" y="488"/>
                    <a:pt x="5517" y="184"/>
                  </a:cubicBezTo>
                  <a:cubicBezTo>
                    <a:pt x="5248" y="69"/>
                    <a:pt x="5027" y="1"/>
                    <a:pt x="48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42"/>
            <p:cNvSpPr/>
            <p:nvPr/>
          </p:nvSpPr>
          <p:spPr>
            <a:xfrm>
              <a:off x="2190841" y="2502993"/>
              <a:ext cx="294455" cy="204368"/>
            </a:xfrm>
            <a:custGeom>
              <a:rect b="b" l="l" r="r" t="t"/>
              <a:pathLst>
                <a:path extrusionOk="0" h="3539" w="5099">
                  <a:moveTo>
                    <a:pt x="2814" y="0"/>
                  </a:moveTo>
                  <a:cubicBezTo>
                    <a:pt x="2685" y="0"/>
                    <a:pt x="2498" y="38"/>
                    <a:pt x="2245" y="126"/>
                  </a:cubicBezTo>
                  <a:cubicBezTo>
                    <a:pt x="1370" y="430"/>
                    <a:pt x="1" y="886"/>
                    <a:pt x="1" y="886"/>
                  </a:cubicBezTo>
                  <a:lnTo>
                    <a:pt x="1" y="2979"/>
                  </a:lnTo>
                  <a:cubicBezTo>
                    <a:pt x="1" y="2979"/>
                    <a:pt x="1104" y="3397"/>
                    <a:pt x="1827" y="3511"/>
                  </a:cubicBezTo>
                  <a:cubicBezTo>
                    <a:pt x="1938" y="3530"/>
                    <a:pt x="2064" y="3538"/>
                    <a:pt x="2202" y="3538"/>
                  </a:cubicBezTo>
                  <a:cubicBezTo>
                    <a:pt x="2913" y="3538"/>
                    <a:pt x="3910" y="3310"/>
                    <a:pt x="4452" y="3055"/>
                  </a:cubicBezTo>
                  <a:cubicBezTo>
                    <a:pt x="5099" y="2751"/>
                    <a:pt x="4794" y="1876"/>
                    <a:pt x="3919" y="1571"/>
                  </a:cubicBezTo>
                  <a:cubicBezTo>
                    <a:pt x="3006" y="1229"/>
                    <a:pt x="2131" y="1077"/>
                    <a:pt x="2131" y="1077"/>
                  </a:cubicBezTo>
                  <a:cubicBezTo>
                    <a:pt x="2131" y="1077"/>
                    <a:pt x="2588" y="848"/>
                    <a:pt x="2892" y="468"/>
                  </a:cubicBezTo>
                  <a:cubicBezTo>
                    <a:pt x="3108" y="225"/>
                    <a:pt x="3133" y="0"/>
                    <a:pt x="2814" y="0"/>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42"/>
            <p:cNvSpPr/>
            <p:nvPr/>
          </p:nvSpPr>
          <p:spPr>
            <a:xfrm>
              <a:off x="2144699" y="1945600"/>
              <a:ext cx="123118" cy="30779"/>
            </a:xfrm>
            <a:custGeom>
              <a:rect b="b" l="l" r="r" t="t"/>
              <a:pathLst>
                <a:path extrusionOk="0" h="533" w="2132">
                  <a:moveTo>
                    <a:pt x="1" y="0"/>
                  </a:moveTo>
                  <a:lnTo>
                    <a:pt x="1" y="533"/>
                  </a:lnTo>
                  <a:lnTo>
                    <a:pt x="2131" y="533"/>
                  </a:lnTo>
                  <a:lnTo>
                    <a:pt x="21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42"/>
            <p:cNvSpPr/>
            <p:nvPr/>
          </p:nvSpPr>
          <p:spPr>
            <a:xfrm>
              <a:off x="2144699" y="2072994"/>
              <a:ext cx="123118" cy="33032"/>
            </a:xfrm>
            <a:custGeom>
              <a:rect b="b" l="l" r="r" t="t"/>
              <a:pathLst>
                <a:path extrusionOk="0" h="572" w="2132">
                  <a:moveTo>
                    <a:pt x="1" y="1"/>
                  </a:moveTo>
                  <a:lnTo>
                    <a:pt x="1" y="571"/>
                  </a:lnTo>
                  <a:lnTo>
                    <a:pt x="2131" y="571"/>
                  </a:lnTo>
                  <a:lnTo>
                    <a:pt x="21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42"/>
            <p:cNvSpPr/>
            <p:nvPr/>
          </p:nvSpPr>
          <p:spPr>
            <a:xfrm>
              <a:off x="2190841" y="1976322"/>
              <a:ext cx="76977" cy="96727"/>
            </a:xfrm>
            <a:custGeom>
              <a:rect b="b" l="l" r="r" t="t"/>
              <a:pathLst>
                <a:path extrusionOk="0" h="1675" w="1333">
                  <a:moveTo>
                    <a:pt x="1" y="1"/>
                  </a:moveTo>
                  <a:lnTo>
                    <a:pt x="1" y="1675"/>
                  </a:lnTo>
                  <a:lnTo>
                    <a:pt x="1332" y="1675"/>
                  </a:lnTo>
                  <a:lnTo>
                    <a:pt x="13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4" name="Google Shape;3094;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3" name="Shape 2633"/>
        <p:cNvGrpSpPr/>
        <p:nvPr/>
      </p:nvGrpSpPr>
      <p:grpSpPr>
        <a:xfrm>
          <a:off x="0" y="0"/>
          <a:ext cx="0" cy="0"/>
          <a:chOff x="0" y="0"/>
          <a:chExt cx="0" cy="0"/>
        </a:xfrm>
      </p:grpSpPr>
      <p:sp>
        <p:nvSpPr>
          <p:cNvPr id="2634" name="Google Shape;2634;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635" name="Google Shape;2635;p26"/>
          <p:cNvSpPr txBox="1"/>
          <p:nvPr>
            <p:ph idx="2" type="title"/>
          </p:nvPr>
        </p:nvSpPr>
        <p:spPr>
          <a:xfrm>
            <a:off x="720000" y="1263758"/>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636" name="Google Shape;2636;p26"/>
          <p:cNvSpPr txBox="1"/>
          <p:nvPr>
            <p:ph idx="3" type="title"/>
          </p:nvPr>
        </p:nvSpPr>
        <p:spPr>
          <a:xfrm>
            <a:off x="3419275" y="2437479"/>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2637" name="Google Shape;2637;p26"/>
          <p:cNvSpPr txBox="1"/>
          <p:nvPr>
            <p:ph idx="4" type="title"/>
          </p:nvPr>
        </p:nvSpPr>
        <p:spPr>
          <a:xfrm>
            <a:off x="3419275" y="1263758"/>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638" name="Google Shape;2638;p26"/>
          <p:cNvSpPr txBox="1"/>
          <p:nvPr>
            <p:ph idx="5" type="title"/>
          </p:nvPr>
        </p:nvSpPr>
        <p:spPr>
          <a:xfrm>
            <a:off x="720000" y="3611216"/>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2639" name="Google Shape;2639;p26"/>
          <p:cNvSpPr txBox="1"/>
          <p:nvPr>
            <p:ph idx="6" type="title"/>
          </p:nvPr>
        </p:nvSpPr>
        <p:spPr>
          <a:xfrm>
            <a:off x="720000" y="2437496"/>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640" name="Google Shape;2640;p26"/>
          <p:cNvSpPr txBox="1"/>
          <p:nvPr>
            <p:ph idx="7" type="title"/>
          </p:nvPr>
        </p:nvSpPr>
        <p:spPr>
          <a:xfrm>
            <a:off x="3419275" y="3611216"/>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2641" name="Google Shape;2641;p26"/>
          <p:cNvSpPr txBox="1"/>
          <p:nvPr>
            <p:ph idx="1" type="subTitle"/>
          </p:nvPr>
        </p:nvSpPr>
        <p:spPr>
          <a:xfrm>
            <a:off x="720000" y="1711350"/>
            <a:ext cx="24351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Introduction</a:t>
            </a:r>
            <a:endParaRPr sz="1800"/>
          </a:p>
        </p:txBody>
      </p:sp>
      <p:sp>
        <p:nvSpPr>
          <p:cNvPr id="2642" name="Google Shape;2642;p26"/>
          <p:cNvSpPr txBox="1"/>
          <p:nvPr>
            <p:ph idx="8" type="subTitle"/>
          </p:nvPr>
        </p:nvSpPr>
        <p:spPr>
          <a:xfrm>
            <a:off x="3419275" y="1711350"/>
            <a:ext cx="2802000" cy="6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 and Exploratory Analysis</a:t>
            </a:r>
            <a:endParaRPr sz="1800"/>
          </a:p>
        </p:txBody>
      </p:sp>
      <p:sp>
        <p:nvSpPr>
          <p:cNvPr id="2643" name="Google Shape;2643;p26"/>
          <p:cNvSpPr txBox="1"/>
          <p:nvPr>
            <p:ph idx="9" type="subTitle"/>
          </p:nvPr>
        </p:nvSpPr>
        <p:spPr>
          <a:xfrm>
            <a:off x="720000" y="2885088"/>
            <a:ext cx="24351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Modal Proposals</a:t>
            </a:r>
            <a:endParaRPr sz="1800"/>
          </a:p>
        </p:txBody>
      </p:sp>
      <p:sp>
        <p:nvSpPr>
          <p:cNvPr id="2644" name="Google Shape;2644;p26"/>
          <p:cNvSpPr txBox="1"/>
          <p:nvPr>
            <p:ph idx="13" type="subTitle"/>
          </p:nvPr>
        </p:nvSpPr>
        <p:spPr>
          <a:xfrm>
            <a:off x="3419275" y="2885100"/>
            <a:ext cx="3368100" cy="6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Forecast Evaluation and Confidence Analysis </a:t>
            </a:r>
            <a:endParaRPr sz="1800"/>
          </a:p>
        </p:txBody>
      </p:sp>
      <p:sp>
        <p:nvSpPr>
          <p:cNvPr id="2645" name="Google Shape;2645;p26"/>
          <p:cNvSpPr txBox="1"/>
          <p:nvPr>
            <p:ph idx="14" type="subTitle"/>
          </p:nvPr>
        </p:nvSpPr>
        <p:spPr>
          <a:xfrm>
            <a:off x="720000" y="4058825"/>
            <a:ext cx="2435100" cy="6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Results and Discussion</a:t>
            </a:r>
            <a:endParaRPr sz="1800"/>
          </a:p>
        </p:txBody>
      </p:sp>
      <p:sp>
        <p:nvSpPr>
          <p:cNvPr id="2646" name="Google Shape;2646;p26"/>
          <p:cNvSpPr txBox="1"/>
          <p:nvPr>
            <p:ph idx="15" type="subTitle"/>
          </p:nvPr>
        </p:nvSpPr>
        <p:spPr>
          <a:xfrm>
            <a:off x="3354450" y="4058850"/>
            <a:ext cx="24351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Conclusion</a:t>
            </a:r>
            <a:endParaRPr sz="1800"/>
          </a:p>
        </p:txBody>
      </p:sp>
      <p:grpSp>
        <p:nvGrpSpPr>
          <p:cNvPr id="2647" name="Google Shape;2647;p26"/>
          <p:cNvGrpSpPr/>
          <p:nvPr/>
        </p:nvGrpSpPr>
        <p:grpSpPr>
          <a:xfrm>
            <a:off x="6221300" y="285007"/>
            <a:ext cx="4919876" cy="4558157"/>
            <a:chOff x="6658775" y="285007"/>
            <a:chExt cx="4919876" cy="4558157"/>
          </a:xfrm>
        </p:grpSpPr>
        <p:grpSp>
          <p:nvGrpSpPr>
            <p:cNvPr id="2648" name="Google Shape;2648;p26"/>
            <p:cNvGrpSpPr/>
            <p:nvPr/>
          </p:nvGrpSpPr>
          <p:grpSpPr>
            <a:xfrm>
              <a:off x="6658775" y="1361325"/>
              <a:ext cx="1611835" cy="3481839"/>
              <a:chOff x="6658775" y="1312400"/>
              <a:chExt cx="1611835" cy="3481839"/>
            </a:xfrm>
          </p:grpSpPr>
          <p:sp>
            <p:nvSpPr>
              <p:cNvPr id="2649" name="Google Shape;2649;p26"/>
              <p:cNvSpPr/>
              <p:nvPr/>
            </p:nvSpPr>
            <p:spPr>
              <a:xfrm>
                <a:off x="6819304" y="4394313"/>
                <a:ext cx="321226" cy="281342"/>
              </a:xfrm>
              <a:custGeom>
                <a:rect b="b" l="l" r="r" t="t"/>
                <a:pathLst>
                  <a:path extrusionOk="0" h="3400" w="3882">
                    <a:moveTo>
                      <a:pt x="647" y="1"/>
                    </a:moveTo>
                    <a:cubicBezTo>
                      <a:pt x="419" y="191"/>
                      <a:pt x="191" y="723"/>
                      <a:pt x="1" y="1180"/>
                    </a:cubicBezTo>
                    <a:cubicBezTo>
                      <a:pt x="229" y="1560"/>
                      <a:pt x="571" y="2055"/>
                      <a:pt x="876" y="2473"/>
                    </a:cubicBezTo>
                    <a:cubicBezTo>
                      <a:pt x="1498" y="3294"/>
                      <a:pt x="2836" y="3399"/>
                      <a:pt x="3496" y="3399"/>
                    </a:cubicBezTo>
                    <a:cubicBezTo>
                      <a:pt x="3724" y="3399"/>
                      <a:pt x="3871" y="3387"/>
                      <a:pt x="3881" y="3387"/>
                    </a:cubicBezTo>
                    <a:cubicBezTo>
                      <a:pt x="3843" y="3272"/>
                      <a:pt x="3767" y="3120"/>
                      <a:pt x="3539" y="2930"/>
                    </a:cubicBezTo>
                    <a:cubicBezTo>
                      <a:pt x="3272" y="2702"/>
                      <a:pt x="2550" y="2169"/>
                      <a:pt x="2397" y="1941"/>
                    </a:cubicBezTo>
                    <a:cubicBezTo>
                      <a:pt x="2093" y="1598"/>
                      <a:pt x="2245" y="267"/>
                      <a:pt x="2245" y="267"/>
                    </a:cubicBezTo>
                    <a:lnTo>
                      <a:pt x="6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6"/>
              <p:cNvSpPr/>
              <p:nvPr/>
            </p:nvSpPr>
            <p:spPr>
              <a:xfrm>
                <a:off x="6787860" y="4491871"/>
                <a:ext cx="352670" cy="199835"/>
              </a:xfrm>
              <a:custGeom>
                <a:rect b="b" l="l" r="r" t="t"/>
                <a:pathLst>
                  <a:path extrusionOk="0" h="2415" w="4262">
                    <a:moveTo>
                      <a:pt x="381" y="1"/>
                    </a:moveTo>
                    <a:cubicBezTo>
                      <a:pt x="305" y="153"/>
                      <a:pt x="266" y="305"/>
                      <a:pt x="190" y="419"/>
                    </a:cubicBezTo>
                    <a:cubicBezTo>
                      <a:pt x="0" y="876"/>
                      <a:pt x="1598" y="2398"/>
                      <a:pt x="2055" y="2398"/>
                    </a:cubicBezTo>
                    <a:cubicBezTo>
                      <a:pt x="2219" y="2410"/>
                      <a:pt x="2465" y="2415"/>
                      <a:pt x="2728" y="2415"/>
                    </a:cubicBezTo>
                    <a:cubicBezTo>
                      <a:pt x="3255" y="2415"/>
                      <a:pt x="3855" y="2398"/>
                      <a:pt x="4033" y="2398"/>
                    </a:cubicBezTo>
                    <a:cubicBezTo>
                      <a:pt x="4059" y="2404"/>
                      <a:pt x="4083" y="2407"/>
                      <a:pt x="4104" y="2407"/>
                    </a:cubicBezTo>
                    <a:cubicBezTo>
                      <a:pt x="4209" y="2407"/>
                      <a:pt x="4261" y="2334"/>
                      <a:pt x="4261" y="2208"/>
                    </a:cubicBezTo>
                    <a:cubicBezTo>
                      <a:pt x="4251" y="2208"/>
                      <a:pt x="4104" y="2220"/>
                      <a:pt x="3876" y="2220"/>
                    </a:cubicBezTo>
                    <a:cubicBezTo>
                      <a:pt x="3216" y="2220"/>
                      <a:pt x="1878" y="2115"/>
                      <a:pt x="1256" y="1294"/>
                    </a:cubicBezTo>
                    <a:cubicBezTo>
                      <a:pt x="951" y="876"/>
                      <a:pt x="609" y="381"/>
                      <a:pt x="3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6"/>
              <p:cNvSpPr/>
              <p:nvPr/>
            </p:nvSpPr>
            <p:spPr>
              <a:xfrm>
                <a:off x="6787860" y="3031221"/>
                <a:ext cx="513200" cy="1417216"/>
              </a:xfrm>
              <a:custGeom>
                <a:rect b="b" l="l" r="r" t="t"/>
                <a:pathLst>
                  <a:path extrusionOk="0" h="17127" w="6202">
                    <a:moveTo>
                      <a:pt x="6201" y="1"/>
                    </a:moveTo>
                    <a:lnTo>
                      <a:pt x="1256" y="39"/>
                    </a:lnTo>
                    <a:cubicBezTo>
                      <a:pt x="1256" y="39"/>
                      <a:pt x="799" y="2093"/>
                      <a:pt x="799" y="3881"/>
                    </a:cubicBezTo>
                    <a:cubicBezTo>
                      <a:pt x="837" y="5669"/>
                      <a:pt x="951" y="8066"/>
                      <a:pt x="951" y="8789"/>
                    </a:cubicBezTo>
                    <a:cubicBezTo>
                      <a:pt x="913" y="9512"/>
                      <a:pt x="609" y="12403"/>
                      <a:pt x="419" y="13354"/>
                    </a:cubicBezTo>
                    <a:cubicBezTo>
                      <a:pt x="190" y="14343"/>
                      <a:pt x="0" y="16474"/>
                      <a:pt x="0" y="16474"/>
                    </a:cubicBezTo>
                    <a:cubicBezTo>
                      <a:pt x="0" y="16474"/>
                      <a:pt x="1484" y="17082"/>
                      <a:pt x="2283" y="17120"/>
                    </a:cubicBezTo>
                    <a:cubicBezTo>
                      <a:pt x="2367" y="17125"/>
                      <a:pt x="2452" y="17126"/>
                      <a:pt x="2537" y="17126"/>
                    </a:cubicBezTo>
                    <a:cubicBezTo>
                      <a:pt x="3211" y="17126"/>
                      <a:pt x="3843" y="17006"/>
                      <a:pt x="3843" y="17006"/>
                    </a:cubicBezTo>
                    <a:cubicBezTo>
                      <a:pt x="3843" y="17006"/>
                      <a:pt x="4451" y="9854"/>
                      <a:pt x="4756" y="8979"/>
                    </a:cubicBezTo>
                    <a:cubicBezTo>
                      <a:pt x="5022" y="8142"/>
                      <a:pt x="6201" y="1"/>
                      <a:pt x="62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6"/>
              <p:cNvSpPr/>
              <p:nvPr/>
            </p:nvSpPr>
            <p:spPr>
              <a:xfrm>
                <a:off x="7489886" y="1433128"/>
                <a:ext cx="267605" cy="282334"/>
              </a:xfrm>
              <a:custGeom>
                <a:rect b="b" l="l" r="r" t="t"/>
                <a:pathLst>
                  <a:path extrusionOk="0" h="3412" w="3234">
                    <a:moveTo>
                      <a:pt x="1680" y="0"/>
                    </a:moveTo>
                    <a:cubicBezTo>
                      <a:pt x="1627" y="0"/>
                      <a:pt x="1569" y="62"/>
                      <a:pt x="1522" y="215"/>
                    </a:cubicBezTo>
                    <a:cubicBezTo>
                      <a:pt x="1408" y="672"/>
                      <a:pt x="1370" y="672"/>
                      <a:pt x="1103" y="1281"/>
                    </a:cubicBezTo>
                    <a:cubicBezTo>
                      <a:pt x="799" y="1927"/>
                      <a:pt x="0" y="2612"/>
                      <a:pt x="0" y="2612"/>
                    </a:cubicBezTo>
                    <a:lnTo>
                      <a:pt x="685" y="3411"/>
                    </a:lnTo>
                    <a:lnTo>
                      <a:pt x="3234" y="3107"/>
                    </a:lnTo>
                    <a:lnTo>
                      <a:pt x="3044" y="1205"/>
                    </a:lnTo>
                    <a:cubicBezTo>
                      <a:pt x="3044" y="1205"/>
                      <a:pt x="1940" y="1395"/>
                      <a:pt x="1826" y="1433"/>
                    </a:cubicBezTo>
                    <a:cubicBezTo>
                      <a:pt x="1823" y="1434"/>
                      <a:pt x="1821" y="1435"/>
                      <a:pt x="1818" y="1435"/>
                    </a:cubicBezTo>
                    <a:cubicBezTo>
                      <a:pt x="1745" y="1435"/>
                      <a:pt x="1678" y="962"/>
                      <a:pt x="1788" y="596"/>
                    </a:cubicBezTo>
                    <a:cubicBezTo>
                      <a:pt x="1893" y="307"/>
                      <a:pt x="1799" y="0"/>
                      <a:pt x="16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6"/>
              <p:cNvSpPr/>
              <p:nvPr/>
            </p:nvSpPr>
            <p:spPr>
              <a:xfrm>
                <a:off x="6935812" y="3043799"/>
                <a:ext cx="317999" cy="415641"/>
              </a:xfrm>
              <a:custGeom>
                <a:rect b="b" l="l" r="r" t="t"/>
                <a:pathLst>
                  <a:path extrusionOk="0" h="5023" w="3843">
                    <a:moveTo>
                      <a:pt x="0" y="1"/>
                    </a:moveTo>
                    <a:lnTo>
                      <a:pt x="0" y="5023"/>
                    </a:lnTo>
                    <a:lnTo>
                      <a:pt x="3843" y="5023"/>
                    </a:lnTo>
                    <a:lnTo>
                      <a:pt x="38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6"/>
              <p:cNvSpPr/>
              <p:nvPr/>
            </p:nvSpPr>
            <p:spPr>
              <a:xfrm>
                <a:off x="7250581" y="1649263"/>
                <a:ext cx="302277" cy="295988"/>
              </a:xfrm>
              <a:custGeom>
                <a:rect b="b" l="l" r="r" t="t"/>
                <a:pathLst>
                  <a:path extrusionOk="0" h="3577" w="3653">
                    <a:moveTo>
                      <a:pt x="2892" y="0"/>
                    </a:moveTo>
                    <a:cubicBezTo>
                      <a:pt x="2892" y="0"/>
                      <a:pt x="1560" y="1027"/>
                      <a:pt x="914" y="1788"/>
                    </a:cubicBezTo>
                    <a:cubicBezTo>
                      <a:pt x="267" y="2549"/>
                      <a:pt x="1" y="3044"/>
                      <a:pt x="1" y="3044"/>
                    </a:cubicBezTo>
                    <a:lnTo>
                      <a:pt x="647" y="3576"/>
                    </a:lnTo>
                    <a:lnTo>
                      <a:pt x="3653" y="647"/>
                    </a:lnTo>
                    <a:lnTo>
                      <a:pt x="2892" y="0"/>
                    </a:lnTo>
                    <a:close/>
                  </a:path>
                </a:pathLst>
              </a:custGeom>
              <a:solidFill>
                <a:srgbClr val="C37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6"/>
              <p:cNvSpPr/>
              <p:nvPr/>
            </p:nvSpPr>
            <p:spPr>
              <a:xfrm>
                <a:off x="7027082" y="1901062"/>
                <a:ext cx="333803" cy="330576"/>
              </a:xfrm>
              <a:custGeom>
                <a:rect b="b" l="l" r="r" t="t"/>
                <a:pathLst>
                  <a:path extrusionOk="0" h="3995" w="4034">
                    <a:moveTo>
                      <a:pt x="2702" y="1"/>
                    </a:moveTo>
                    <a:lnTo>
                      <a:pt x="153" y="2512"/>
                    </a:lnTo>
                    <a:cubicBezTo>
                      <a:pt x="153" y="2512"/>
                      <a:pt x="1" y="3501"/>
                      <a:pt x="1142" y="3957"/>
                    </a:cubicBezTo>
                    <a:cubicBezTo>
                      <a:pt x="1209" y="3983"/>
                      <a:pt x="1278" y="3995"/>
                      <a:pt x="1350" y="3995"/>
                    </a:cubicBezTo>
                    <a:cubicBezTo>
                      <a:pt x="2456" y="3995"/>
                      <a:pt x="4033" y="1142"/>
                      <a:pt x="4033" y="1142"/>
                    </a:cubicBezTo>
                    <a:lnTo>
                      <a:pt x="27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6"/>
              <p:cNvSpPr/>
              <p:nvPr/>
            </p:nvSpPr>
            <p:spPr>
              <a:xfrm>
                <a:off x="7212849" y="1822370"/>
                <a:ext cx="233017" cy="248822"/>
              </a:xfrm>
              <a:custGeom>
                <a:rect b="b" l="l" r="r" t="t"/>
                <a:pathLst>
                  <a:path extrusionOk="0" h="3007" w="2816">
                    <a:moveTo>
                      <a:pt x="989" y="1"/>
                    </a:moveTo>
                    <a:cubicBezTo>
                      <a:pt x="989" y="1"/>
                      <a:pt x="152" y="571"/>
                      <a:pt x="0" y="990"/>
                    </a:cubicBezTo>
                    <a:cubicBezTo>
                      <a:pt x="0" y="990"/>
                      <a:pt x="381" y="1636"/>
                      <a:pt x="723" y="2017"/>
                    </a:cubicBezTo>
                    <a:cubicBezTo>
                      <a:pt x="1065" y="2435"/>
                      <a:pt x="2055" y="3006"/>
                      <a:pt x="2055" y="3006"/>
                    </a:cubicBezTo>
                    <a:cubicBezTo>
                      <a:pt x="2055" y="3006"/>
                      <a:pt x="2207" y="2550"/>
                      <a:pt x="2435" y="2359"/>
                    </a:cubicBezTo>
                    <a:cubicBezTo>
                      <a:pt x="2701" y="2169"/>
                      <a:pt x="2815" y="1979"/>
                      <a:pt x="2815" y="1979"/>
                    </a:cubicBezTo>
                    <a:cubicBezTo>
                      <a:pt x="2815" y="1979"/>
                      <a:pt x="1826" y="914"/>
                      <a:pt x="1522" y="647"/>
                    </a:cubicBezTo>
                    <a:cubicBezTo>
                      <a:pt x="1256" y="381"/>
                      <a:pt x="989" y="1"/>
                      <a:pt x="9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6"/>
              <p:cNvSpPr/>
              <p:nvPr/>
            </p:nvSpPr>
            <p:spPr>
              <a:xfrm>
                <a:off x="7719674" y="1312400"/>
                <a:ext cx="44104" cy="280266"/>
              </a:xfrm>
              <a:custGeom>
                <a:rect b="b" l="l" r="r" t="t"/>
                <a:pathLst>
                  <a:path extrusionOk="0" h="3387" w="533">
                    <a:moveTo>
                      <a:pt x="0" y="0"/>
                    </a:moveTo>
                    <a:lnTo>
                      <a:pt x="0" y="3386"/>
                    </a:lnTo>
                    <a:lnTo>
                      <a:pt x="533" y="3386"/>
                    </a:lnTo>
                    <a:lnTo>
                      <a:pt x="5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6"/>
              <p:cNvSpPr/>
              <p:nvPr/>
            </p:nvSpPr>
            <p:spPr>
              <a:xfrm>
                <a:off x="7212849" y="1617737"/>
                <a:ext cx="1057761" cy="491189"/>
              </a:xfrm>
              <a:custGeom>
                <a:rect b="b" l="l" r="r" t="t"/>
                <a:pathLst>
                  <a:path extrusionOk="0" h="5936" w="12783">
                    <a:moveTo>
                      <a:pt x="6392" y="1"/>
                    </a:moveTo>
                    <a:cubicBezTo>
                      <a:pt x="3006" y="1"/>
                      <a:pt x="228" y="2626"/>
                      <a:pt x="0" y="5936"/>
                    </a:cubicBezTo>
                    <a:lnTo>
                      <a:pt x="12783" y="5936"/>
                    </a:lnTo>
                    <a:cubicBezTo>
                      <a:pt x="12517" y="2626"/>
                      <a:pt x="9739" y="1"/>
                      <a:pt x="63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6"/>
              <p:cNvSpPr/>
              <p:nvPr/>
            </p:nvSpPr>
            <p:spPr>
              <a:xfrm>
                <a:off x="7622032" y="1573715"/>
                <a:ext cx="236244" cy="59826"/>
              </a:xfrm>
              <a:custGeom>
                <a:rect b="b" l="l" r="r" t="t"/>
                <a:pathLst>
                  <a:path extrusionOk="0" h="723" w="2855">
                    <a:moveTo>
                      <a:pt x="1" y="0"/>
                    </a:moveTo>
                    <a:lnTo>
                      <a:pt x="1" y="723"/>
                    </a:lnTo>
                    <a:lnTo>
                      <a:pt x="2854" y="723"/>
                    </a:lnTo>
                    <a:lnTo>
                      <a:pt x="28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6"/>
              <p:cNvSpPr/>
              <p:nvPr/>
            </p:nvSpPr>
            <p:spPr>
              <a:xfrm>
                <a:off x="6778427" y="1775121"/>
                <a:ext cx="371536" cy="421681"/>
              </a:xfrm>
              <a:custGeom>
                <a:rect b="b" l="l" r="r" t="t"/>
                <a:pathLst>
                  <a:path extrusionOk="0" h="5096" w="4490">
                    <a:moveTo>
                      <a:pt x="2130" y="1"/>
                    </a:moveTo>
                    <a:cubicBezTo>
                      <a:pt x="1712" y="1"/>
                      <a:pt x="457" y="572"/>
                      <a:pt x="228" y="1409"/>
                    </a:cubicBezTo>
                    <a:cubicBezTo>
                      <a:pt x="0" y="2246"/>
                      <a:pt x="799" y="2930"/>
                      <a:pt x="1065" y="3159"/>
                    </a:cubicBezTo>
                    <a:cubicBezTo>
                      <a:pt x="1408" y="3425"/>
                      <a:pt x="1864" y="3691"/>
                      <a:pt x="2245" y="4110"/>
                    </a:cubicBezTo>
                    <a:cubicBezTo>
                      <a:pt x="2397" y="4300"/>
                      <a:pt x="2549" y="4909"/>
                      <a:pt x="2549" y="5061"/>
                    </a:cubicBezTo>
                    <a:cubicBezTo>
                      <a:pt x="2637" y="5085"/>
                      <a:pt x="2726" y="5095"/>
                      <a:pt x="2816" y="5095"/>
                    </a:cubicBezTo>
                    <a:cubicBezTo>
                      <a:pt x="3154" y="5095"/>
                      <a:pt x="3496" y="4945"/>
                      <a:pt x="3766" y="4794"/>
                    </a:cubicBezTo>
                    <a:cubicBezTo>
                      <a:pt x="3957" y="4680"/>
                      <a:pt x="4109" y="4566"/>
                      <a:pt x="4261" y="4414"/>
                    </a:cubicBezTo>
                    <a:cubicBezTo>
                      <a:pt x="4223" y="4414"/>
                      <a:pt x="4185" y="4414"/>
                      <a:pt x="4147" y="4376"/>
                    </a:cubicBezTo>
                    <a:cubicBezTo>
                      <a:pt x="3995" y="4300"/>
                      <a:pt x="3690" y="3767"/>
                      <a:pt x="3728" y="3615"/>
                    </a:cubicBezTo>
                    <a:cubicBezTo>
                      <a:pt x="3766" y="3349"/>
                      <a:pt x="3919" y="3235"/>
                      <a:pt x="4185" y="3121"/>
                    </a:cubicBezTo>
                    <a:cubicBezTo>
                      <a:pt x="4489" y="3006"/>
                      <a:pt x="4185" y="2664"/>
                      <a:pt x="4299" y="2512"/>
                    </a:cubicBezTo>
                    <a:cubicBezTo>
                      <a:pt x="4413" y="2398"/>
                      <a:pt x="4299" y="2360"/>
                      <a:pt x="4223" y="2322"/>
                    </a:cubicBezTo>
                    <a:cubicBezTo>
                      <a:pt x="4223" y="2284"/>
                      <a:pt x="4261" y="2207"/>
                      <a:pt x="4261" y="2169"/>
                    </a:cubicBezTo>
                    <a:cubicBezTo>
                      <a:pt x="4261" y="2055"/>
                      <a:pt x="4147" y="2093"/>
                      <a:pt x="4109" y="2017"/>
                    </a:cubicBezTo>
                    <a:cubicBezTo>
                      <a:pt x="4071" y="1903"/>
                      <a:pt x="4375" y="1675"/>
                      <a:pt x="4299" y="1561"/>
                    </a:cubicBezTo>
                    <a:cubicBezTo>
                      <a:pt x="4071" y="1409"/>
                      <a:pt x="3462" y="1256"/>
                      <a:pt x="3424" y="1066"/>
                    </a:cubicBezTo>
                    <a:cubicBezTo>
                      <a:pt x="3310" y="724"/>
                      <a:pt x="3196" y="534"/>
                      <a:pt x="2967" y="305"/>
                    </a:cubicBezTo>
                    <a:cubicBezTo>
                      <a:pt x="2701" y="115"/>
                      <a:pt x="2549" y="39"/>
                      <a:pt x="2130" y="1"/>
                    </a:cubicBezTo>
                    <a:close/>
                  </a:path>
                </a:pathLst>
              </a:custGeom>
              <a:solidFill>
                <a:srgbClr val="C37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6"/>
              <p:cNvSpPr/>
              <p:nvPr/>
            </p:nvSpPr>
            <p:spPr>
              <a:xfrm>
                <a:off x="6753189" y="1746822"/>
                <a:ext cx="261399" cy="358959"/>
              </a:xfrm>
              <a:custGeom>
                <a:rect b="b" l="l" r="r" t="t"/>
                <a:pathLst>
                  <a:path extrusionOk="0" h="4338" w="3159">
                    <a:moveTo>
                      <a:pt x="2778" y="1"/>
                    </a:moveTo>
                    <a:cubicBezTo>
                      <a:pt x="2778" y="1"/>
                      <a:pt x="2245" y="39"/>
                      <a:pt x="1599" y="419"/>
                    </a:cubicBezTo>
                    <a:cubicBezTo>
                      <a:pt x="457" y="1104"/>
                      <a:pt x="191" y="1903"/>
                      <a:pt x="191" y="1903"/>
                    </a:cubicBezTo>
                    <a:cubicBezTo>
                      <a:pt x="191" y="1903"/>
                      <a:pt x="1" y="2207"/>
                      <a:pt x="724" y="3196"/>
                    </a:cubicBezTo>
                    <a:cubicBezTo>
                      <a:pt x="1522" y="4223"/>
                      <a:pt x="2397" y="4338"/>
                      <a:pt x="2397" y="4338"/>
                    </a:cubicBezTo>
                    <a:lnTo>
                      <a:pt x="2093" y="3196"/>
                    </a:lnTo>
                    <a:cubicBezTo>
                      <a:pt x="2093" y="3196"/>
                      <a:pt x="1865" y="2968"/>
                      <a:pt x="2131" y="2626"/>
                    </a:cubicBezTo>
                    <a:cubicBezTo>
                      <a:pt x="2512" y="2207"/>
                      <a:pt x="2321" y="1903"/>
                      <a:pt x="2474" y="1446"/>
                    </a:cubicBezTo>
                    <a:cubicBezTo>
                      <a:pt x="2702" y="723"/>
                      <a:pt x="3158" y="609"/>
                      <a:pt x="3158" y="609"/>
                    </a:cubicBezTo>
                    <a:cubicBezTo>
                      <a:pt x="2892" y="343"/>
                      <a:pt x="2778" y="1"/>
                      <a:pt x="2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6"/>
              <p:cNvSpPr/>
              <p:nvPr/>
            </p:nvSpPr>
            <p:spPr>
              <a:xfrm>
                <a:off x="6872841" y="1947566"/>
                <a:ext cx="107985" cy="70170"/>
              </a:xfrm>
              <a:custGeom>
                <a:rect b="b" l="l" r="r" t="t"/>
                <a:pathLst>
                  <a:path extrusionOk="0" h="848" w="1305">
                    <a:moveTo>
                      <a:pt x="496" y="1"/>
                    </a:moveTo>
                    <a:cubicBezTo>
                      <a:pt x="427" y="1"/>
                      <a:pt x="350" y="23"/>
                      <a:pt x="267" y="85"/>
                    </a:cubicBezTo>
                    <a:cubicBezTo>
                      <a:pt x="0" y="352"/>
                      <a:pt x="267" y="846"/>
                      <a:pt x="799" y="846"/>
                    </a:cubicBezTo>
                    <a:cubicBezTo>
                      <a:pt x="813" y="847"/>
                      <a:pt x="826" y="848"/>
                      <a:pt x="838" y="848"/>
                    </a:cubicBezTo>
                    <a:cubicBezTo>
                      <a:pt x="1305" y="848"/>
                      <a:pt x="799" y="162"/>
                      <a:pt x="799" y="162"/>
                    </a:cubicBezTo>
                    <a:cubicBezTo>
                      <a:pt x="799" y="162"/>
                      <a:pt x="679" y="1"/>
                      <a:pt x="496" y="1"/>
                    </a:cubicBezTo>
                    <a:close/>
                  </a:path>
                </a:pathLst>
              </a:custGeom>
              <a:solidFill>
                <a:srgbClr val="C37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6"/>
              <p:cNvSpPr/>
              <p:nvPr/>
            </p:nvSpPr>
            <p:spPr>
              <a:xfrm>
                <a:off x="6957823" y="2114136"/>
                <a:ext cx="207862" cy="92346"/>
              </a:xfrm>
              <a:custGeom>
                <a:rect b="b" l="l" r="r" t="t"/>
                <a:pathLst>
                  <a:path extrusionOk="0" h="1116" w="2512">
                    <a:moveTo>
                      <a:pt x="1869" y="0"/>
                    </a:moveTo>
                    <a:cubicBezTo>
                      <a:pt x="1700" y="0"/>
                      <a:pt x="1522" y="13"/>
                      <a:pt x="1370" y="51"/>
                    </a:cubicBezTo>
                    <a:cubicBezTo>
                      <a:pt x="914" y="127"/>
                      <a:pt x="1" y="355"/>
                      <a:pt x="1" y="355"/>
                    </a:cubicBezTo>
                    <a:lnTo>
                      <a:pt x="1" y="1116"/>
                    </a:lnTo>
                    <a:cubicBezTo>
                      <a:pt x="1" y="1116"/>
                      <a:pt x="1332" y="926"/>
                      <a:pt x="1827" y="545"/>
                    </a:cubicBezTo>
                    <a:cubicBezTo>
                      <a:pt x="2321" y="165"/>
                      <a:pt x="2511" y="51"/>
                      <a:pt x="2511" y="51"/>
                    </a:cubicBezTo>
                    <a:cubicBezTo>
                      <a:pt x="2511" y="51"/>
                      <a:pt x="2207" y="0"/>
                      <a:pt x="1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6"/>
              <p:cNvSpPr/>
              <p:nvPr/>
            </p:nvSpPr>
            <p:spPr>
              <a:xfrm>
                <a:off x="6658775" y="1708676"/>
                <a:ext cx="447085" cy="308979"/>
              </a:xfrm>
              <a:custGeom>
                <a:rect b="b" l="l" r="r" t="t"/>
                <a:pathLst>
                  <a:path extrusionOk="0" h="3734" w="5403">
                    <a:moveTo>
                      <a:pt x="2873" y="1"/>
                    </a:moveTo>
                    <a:cubicBezTo>
                      <a:pt x="2422" y="1"/>
                      <a:pt x="1915" y="183"/>
                      <a:pt x="1408" y="728"/>
                    </a:cubicBezTo>
                    <a:cubicBezTo>
                      <a:pt x="0" y="2212"/>
                      <a:pt x="1674" y="3733"/>
                      <a:pt x="1674" y="3733"/>
                    </a:cubicBezTo>
                    <a:lnTo>
                      <a:pt x="1979" y="3467"/>
                    </a:lnTo>
                    <a:cubicBezTo>
                      <a:pt x="1674" y="3049"/>
                      <a:pt x="951" y="1945"/>
                      <a:pt x="1636" y="1184"/>
                    </a:cubicBezTo>
                    <a:cubicBezTo>
                      <a:pt x="2123" y="631"/>
                      <a:pt x="2635" y="516"/>
                      <a:pt x="2979" y="516"/>
                    </a:cubicBezTo>
                    <a:cubicBezTo>
                      <a:pt x="3226" y="516"/>
                      <a:pt x="3386" y="576"/>
                      <a:pt x="3386" y="576"/>
                    </a:cubicBezTo>
                    <a:cubicBezTo>
                      <a:pt x="3386" y="576"/>
                      <a:pt x="2740" y="652"/>
                      <a:pt x="2207" y="1337"/>
                    </a:cubicBezTo>
                    <a:cubicBezTo>
                      <a:pt x="1750" y="1945"/>
                      <a:pt x="2245" y="2706"/>
                      <a:pt x="2511" y="3049"/>
                    </a:cubicBezTo>
                    <a:lnTo>
                      <a:pt x="5403" y="842"/>
                    </a:lnTo>
                    <a:lnTo>
                      <a:pt x="5250" y="576"/>
                    </a:lnTo>
                    <a:lnTo>
                      <a:pt x="4452" y="728"/>
                    </a:lnTo>
                    <a:cubicBezTo>
                      <a:pt x="4452" y="728"/>
                      <a:pt x="3775" y="1"/>
                      <a:pt x="28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6"/>
              <p:cNvSpPr/>
              <p:nvPr/>
            </p:nvSpPr>
            <p:spPr>
              <a:xfrm>
                <a:off x="6737467" y="1751290"/>
                <a:ext cx="201573" cy="244353"/>
              </a:xfrm>
              <a:custGeom>
                <a:rect b="b" l="l" r="r" t="t"/>
                <a:pathLst>
                  <a:path extrusionOk="0" h="2953" w="2436">
                    <a:moveTo>
                      <a:pt x="2028" y="1"/>
                    </a:moveTo>
                    <a:cubicBezTo>
                      <a:pt x="1684" y="1"/>
                      <a:pt x="1172" y="116"/>
                      <a:pt x="685" y="669"/>
                    </a:cubicBezTo>
                    <a:cubicBezTo>
                      <a:pt x="0" y="1430"/>
                      <a:pt x="723" y="2534"/>
                      <a:pt x="1028" y="2952"/>
                    </a:cubicBezTo>
                    <a:lnTo>
                      <a:pt x="1560" y="2534"/>
                    </a:lnTo>
                    <a:cubicBezTo>
                      <a:pt x="1294" y="2191"/>
                      <a:pt x="799" y="1430"/>
                      <a:pt x="1256" y="822"/>
                    </a:cubicBezTo>
                    <a:cubicBezTo>
                      <a:pt x="1789" y="137"/>
                      <a:pt x="2435" y="61"/>
                      <a:pt x="2435" y="61"/>
                    </a:cubicBezTo>
                    <a:cubicBezTo>
                      <a:pt x="2435" y="61"/>
                      <a:pt x="2275" y="1"/>
                      <a:pt x="20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6"/>
              <p:cNvSpPr/>
              <p:nvPr/>
            </p:nvSpPr>
            <p:spPr>
              <a:xfrm>
                <a:off x="6879130" y="1850669"/>
                <a:ext cx="651719" cy="1216554"/>
              </a:xfrm>
              <a:custGeom>
                <a:rect b="b" l="l" r="r" t="t"/>
                <a:pathLst>
                  <a:path extrusionOk="0" h="14702" w="7876">
                    <a:moveTo>
                      <a:pt x="6772" y="1"/>
                    </a:moveTo>
                    <a:cubicBezTo>
                      <a:pt x="6772" y="1"/>
                      <a:pt x="3348" y="2322"/>
                      <a:pt x="2321" y="3235"/>
                    </a:cubicBezTo>
                    <a:cubicBezTo>
                      <a:pt x="1903" y="3577"/>
                      <a:pt x="952" y="4300"/>
                      <a:pt x="952" y="4300"/>
                    </a:cubicBezTo>
                    <a:cubicBezTo>
                      <a:pt x="952" y="4300"/>
                      <a:pt x="191" y="5213"/>
                      <a:pt x="77" y="7191"/>
                    </a:cubicBezTo>
                    <a:cubicBezTo>
                      <a:pt x="0" y="9132"/>
                      <a:pt x="343" y="11262"/>
                      <a:pt x="457" y="11947"/>
                    </a:cubicBezTo>
                    <a:cubicBezTo>
                      <a:pt x="533" y="12594"/>
                      <a:pt x="153" y="14306"/>
                      <a:pt x="153" y="14306"/>
                    </a:cubicBezTo>
                    <a:cubicBezTo>
                      <a:pt x="153" y="14306"/>
                      <a:pt x="1896" y="14702"/>
                      <a:pt x="2940" y="14702"/>
                    </a:cubicBezTo>
                    <a:cubicBezTo>
                      <a:pt x="3149" y="14702"/>
                      <a:pt x="3329" y="14686"/>
                      <a:pt x="3462" y="14648"/>
                    </a:cubicBezTo>
                    <a:lnTo>
                      <a:pt x="3577" y="14648"/>
                    </a:lnTo>
                    <a:cubicBezTo>
                      <a:pt x="3691" y="12670"/>
                      <a:pt x="3995" y="8751"/>
                      <a:pt x="3919" y="8142"/>
                    </a:cubicBezTo>
                    <a:cubicBezTo>
                      <a:pt x="3805" y="7267"/>
                      <a:pt x="3310" y="6430"/>
                      <a:pt x="2968" y="6164"/>
                    </a:cubicBezTo>
                    <a:cubicBezTo>
                      <a:pt x="2587" y="5898"/>
                      <a:pt x="2549" y="5479"/>
                      <a:pt x="3120" y="5365"/>
                    </a:cubicBezTo>
                    <a:cubicBezTo>
                      <a:pt x="3691" y="5213"/>
                      <a:pt x="4984" y="4528"/>
                      <a:pt x="5555" y="3920"/>
                    </a:cubicBezTo>
                    <a:cubicBezTo>
                      <a:pt x="5935" y="3501"/>
                      <a:pt x="7115" y="2208"/>
                      <a:pt x="7876" y="1371"/>
                    </a:cubicBezTo>
                    <a:lnTo>
                      <a:pt x="67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6"/>
              <p:cNvSpPr/>
              <p:nvPr/>
            </p:nvSpPr>
            <p:spPr>
              <a:xfrm>
                <a:off x="7090052" y="1964033"/>
                <a:ext cx="462807" cy="1098721"/>
              </a:xfrm>
              <a:custGeom>
                <a:rect b="b" l="l" r="r" t="t"/>
                <a:pathLst>
                  <a:path extrusionOk="0" h="13278" w="5593">
                    <a:moveTo>
                      <a:pt x="5327" y="1"/>
                    </a:moveTo>
                    <a:cubicBezTo>
                      <a:pt x="4566" y="838"/>
                      <a:pt x="3386" y="2131"/>
                      <a:pt x="3006" y="2550"/>
                    </a:cubicBezTo>
                    <a:cubicBezTo>
                      <a:pt x="2435" y="3158"/>
                      <a:pt x="1142" y="3843"/>
                      <a:pt x="571" y="3995"/>
                    </a:cubicBezTo>
                    <a:cubicBezTo>
                      <a:pt x="0" y="4109"/>
                      <a:pt x="38" y="4528"/>
                      <a:pt x="419" y="4794"/>
                    </a:cubicBezTo>
                    <a:cubicBezTo>
                      <a:pt x="761" y="5060"/>
                      <a:pt x="1256" y="5897"/>
                      <a:pt x="1370" y="6772"/>
                    </a:cubicBezTo>
                    <a:cubicBezTo>
                      <a:pt x="1446" y="7381"/>
                      <a:pt x="1142" y="11300"/>
                      <a:pt x="1028" y="13278"/>
                    </a:cubicBezTo>
                    <a:cubicBezTo>
                      <a:pt x="1788" y="13050"/>
                      <a:pt x="2549" y="12898"/>
                      <a:pt x="2549" y="12898"/>
                    </a:cubicBezTo>
                    <a:cubicBezTo>
                      <a:pt x="2549" y="12898"/>
                      <a:pt x="2778" y="7229"/>
                      <a:pt x="2207" y="5441"/>
                    </a:cubicBezTo>
                    <a:cubicBezTo>
                      <a:pt x="2131" y="5137"/>
                      <a:pt x="2017" y="4794"/>
                      <a:pt x="1903" y="4452"/>
                    </a:cubicBezTo>
                    <a:cubicBezTo>
                      <a:pt x="2435" y="3919"/>
                      <a:pt x="2968" y="3387"/>
                      <a:pt x="3196" y="3196"/>
                    </a:cubicBezTo>
                    <a:cubicBezTo>
                      <a:pt x="4071" y="2359"/>
                      <a:pt x="5593" y="343"/>
                      <a:pt x="5593" y="343"/>
                    </a:cubicBezTo>
                    <a:lnTo>
                      <a:pt x="53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6"/>
              <p:cNvSpPr/>
              <p:nvPr/>
            </p:nvSpPr>
            <p:spPr>
              <a:xfrm>
                <a:off x="7439493" y="1702718"/>
                <a:ext cx="255028" cy="289699"/>
              </a:xfrm>
              <a:custGeom>
                <a:rect b="b" l="l" r="r" t="t"/>
                <a:pathLst>
                  <a:path extrusionOk="0" h="3501" w="3082">
                    <a:moveTo>
                      <a:pt x="1941" y="1"/>
                    </a:moveTo>
                    <a:cubicBezTo>
                      <a:pt x="1027" y="876"/>
                      <a:pt x="0" y="1789"/>
                      <a:pt x="0" y="1789"/>
                    </a:cubicBezTo>
                    <a:lnTo>
                      <a:pt x="1370" y="3501"/>
                    </a:lnTo>
                    <a:cubicBezTo>
                      <a:pt x="1370" y="3501"/>
                      <a:pt x="2397" y="2017"/>
                      <a:pt x="3082" y="990"/>
                    </a:cubicBezTo>
                    <a:cubicBezTo>
                      <a:pt x="2663" y="724"/>
                      <a:pt x="2245" y="305"/>
                      <a:pt x="1941" y="1"/>
                    </a:cubicBezTo>
                    <a:close/>
                  </a:path>
                </a:pathLst>
              </a:custGeom>
              <a:solidFill>
                <a:srgbClr val="C37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6"/>
              <p:cNvSpPr/>
              <p:nvPr/>
            </p:nvSpPr>
            <p:spPr>
              <a:xfrm>
                <a:off x="7600022" y="1419061"/>
                <a:ext cx="276542" cy="365661"/>
              </a:xfrm>
              <a:custGeom>
                <a:rect b="b" l="l" r="r" t="t"/>
                <a:pathLst>
                  <a:path extrusionOk="0" h="4419" w="3342">
                    <a:moveTo>
                      <a:pt x="2398" y="1"/>
                    </a:moveTo>
                    <a:cubicBezTo>
                      <a:pt x="2385" y="1"/>
                      <a:pt x="2372" y="2"/>
                      <a:pt x="2359" y="5"/>
                    </a:cubicBezTo>
                    <a:cubicBezTo>
                      <a:pt x="2017" y="119"/>
                      <a:pt x="1598" y="1641"/>
                      <a:pt x="1294" y="2097"/>
                    </a:cubicBezTo>
                    <a:cubicBezTo>
                      <a:pt x="1180" y="2288"/>
                      <a:pt x="609" y="2820"/>
                      <a:pt x="1" y="3429"/>
                    </a:cubicBezTo>
                    <a:cubicBezTo>
                      <a:pt x="305" y="3733"/>
                      <a:pt x="723" y="4152"/>
                      <a:pt x="1142" y="4418"/>
                    </a:cubicBezTo>
                    <a:cubicBezTo>
                      <a:pt x="1484" y="3962"/>
                      <a:pt x="1751" y="3581"/>
                      <a:pt x="1827" y="3505"/>
                    </a:cubicBezTo>
                    <a:cubicBezTo>
                      <a:pt x="2017" y="3277"/>
                      <a:pt x="3006" y="2554"/>
                      <a:pt x="3158" y="1717"/>
                    </a:cubicBezTo>
                    <a:cubicBezTo>
                      <a:pt x="3342" y="947"/>
                      <a:pt x="2748" y="1"/>
                      <a:pt x="23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6"/>
              <p:cNvSpPr/>
              <p:nvPr/>
            </p:nvSpPr>
            <p:spPr>
              <a:xfrm>
                <a:off x="7351367" y="1819226"/>
                <a:ext cx="236161" cy="251966"/>
              </a:xfrm>
              <a:custGeom>
                <a:rect b="b" l="l" r="r" t="t"/>
                <a:pathLst>
                  <a:path extrusionOk="0" h="3045" w="2854">
                    <a:moveTo>
                      <a:pt x="1141" y="1"/>
                    </a:moveTo>
                    <a:cubicBezTo>
                      <a:pt x="1141" y="1"/>
                      <a:pt x="190" y="381"/>
                      <a:pt x="0" y="799"/>
                    </a:cubicBezTo>
                    <a:cubicBezTo>
                      <a:pt x="0" y="799"/>
                      <a:pt x="419" y="1560"/>
                      <a:pt x="761" y="1979"/>
                    </a:cubicBezTo>
                    <a:cubicBezTo>
                      <a:pt x="1065" y="2397"/>
                      <a:pt x="2016" y="3044"/>
                      <a:pt x="2016" y="3044"/>
                    </a:cubicBezTo>
                    <a:cubicBezTo>
                      <a:pt x="2016" y="3044"/>
                      <a:pt x="2169" y="2588"/>
                      <a:pt x="2435" y="2397"/>
                    </a:cubicBezTo>
                    <a:cubicBezTo>
                      <a:pt x="2701" y="2245"/>
                      <a:pt x="2853" y="2093"/>
                      <a:pt x="2853" y="2093"/>
                    </a:cubicBezTo>
                    <a:cubicBezTo>
                      <a:pt x="2853" y="2093"/>
                      <a:pt x="1902" y="952"/>
                      <a:pt x="1636" y="647"/>
                    </a:cubicBezTo>
                    <a:cubicBezTo>
                      <a:pt x="1370" y="381"/>
                      <a:pt x="1141" y="1"/>
                      <a:pt x="11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6"/>
              <p:cNvSpPr/>
              <p:nvPr/>
            </p:nvSpPr>
            <p:spPr>
              <a:xfrm>
                <a:off x="7389100" y="1901062"/>
                <a:ext cx="107158" cy="126024"/>
              </a:xfrm>
              <a:custGeom>
                <a:rect b="b" l="l" r="r" t="t"/>
                <a:pathLst>
                  <a:path extrusionOk="0" h="1523" w="1295">
                    <a:moveTo>
                      <a:pt x="1" y="1"/>
                    </a:moveTo>
                    <a:cubicBezTo>
                      <a:pt x="1" y="1"/>
                      <a:pt x="419" y="762"/>
                      <a:pt x="685" y="990"/>
                    </a:cubicBezTo>
                    <a:cubicBezTo>
                      <a:pt x="952" y="1218"/>
                      <a:pt x="1294" y="1522"/>
                      <a:pt x="1294" y="1522"/>
                    </a:cubicBezTo>
                    <a:cubicBezTo>
                      <a:pt x="1294" y="1522"/>
                      <a:pt x="1028" y="1028"/>
                      <a:pt x="800" y="762"/>
                    </a:cubicBezTo>
                    <a:cubicBezTo>
                      <a:pt x="495" y="305"/>
                      <a:pt x="1" y="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6"/>
              <p:cNvSpPr/>
              <p:nvPr/>
            </p:nvSpPr>
            <p:spPr>
              <a:xfrm>
                <a:off x="7439493" y="1904207"/>
                <a:ext cx="116508" cy="81920"/>
              </a:xfrm>
              <a:custGeom>
                <a:rect b="b" l="l" r="r" t="t"/>
                <a:pathLst>
                  <a:path extrusionOk="0" h="990" w="1408">
                    <a:moveTo>
                      <a:pt x="0" y="1"/>
                    </a:moveTo>
                    <a:cubicBezTo>
                      <a:pt x="0" y="1"/>
                      <a:pt x="457" y="648"/>
                      <a:pt x="761" y="800"/>
                    </a:cubicBezTo>
                    <a:cubicBezTo>
                      <a:pt x="1027" y="990"/>
                      <a:pt x="1408" y="990"/>
                      <a:pt x="1408" y="990"/>
                    </a:cubicBezTo>
                    <a:cubicBezTo>
                      <a:pt x="1408" y="990"/>
                      <a:pt x="951" y="724"/>
                      <a:pt x="685" y="495"/>
                    </a:cubicBezTo>
                    <a:cubicBezTo>
                      <a:pt x="457" y="267"/>
                      <a:pt x="0"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6"/>
              <p:cNvSpPr/>
              <p:nvPr/>
            </p:nvSpPr>
            <p:spPr>
              <a:xfrm>
                <a:off x="7068042" y="2999033"/>
                <a:ext cx="69342" cy="199090"/>
              </a:xfrm>
              <a:custGeom>
                <a:rect b="b" l="l" r="r" t="t"/>
                <a:pathLst>
                  <a:path extrusionOk="0" h="2406" w="838">
                    <a:moveTo>
                      <a:pt x="224" y="1"/>
                    </a:moveTo>
                    <a:cubicBezTo>
                      <a:pt x="213" y="1"/>
                      <a:pt x="201" y="4"/>
                      <a:pt x="190" y="9"/>
                    </a:cubicBezTo>
                    <a:cubicBezTo>
                      <a:pt x="0" y="85"/>
                      <a:pt x="266" y="656"/>
                      <a:pt x="381" y="1188"/>
                    </a:cubicBezTo>
                    <a:cubicBezTo>
                      <a:pt x="457" y="1645"/>
                      <a:pt x="533" y="2406"/>
                      <a:pt x="533" y="2406"/>
                    </a:cubicBezTo>
                    <a:lnTo>
                      <a:pt x="837" y="2292"/>
                    </a:lnTo>
                    <a:cubicBezTo>
                      <a:pt x="837" y="2292"/>
                      <a:pt x="837" y="1683"/>
                      <a:pt x="723" y="1074"/>
                    </a:cubicBezTo>
                    <a:cubicBezTo>
                      <a:pt x="547" y="439"/>
                      <a:pt x="370" y="1"/>
                      <a:pt x="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6"/>
              <p:cNvSpPr/>
              <p:nvPr/>
            </p:nvSpPr>
            <p:spPr>
              <a:xfrm>
                <a:off x="6976689" y="3027911"/>
                <a:ext cx="110302" cy="186016"/>
              </a:xfrm>
              <a:custGeom>
                <a:rect b="b" l="l" r="r" t="t"/>
                <a:pathLst>
                  <a:path extrusionOk="0" h="2248" w="1333">
                    <a:moveTo>
                      <a:pt x="207" y="1"/>
                    </a:moveTo>
                    <a:cubicBezTo>
                      <a:pt x="202" y="1"/>
                      <a:pt x="196" y="1"/>
                      <a:pt x="191" y="2"/>
                    </a:cubicBezTo>
                    <a:cubicBezTo>
                      <a:pt x="1" y="41"/>
                      <a:pt x="115" y="535"/>
                      <a:pt x="419" y="1182"/>
                    </a:cubicBezTo>
                    <a:cubicBezTo>
                      <a:pt x="648" y="1791"/>
                      <a:pt x="1028" y="2247"/>
                      <a:pt x="1028" y="2247"/>
                    </a:cubicBezTo>
                    <a:lnTo>
                      <a:pt x="1332" y="2171"/>
                    </a:lnTo>
                    <a:cubicBezTo>
                      <a:pt x="1332" y="2171"/>
                      <a:pt x="952" y="1486"/>
                      <a:pt x="762" y="1068"/>
                    </a:cubicBezTo>
                    <a:cubicBezTo>
                      <a:pt x="540" y="624"/>
                      <a:pt x="390"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6"/>
              <p:cNvSpPr/>
              <p:nvPr/>
            </p:nvSpPr>
            <p:spPr>
              <a:xfrm>
                <a:off x="6976689" y="3169740"/>
                <a:ext cx="233100" cy="255111"/>
              </a:xfrm>
              <a:custGeom>
                <a:rect b="b" l="l" r="r" t="t"/>
                <a:pathLst>
                  <a:path extrusionOk="0" h="3083" w="2817">
                    <a:moveTo>
                      <a:pt x="1" y="0"/>
                    </a:moveTo>
                    <a:lnTo>
                      <a:pt x="1" y="3082"/>
                    </a:lnTo>
                    <a:lnTo>
                      <a:pt x="2816" y="3082"/>
                    </a:lnTo>
                    <a:lnTo>
                      <a:pt x="28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6"/>
              <p:cNvSpPr/>
              <p:nvPr/>
            </p:nvSpPr>
            <p:spPr>
              <a:xfrm>
                <a:off x="7140445" y="4510820"/>
                <a:ext cx="560366" cy="63054"/>
              </a:xfrm>
              <a:custGeom>
                <a:rect b="b" l="l" r="r" t="t"/>
                <a:pathLst>
                  <a:path extrusionOk="0" h="762" w="6772">
                    <a:moveTo>
                      <a:pt x="0" y="0"/>
                    </a:moveTo>
                    <a:lnTo>
                      <a:pt x="0" y="761"/>
                    </a:lnTo>
                    <a:lnTo>
                      <a:pt x="6772" y="761"/>
                    </a:lnTo>
                    <a:lnTo>
                      <a:pt x="6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6"/>
              <p:cNvSpPr/>
              <p:nvPr/>
            </p:nvSpPr>
            <p:spPr>
              <a:xfrm>
                <a:off x="6762622" y="4690216"/>
                <a:ext cx="343237" cy="63054"/>
              </a:xfrm>
              <a:custGeom>
                <a:rect b="b" l="l" r="r" t="t"/>
                <a:pathLst>
                  <a:path extrusionOk="0" h="762" w="4148">
                    <a:moveTo>
                      <a:pt x="1" y="1"/>
                    </a:moveTo>
                    <a:lnTo>
                      <a:pt x="1" y="762"/>
                    </a:lnTo>
                    <a:lnTo>
                      <a:pt x="4148" y="762"/>
                    </a:lnTo>
                    <a:lnTo>
                      <a:pt x="41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6"/>
              <p:cNvSpPr/>
              <p:nvPr/>
            </p:nvSpPr>
            <p:spPr>
              <a:xfrm>
                <a:off x="7411110" y="3811939"/>
                <a:ext cx="384197" cy="982296"/>
              </a:xfrm>
              <a:custGeom>
                <a:rect b="b" l="l" r="r" t="t"/>
                <a:pathLst>
                  <a:path extrusionOk="0" h="11871" w="4643">
                    <a:moveTo>
                      <a:pt x="1180" y="0"/>
                    </a:moveTo>
                    <a:lnTo>
                      <a:pt x="1" y="343"/>
                    </a:lnTo>
                    <a:lnTo>
                      <a:pt x="3349" y="11870"/>
                    </a:lnTo>
                    <a:lnTo>
                      <a:pt x="4642" y="11870"/>
                    </a:lnTo>
                    <a:lnTo>
                      <a:pt x="11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6"/>
              <p:cNvSpPr/>
              <p:nvPr/>
            </p:nvSpPr>
            <p:spPr>
              <a:xfrm>
                <a:off x="7017649" y="3087903"/>
                <a:ext cx="777661" cy="1706336"/>
              </a:xfrm>
              <a:custGeom>
                <a:rect b="b" l="l" r="r" t="t"/>
                <a:pathLst>
                  <a:path extrusionOk="0" h="20621" w="9398">
                    <a:moveTo>
                      <a:pt x="8370" y="0"/>
                    </a:moveTo>
                    <a:lnTo>
                      <a:pt x="0" y="20620"/>
                    </a:lnTo>
                    <a:lnTo>
                      <a:pt x="1180" y="20620"/>
                    </a:lnTo>
                    <a:lnTo>
                      <a:pt x="9397" y="381"/>
                    </a:lnTo>
                    <a:lnTo>
                      <a:pt x="83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6"/>
              <p:cNvSpPr/>
              <p:nvPr/>
            </p:nvSpPr>
            <p:spPr>
              <a:xfrm>
                <a:off x="7420626" y="3830806"/>
                <a:ext cx="47249" cy="47332"/>
              </a:xfrm>
              <a:custGeom>
                <a:rect b="b" l="l" r="r" t="t"/>
                <a:pathLst>
                  <a:path extrusionOk="0" h="572" w="571">
                    <a:moveTo>
                      <a:pt x="304" y="1"/>
                    </a:moveTo>
                    <a:cubicBezTo>
                      <a:pt x="114" y="1"/>
                      <a:pt x="0" y="115"/>
                      <a:pt x="0" y="305"/>
                    </a:cubicBezTo>
                    <a:cubicBezTo>
                      <a:pt x="0" y="457"/>
                      <a:pt x="114" y="571"/>
                      <a:pt x="304" y="571"/>
                    </a:cubicBezTo>
                    <a:cubicBezTo>
                      <a:pt x="457" y="571"/>
                      <a:pt x="571" y="457"/>
                      <a:pt x="571" y="305"/>
                    </a:cubicBezTo>
                    <a:cubicBezTo>
                      <a:pt x="571" y="115"/>
                      <a:pt x="457" y="1"/>
                      <a:pt x="3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6"/>
              <p:cNvSpPr/>
              <p:nvPr/>
            </p:nvSpPr>
            <p:spPr>
              <a:xfrm>
                <a:off x="7140445" y="4517109"/>
                <a:ext cx="47249" cy="50393"/>
              </a:xfrm>
              <a:custGeom>
                <a:rect b="b" l="l" r="r" t="t"/>
                <a:pathLst>
                  <a:path extrusionOk="0" h="609" w="571">
                    <a:moveTo>
                      <a:pt x="304" y="0"/>
                    </a:moveTo>
                    <a:cubicBezTo>
                      <a:pt x="114" y="0"/>
                      <a:pt x="0" y="152"/>
                      <a:pt x="0" y="305"/>
                    </a:cubicBezTo>
                    <a:cubicBezTo>
                      <a:pt x="0" y="457"/>
                      <a:pt x="114" y="609"/>
                      <a:pt x="304" y="609"/>
                    </a:cubicBezTo>
                    <a:cubicBezTo>
                      <a:pt x="457" y="609"/>
                      <a:pt x="571" y="457"/>
                      <a:pt x="571" y="305"/>
                    </a:cubicBezTo>
                    <a:cubicBezTo>
                      <a:pt x="571" y="152"/>
                      <a:pt x="457" y="0"/>
                      <a:pt x="3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6"/>
              <p:cNvSpPr/>
              <p:nvPr/>
            </p:nvSpPr>
            <p:spPr>
              <a:xfrm>
                <a:off x="7071186" y="4696505"/>
                <a:ext cx="47249" cy="50476"/>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3" name="Google Shape;2683;p26"/>
            <p:cNvGrpSpPr/>
            <p:nvPr/>
          </p:nvGrpSpPr>
          <p:grpSpPr>
            <a:xfrm>
              <a:off x="7663371" y="285007"/>
              <a:ext cx="3915280" cy="1096990"/>
              <a:chOff x="5619099" y="397700"/>
              <a:chExt cx="2884609" cy="808215"/>
            </a:xfrm>
          </p:grpSpPr>
          <p:sp>
            <p:nvSpPr>
              <p:cNvPr id="2684" name="Google Shape;2684;p26"/>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6"/>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6"/>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7" name="Google Shape;2687;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1" name="Shape 2691"/>
        <p:cNvGrpSpPr/>
        <p:nvPr/>
      </p:nvGrpSpPr>
      <p:grpSpPr>
        <a:xfrm>
          <a:off x="0" y="0"/>
          <a:ext cx="0" cy="0"/>
          <a:chOff x="0" y="0"/>
          <a:chExt cx="0" cy="0"/>
        </a:xfrm>
      </p:grpSpPr>
      <p:sp>
        <p:nvSpPr>
          <p:cNvPr id="2692" name="Google Shape;2692;p27"/>
          <p:cNvSpPr txBox="1"/>
          <p:nvPr>
            <p:ph type="title"/>
          </p:nvPr>
        </p:nvSpPr>
        <p:spPr>
          <a:xfrm flipH="1">
            <a:off x="3095875" y="1124175"/>
            <a:ext cx="53349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5200"/>
              <a:t>Introduction</a:t>
            </a:r>
            <a:endParaRPr sz="5200"/>
          </a:p>
        </p:txBody>
      </p:sp>
      <p:sp>
        <p:nvSpPr>
          <p:cNvPr id="2693" name="Google Shape;2693;p27"/>
          <p:cNvSpPr txBox="1"/>
          <p:nvPr>
            <p:ph idx="2" type="title"/>
          </p:nvPr>
        </p:nvSpPr>
        <p:spPr>
          <a:xfrm flipH="1">
            <a:off x="7141975" y="282375"/>
            <a:ext cx="12888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grpSp>
        <p:nvGrpSpPr>
          <p:cNvPr id="2694" name="Google Shape;2694;p27"/>
          <p:cNvGrpSpPr/>
          <p:nvPr/>
        </p:nvGrpSpPr>
        <p:grpSpPr>
          <a:xfrm>
            <a:off x="6" y="958894"/>
            <a:ext cx="2870050" cy="3841891"/>
            <a:chOff x="855052" y="1152475"/>
            <a:chExt cx="2757277" cy="3690931"/>
          </a:xfrm>
        </p:grpSpPr>
        <p:sp>
          <p:nvSpPr>
            <p:cNvPr id="2695" name="Google Shape;2695;p27"/>
            <p:cNvSpPr/>
            <p:nvPr/>
          </p:nvSpPr>
          <p:spPr>
            <a:xfrm>
              <a:off x="855052" y="1457852"/>
              <a:ext cx="1373178" cy="303232"/>
            </a:xfrm>
            <a:custGeom>
              <a:rect b="b" l="l" r="r" t="t"/>
              <a:pathLst>
                <a:path extrusionOk="0" h="5251" w="23779">
                  <a:moveTo>
                    <a:pt x="23512" y="0"/>
                  </a:moveTo>
                  <a:cubicBezTo>
                    <a:pt x="23474" y="77"/>
                    <a:pt x="20735" y="4946"/>
                    <a:pt x="11604" y="4946"/>
                  </a:cubicBezTo>
                  <a:cubicBezTo>
                    <a:pt x="5327" y="4946"/>
                    <a:pt x="1713" y="3006"/>
                    <a:pt x="1" y="1674"/>
                  </a:cubicBezTo>
                  <a:lnTo>
                    <a:pt x="1" y="2055"/>
                  </a:lnTo>
                  <a:cubicBezTo>
                    <a:pt x="1827" y="3386"/>
                    <a:pt x="5479" y="5251"/>
                    <a:pt x="11604" y="5251"/>
                  </a:cubicBezTo>
                  <a:cubicBezTo>
                    <a:pt x="20925" y="5251"/>
                    <a:pt x="23741" y="191"/>
                    <a:pt x="23779" y="153"/>
                  </a:cubicBezTo>
                  <a:lnTo>
                    <a:pt x="235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7"/>
            <p:cNvSpPr/>
            <p:nvPr/>
          </p:nvSpPr>
          <p:spPr>
            <a:xfrm>
              <a:off x="1520146" y="2490635"/>
              <a:ext cx="681767" cy="522730"/>
            </a:xfrm>
            <a:custGeom>
              <a:rect b="b" l="l" r="r" t="t"/>
              <a:pathLst>
                <a:path extrusionOk="0" h="9052" w="11806">
                  <a:moveTo>
                    <a:pt x="1605" y="1"/>
                  </a:moveTo>
                  <a:cubicBezTo>
                    <a:pt x="855" y="1"/>
                    <a:pt x="1" y="397"/>
                    <a:pt x="87" y="2242"/>
                  </a:cubicBezTo>
                  <a:cubicBezTo>
                    <a:pt x="87" y="2242"/>
                    <a:pt x="2066" y="4600"/>
                    <a:pt x="4653" y="6503"/>
                  </a:cubicBezTo>
                  <a:cubicBezTo>
                    <a:pt x="6669" y="7986"/>
                    <a:pt x="10816" y="9052"/>
                    <a:pt x="10816" y="9052"/>
                  </a:cubicBezTo>
                  <a:lnTo>
                    <a:pt x="11805" y="6769"/>
                  </a:lnTo>
                  <a:lnTo>
                    <a:pt x="2674" y="225"/>
                  </a:lnTo>
                  <a:cubicBezTo>
                    <a:pt x="2674" y="225"/>
                    <a:pt x="2169" y="1"/>
                    <a:pt x="16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7"/>
            <p:cNvSpPr/>
            <p:nvPr/>
          </p:nvSpPr>
          <p:spPr>
            <a:xfrm>
              <a:off x="2107394" y="2890316"/>
              <a:ext cx="279036" cy="216033"/>
            </a:xfrm>
            <a:custGeom>
              <a:rect b="b" l="l" r="r" t="t"/>
              <a:pathLst>
                <a:path extrusionOk="0" h="3741" w="4832">
                  <a:moveTo>
                    <a:pt x="837" y="0"/>
                  </a:moveTo>
                  <a:lnTo>
                    <a:pt x="0" y="1902"/>
                  </a:lnTo>
                  <a:cubicBezTo>
                    <a:pt x="0" y="1902"/>
                    <a:pt x="875" y="2739"/>
                    <a:pt x="1484" y="3120"/>
                  </a:cubicBezTo>
                  <a:cubicBezTo>
                    <a:pt x="1995" y="3461"/>
                    <a:pt x="3086" y="3740"/>
                    <a:pt x="3827" y="3740"/>
                  </a:cubicBezTo>
                  <a:cubicBezTo>
                    <a:pt x="3914" y="3740"/>
                    <a:pt x="3995" y="3736"/>
                    <a:pt x="4071" y="3728"/>
                  </a:cubicBezTo>
                  <a:cubicBezTo>
                    <a:pt x="4794" y="3690"/>
                    <a:pt x="4832" y="2815"/>
                    <a:pt x="4147" y="2169"/>
                  </a:cubicBezTo>
                  <a:cubicBezTo>
                    <a:pt x="3462" y="1522"/>
                    <a:pt x="2739" y="1027"/>
                    <a:pt x="2739" y="1027"/>
                  </a:cubicBezTo>
                  <a:cubicBezTo>
                    <a:pt x="2739" y="1027"/>
                    <a:pt x="3234" y="989"/>
                    <a:pt x="3652" y="761"/>
                  </a:cubicBezTo>
                  <a:cubicBezTo>
                    <a:pt x="4071" y="571"/>
                    <a:pt x="4109" y="266"/>
                    <a:pt x="3196" y="190"/>
                  </a:cubicBezTo>
                  <a:cubicBezTo>
                    <a:pt x="2283" y="114"/>
                    <a:pt x="837" y="0"/>
                    <a:pt x="837" y="0"/>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7"/>
            <p:cNvSpPr/>
            <p:nvPr/>
          </p:nvSpPr>
          <p:spPr>
            <a:xfrm>
              <a:off x="2267762" y="1152475"/>
              <a:ext cx="259286" cy="3690931"/>
            </a:xfrm>
            <a:custGeom>
              <a:rect b="b" l="l" r="r" t="t"/>
              <a:pathLst>
                <a:path extrusionOk="0" h="63915" w="4490">
                  <a:moveTo>
                    <a:pt x="0" y="0"/>
                  </a:moveTo>
                  <a:lnTo>
                    <a:pt x="0" y="63914"/>
                  </a:lnTo>
                  <a:lnTo>
                    <a:pt x="4490" y="63914"/>
                  </a:lnTo>
                  <a:lnTo>
                    <a:pt x="449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7"/>
            <p:cNvSpPr/>
            <p:nvPr/>
          </p:nvSpPr>
          <p:spPr>
            <a:xfrm>
              <a:off x="1516392" y="3099021"/>
              <a:ext cx="500960" cy="922747"/>
            </a:xfrm>
            <a:custGeom>
              <a:rect b="b" l="l" r="r" t="t"/>
              <a:pathLst>
                <a:path extrusionOk="0" h="15979" w="8675">
                  <a:moveTo>
                    <a:pt x="2131" y="0"/>
                  </a:moveTo>
                  <a:lnTo>
                    <a:pt x="0" y="1712"/>
                  </a:lnTo>
                  <a:lnTo>
                    <a:pt x="8560" y="15979"/>
                  </a:lnTo>
                  <a:cubicBezTo>
                    <a:pt x="8560" y="15979"/>
                    <a:pt x="8560" y="9321"/>
                    <a:pt x="8560" y="8104"/>
                  </a:cubicBezTo>
                  <a:cubicBezTo>
                    <a:pt x="8560" y="6848"/>
                    <a:pt x="8674" y="4908"/>
                    <a:pt x="7229" y="3462"/>
                  </a:cubicBezTo>
                  <a:cubicBezTo>
                    <a:pt x="5821" y="2017"/>
                    <a:pt x="2131" y="0"/>
                    <a:pt x="21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7"/>
            <p:cNvSpPr/>
            <p:nvPr/>
          </p:nvSpPr>
          <p:spPr>
            <a:xfrm>
              <a:off x="2107394" y="3991012"/>
              <a:ext cx="37363" cy="6699"/>
            </a:xfrm>
            <a:custGeom>
              <a:rect b="b" l="l" r="r" t="t"/>
              <a:pathLst>
                <a:path extrusionOk="0" h="116" w="647">
                  <a:moveTo>
                    <a:pt x="0" y="0"/>
                  </a:moveTo>
                  <a:cubicBezTo>
                    <a:pt x="123" y="74"/>
                    <a:pt x="262" y="116"/>
                    <a:pt x="406" y="116"/>
                  </a:cubicBezTo>
                  <a:cubicBezTo>
                    <a:pt x="485" y="116"/>
                    <a:pt x="566" y="103"/>
                    <a:pt x="647" y="76"/>
                  </a:cubicBezTo>
                  <a:cubicBezTo>
                    <a:pt x="267" y="76"/>
                    <a:pt x="0" y="0"/>
                    <a:pt x="0" y="0"/>
                  </a:cubicBezTo>
                  <a:close/>
                </a:path>
              </a:pathLst>
            </a:custGeom>
            <a:solidFill>
              <a:srgbClr val="3030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7"/>
            <p:cNvSpPr/>
            <p:nvPr/>
          </p:nvSpPr>
          <p:spPr>
            <a:xfrm>
              <a:off x="1979942" y="3924139"/>
              <a:ext cx="375763" cy="292838"/>
            </a:xfrm>
            <a:custGeom>
              <a:rect b="b" l="l" r="r" t="t"/>
              <a:pathLst>
                <a:path extrusionOk="0" h="5071" w="6507">
                  <a:moveTo>
                    <a:pt x="6017" y="0"/>
                  </a:moveTo>
                  <a:cubicBezTo>
                    <a:pt x="5777" y="0"/>
                    <a:pt x="5381" y="275"/>
                    <a:pt x="4984" y="550"/>
                  </a:cubicBezTo>
                  <a:lnTo>
                    <a:pt x="4984" y="740"/>
                  </a:lnTo>
                  <a:cubicBezTo>
                    <a:pt x="4984" y="1158"/>
                    <a:pt x="4147" y="2109"/>
                    <a:pt x="3158" y="2528"/>
                  </a:cubicBezTo>
                  <a:cubicBezTo>
                    <a:pt x="2974" y="2606"/>
                    <a:pt x="2801" y="2638"/>
                    <a:pt x="2643" y="2638"/>
                  </a:cubicBezTo>
                  <a:cubicBezTo>
                    <a:pt x="1950" y="2638"/>
                    <a:pt x="1522" y="2033"/>
                    <a:pt x="1522" y="2033"/>
                  </a:cubicBezTo>
                  <a:cubicBezTo>
                    <a:pt x="1522" y="2033"/>
                    <a:pt x="1484" y="1919"/>
                    <a:pt x="1484" y="1767"/>
                  </a:cubicBezTo>
                  <a:lnTo>
                    <a:pt x="1" y="3098"/>
                  </a:lnTo>
                  <a:cubicBezTo>
                    <a:pt x="1" y="3098"/>
                    <a:pt x="533" y="3821"/>
                    <a:pt x="990" y="4506"/>
                  </a:cubicBezTo>
                  <a:cubicBezTo>
                    <a:pt x="1225" y="4849"/>
                    <a:pt x="1641" y="5071"/>
                    <a:pt x="2096" y="5071"/>
                  </a:cubicBezTo>
                  <a:cubicBezTo>
                    <a:pt x="2449" y="5071"/>
                    <a:pt x="2825" y="4936"/>
                    <a:pt x="3158" y="4620"/>
                  </a:cubicBezTo>
                  <a:cubicBezTo>
                    <a:pt x="3957" y="3897"/>
                    <a:pt x="5251" y="3022"/>
                    <a:pt x="5783" y="2262"/>
                  </a:cubicBezTo>
                  <a:cubicBezTo>
                    <a:pt x="6316" y="1501"/>
                    <a:pt x="6506" y="473"/>
                    <a:pt x="6164" y="55"/>
                  </a:cubicBezTo>
                  <a:cubicBezTo>
                    <a:pt x="6126" y="17"/>
                    <a:pt x="6076" y="0"/>
                    <a:pt x="60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7"/>
            <p:cNvSpPr/>
            <p:nvPr/>
          </p:nvSpPr>
          <p:spPr>
            <a:xfrm>
              <a:off x="2065641" y="3983389"/>
              <a:ext cx="41809" cy="42791"/>
            </a:xfrm>
            <a:custGeom>
              <a:rect b="b" l="l" r="r" t="t"/>
              <a:pathLst>
                <a:path extrusionOk="0" h="741" w="724">
                  <a:moveTo>
                    <a:pt x="387" y="1"/>
                  </a:moveTo>
                  <a:cubicBezTo>
                    <a:pt x="69" y="1"/>
                    <a:pt x="0" y="475"/>
                    <a:pt x="0" y="741"/>
                  </a:cubicBezTo>
                  <a:lnTo>
                    <a:pt x="723" y="132"/>
                  </a:lnTo>
                  <a:cubicBezTo>
                    <a:pt x="588" y="39"/>
                    <a:pt x="477" y="1"/>
                    <a:pt x="387" y="1"/>
                  </a:cubicBez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7"/>
            <p:cNvSpPr/>
            <p:nvPr/>
          </p:nvSpPr>
          <p:spPr>
            <a:xfrm>
              <a:off x="2065641" y="3955843"/>
              <a:ext cx="202174" cy="120635"/>
            </a:xfrm>
            <a:custGeom>
              <a:rect b="b" l="l" r="r" t="t"/>
              <a:pathLst>
                <a:path extrusionOk="0" h="2089" w="3501">
                  <a:moveTo>
                    <a:pt x="3500" y="1"/>
                  </a:moveTo>
                  <a:cubicBezTo>
                    <a:pt x="3082" y="305"/>
                    <a:pt x="2663" y="609"/>
                    <a:pt x="2321" y="647"/>
                  </a:cubicBezTo>
                  <a:cubicBezTo>
                    <a:pt x="2143" y="692"/>
                    <a:pt x="1951" y="710"/>
                    <a:pt x="1762" y="710"/>
                  </a:cubicBezTo>
                  <a:cubicBezTo>
                    <a:pt x="1629" y="710"/>
                    <a:pt x="1496" y="701"/>
                    <a:pt x="1370" y="685"/>
                  </a:cubicBezTo>
                  <a:cubicBezTo>
                    <a:pt x="1289" y="712"/>
                    <a:pt x="1208" y="725"/>
                    <a:pt x="1129" y="725"/>
                  </a:cubicBezTo>
                  <a:cubicBezTo>
                    <a:pt x="985" y="725"/>
                    <a:pt x="846" y="683"/>
                    <a:pt x="723" y="609"/>
                  </a:cubicBezTo>
                  <a:lnTo>
                    <a:pt x="0" y="1218"/>
                  </a:lnTo>
                  <a:cubicBezTo>
                    <a:pt x="0" y="1370"/>
                    <a:pt x="38" y="1484"/>
                    <a:pt x="38" y="1484"/>
                  </a:cubicBezTo>
                  <a:cubicBezTo>
                    <a:pt x="38" y="1484"/>
                    <a:pt x="466" y="2089"/>
                    <a:pt x="1159" y="2089"/>
                  </a:cubicBezTo>
                  <a:cubicBezTo>
                    <a:pt x="1317" y="2089"/>
                    <a:pt x="1490" y="2057"/>
                    <a:pt x="1674" y="1979"/>
                  </a:cubicBezTo>
                  <a:cubicBezTo>
                    <a:pt x="2663" y="1560"/>
                    <a:pt x="3500" y="609"/>
                    <a:pt x="3500" y="191"/>
                  </a:cubicBezTo>
                  <a:lnTo>
                    <a:pt x="35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7"/>
            <p:cNvSpPr/>
            <p:nvPr/>
          </p:nvSpPr>
          <p:spPr>
            <a:xfrm>
              <a:off x="1657010" y="3791085"/>
              <a:ext cx="281230" cy="383155"/>
            </a:xfrm>
            <a:custGeom>
              <a:rect b="b" l="l" r="r" t="t"/>
              <a:pathLst>
                <a:path extrusionOk="0" h="6635" w="4870">
                  <a:moveTo>
                    <a:pt x="2549" y="0"/>
                  </a:moveTo>
                  <a:cubicBezTo>
                    <a:pt x="2549" y="0"/>
                    <a:pt x="1750" y="419"/>
                    <a:pt x="1027" y="761"/>
                  </a:cubicBezTo>
                  <a:cubicBezTo>
                    <a:pt x="381" y="1103"/>
                    <a:pt x="0" y="2017"/>
                    <a:pt x="571" y="2892"/>
                  </a:cubicBezTo>
                  <a:cubicBezTo>
                    <a:pt x="1179" y="3767"/>
                    <a:pt x="1826" y="5212"/>
                    <a:pt x="2511" y="5821"/>
                  </a:cubicBezTo>
                  <a:cubicBezTo>
                    <a:pt x="3037" y="6318"/>
                    <a:pt x="3742" y="6635"/>
                    <a:pt x="4248" y="6635"/>
                  </a:cubicBezTo>
                  <a:cubicBezTo>
                    <a:pt x="4401" y="6635"/>
                    <a:pt x="4535" y="6606"/>
                    <a:pt x="4641" y="6544"/>
                  </a:cubicBezTo>
                  <a:cubicBezTo>
                    <a:pt x="4870" y="6392"/>
                    <a:pt x="4603" y="5859"/>
                    <a:pt x="4337" y="5288"/>
                  </a:cubicBezTo>
                  <a:cubicBezTo>
                    <a:pt x="4261" y="5288"/>
                    <a:pt x="4223" y="5250"/>
                    <a:pt x="4185" y="5250"/>
                  </a:cubicBezTo>
                  <a:cubicBezTo>
                    <a:pt x="3728" y="5212"/>
                    <a:pt x="2929" y="4223"/>
                    <a:pt x="2663" y="3196"/>
                  </a:cubicBezTo>
                  <a:cubicBezTo>
                    <a:pt x="2397" y="2169"/>
                    <a:pt x="3386" y="1636"/>
                    <a:pt x="3386" y="1636"/>
                  </a:cubicBezTo>
                  <a:cubicBezTo>
                    <a:pt x="3386" y="1636"/>
                    <a:pt x="3500" y="1636"/>
                    <a:pt x="3652" y="1674"/>
                  </a:cubicBezTo>
                  <a:lnTo>
                    <a:pt x="25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7"/>
            <p:cNvSpPr/>
            <p:nvPr/>
          </p:nvSpPr>
          <p:spPr>
            <a:xfrm>
              <a:off x="1795377" y="3885562"/>
              <a:ext cx="112146" cy="210952"/>
            </a:xfrm>
            <a:custGeom>
              <a:rect b="b" l="l" r="r" t="t"/>
              <a:pathLst>
                <a:path extrusionOk="0" h="3653" w="1942">
                  <a:moveTo>
                    <a:pt x="990" y="0"/>
                  </a:moveTo>
                  <a:cubicBezTo>
                    <a:pt x="990" y="0"/>
                    <a:pt x="1" y="533"/>
                    <a:pt x="267" y="1560"/>
                  </a:cubicBezTo>
                  <a:cubicBezTo>
                    <a:pt x="533" y="2587"/>
                    <a:pt x="1332" y="3576"/>
                    <a:pt x="1789" y="3614"/>
                  </a:cubicBezTo>
                  <a:cubicBezTo>
                    <a:pt x="1827" y="3614"/>
                    <a:pt x="1865" y="3652"/>
                    <a:pt x="1941" y="3652"/>
                  </a:cubicBezTo>
                  <a:cubicBezTo>
                    <a:pt x="1713" y="3196"/>
                    <a:pt x="1485" y="2739"/>
                    <a:pt x="1447" y="2397"/>
                  </a:cubicBezTo>
                  <a:cubicBezTo>
                    <a:pt x="1447" y="2093"/>
                    <a:pt x="1523" y="1750"/>
                    <a:pt x="1561" y="1446"/>
                  </a:cubicBezTo>
                  <a:cubicBezTo>
                    <a:pt x="1561" y="1218"/>
                    <a:pt x="1599" y="989"/>
                    <a:pt x="1751" y="837"/>
                  </a:cubicBezTo>
                  <a:lnTo>
                    <a:pt x="1256" y="38"/>
                  </a:lnTo>
                  <a:cubicBezTo>
                    <a:pt x="1104" y="0"/>
                    <a:pt x="990" y="0"/>
                    <a:pt x="9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7"/>
            <p:cNvSpPr/>
            <p:nvPr/>
          </p:nvSpPr>
          <p:spPr>
            <a:xfrm>
              <a:off x="1281297" y="3013321"/>
              <a:ext cx="881054" cy="1129310"/>
            </a:xfrm>
            <a:custGeom>
              <a:rect b="b" l="l" r="r" t="t"/>
              <a:pathLst>
                <a:path extrusionOk="0" h="19556" w="15257">
                  <a:moveTo>
                    <a:pt x="5631" y="1"/>
                  </a:moveTo>
                  <a:lnTo>
                    <a:pt x="1" y="2093"/>
                  </a:lnTo>
                  <a:cubicBezTo>
                    <a:pt x="1" y="2093"/>
                    <a:pt x="2664" y="6925"/>
                    <a:pt x="4718" y="10234"/>
                  </a:cubicBezTo>
                  <a:cubicBezTo>
                    <a:pt x="5897" y="12137"/>
                    <a:pt x="12213" y="19555"/>
                    <a:pt x="12213" y="19555"/>
                  </a:cubicBezTo>
                  <a:lnTo>
                    <a:pt x="15256" y="16892"/>
                  </a:lnTo>
                  <a:cubicBezTo>
                    <a:pt x="15256" y="16892"/>
                    <a:pt x="8713" y="6734"/>
                    <a:pt x="7876" y="5289"/>
                  </a:cubicBezTo>
                  <a:cubicBezTo>
                    <a:pt x="7039" y="3805"/>
                    <a:pt x="5631" y="1"/>
                    <a:pt x="56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7"/>
            <p:cNvSpPr/>
            <p:nvPr/>
          </p:nvSpPr>
          <p:spPr>
            <a:xfrm>
              <a:off x="1435082" y="1957727"/>
              <a:ext cx="298843" cy="422134"/>
            </a:xfrm>
            <a:custGeom>
              <a:rect b="b" l="l" r="r" t="t"/>
              <a:pathLst>
                <a:path extrusionOk="0" h="7310" w="5175">
                  <a:moveTo>
                    <a:pt x="2214" y="1"/>
                  </a:moveTo>
                  <a:cubicBezTo>
                    <a:pt x="1797" y="1"/>
                    <a:pt x="1391" y="80"/>
                    <a:pt x="1066" y="285"/>
                  </a:cubicBezTo>
                  <a:cubicBezTo>
                    <a:pt x="39" y="932"/>
                    <a:pt x="191" y="2415"/>
                    <a:pt x="267" y="2948"/>
                  </a:cubicBezTo>
                  <a:cubicBezTo>
                    <a:pt x="381" y="3519"/>
                    <a:pt x="571" y="4279"/>
                    <a:pt x="571" y="5040"/>
                  </a:cubicBezTo>
                  <a:cubicBezTo>
                    <a:pt x="571" y="5421"/>
                    <a:pt x="153" y="6144"/>
                    <a:pt x="1" y="6334"/>
                  </a:cubicBezTo>
                  <a:cubicBezTo>
                    <a:pt x="305" y="6828"/>
                    <a:pt x="990" y="7095"/>
                    <a:pt x="1522" y="7247"/>
                  </a:cubicBezTo>
                  <a:cubicBezTo>
                    <a:pt x="1723" y="7291"/>
                    <a:pt x="1897" y="7310"/>
                    <a:pt x="2061" y="7310"/>
                  </a:cubicBezTo>
                  <a:cubicBezTo>
                    <a:pt x="2177" y="7310"/>
                    <a:pt x="2287" y="7301"/>
                    <a:pt x="2397" y="7285"/>
                  </a:cubicBezTo>
                  <a:cubicBezTo>
                    <a:pt x="2359" y="7247"/>
                    <a:pt x="2321" y="7209"/>
                    <a:pt x="2321" y="7133"/>
                  </a:cubicBezTo>
                  <a:cubicBezTo>
                    <a:pt x="2283" y="6942"/>
                    <a:pt x="2435" y="6106"/>
                    <a:pt x="2626" y="5915"/>
                  </a:cubicBezTo>
                  <a:cubicBezTo>
                    <a:pt x="2752" y="5807"/>
                    <a:pt x="2886" y="5767"/>
                    <a:pt x="3029" y="5767"/>
                  </a:cubicBezTo>
                  <a:cubicBezTo>
                    <a:pt x="3188" y="5767"/>
                    <a:pt x="3358" y="5817"/>
                    <a:pt x="3539" y="5877"/>
                  </a:cubicBezTo>
                  <a:cubicBezTo>
                    <a:pt x="3587" y="5893"/>
                    <a:pt x="3629" y="5900"/>
                    <a:pt x="3668" y="5900"/>
                  </a:cubicBezTo>
                  <a:cubicBezTo>
                    <a:pt x="3999" y="5900"/>
                    <a:pt x="4027" y="5379"/>
                    <a:pt x="4300" y="5345"/>
                  </a:cubicBezTo>
                  <a:cubicBezTo>
                    <a:pt x="4490" y="5307"/>
                    <a:pt x="4376" y="5192"/>
                    <a:pt x="4338" y="5078"/>
                  </a:cubicBezTo>
                  <a:cubicBezTo>
                    <a:pt x="4414" y="5002"/>
                    <a:pt x="4566" y="5002"/>
                    <a:pt x="4604" y="4964"/>
                  </a:cubicBezTo>
                  <a:cubicBezTo>
                    <a:pt x="4680" y="4812"/>
                    <a:pt x="4528" y="4736"/>
                    <a:pt x="4566" y="4660"/>
                  </a:cubicBezTo>
                  <a:cubicBezTo>
                    <a:pt x="4642" y="4470"/>
                    <a:pt x="5175" y="4546"/>
                    <a:pt x="5175" y="4356"/>
                  </a:cubicBezTo>
                  <a:cubicBezTo>
                    <a:pt x="5137" y="3975"/>
                    <a:pt x="4604" y="3214"/>
                    <a:pt x="4718" y="2986"/>
                  </a:cubicBezTo>
                  <a:cubicBezTo>
                    <a:pt x="4946" y="2567"/>
                    <a:pt x="5022" y="2187"/>
                    <a:pt x="4946" y="1769"/>
                  </a:cubicBezTo>
                  <a:cubicBezTo>
                    <a:pt x="4908" y="1274"/>
                    <a:pt x="4794" y="1046"/>
                    <a:pt x="4376" y="627"/>
                  </a:cubicBezTo>
                  <a:cubicBezTo>
                    <a:pt x="4064" y="367"/>
                    <a:pt x="3113" y="1"/>
                    <a:pt x="2214"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7"/>
            <p:cNvSpPr/>
            <p:nvPr/>
          </p:nvSpPr>
          <p:spPr>
            <a:xfrm>
              <a:off x="1417526" y="1945889"/>
              <a:ext cx="312010" cy="287525"/>
            </a:xfrm>
            <a:custGeom>
              <a:rect b="b" l="l" r="r" t="t"/>
              <a:pathLst>
                <a:path extrusionOk="0" h="4979" w="5403">
                  <a:moveTo>
                    <a:pt x="2526" y="1"/>
                  </a:moveTo>
                  <a:cubicBezTo>
                    <a:pt x="1482" y="1"/>
                    <a:pt x="913" y="338"/>
                    <a:pt x="913" y="338"/>
                  </a:cubicBezTo>
                  <a:cubicBezTo>
                    <a:pt x="913" y="338"/>
                    <a:pt x="343" y="452"/>
                    <a:pt x="190" y="2202"/>
                  </a:cubicBezTo>
                  <a:cubicBezTo>
                    <a:pt x="0" y="4028"/>
                    <a:pt x="875" y="4979"/>
                    <a:pt x="875" y="4979"/>
                  </a:cubicBezTo>
                  <a:lnTo>
                    <a:pt x="1636" y="3495"/>
                  </a:lnTo>
                  <a:cubicBezTo>
                    <a:pt x="1636" y="3495"/>
                    <a:pt x="1560" y="3039"/>
                    <a:pt x="2245" y="2963"/>
                  </a:cubicBezTo>
                  <a:cubicBezTo>
                    <a:pt x="3006" y="2849"/>
                    <a:pt x="3082" y="2354"/>
                    <a:pt x="3691" y="2012"/>
                  </a:cubicBezTo>
                  <a:cubicBezTo>
                    <a:pt x="4107" y="1779"/>
                    <a:pt x="4457" y="1713"/>
                    <a:pt x="4720" y="1713"/>
                  </a:cubicBezTo>
                  <a:cubicBezTo>
                    <a:pt x="5058" y="1713"/>
                    <a:pt x="5250" y="1821"/>
                    <a:pt x="5250" y="1821"/>
                  </a:cubicBezTo>
                  <a:cubicBezTo>
                    <a:pt x="5212" y="1289"/>
                    <a:pt x="5403" y="794"/>
                    <a:pt x="5403" y="794"/>
                  </a:cubicBezTo>
                  <a:cubicBezTo>
                    <a:pt x="5403" y="794"/>
                    <a:pt x="4832" y="376"/>
                    <a:pt x="3767" y="147"/>
                  </a:cubicBezTo>
                  <a:cubicBezTo>
                    <a:pt x="3299" y="40"/>
                    <a:pt x="2885" y="1"/>
                    <a:pt x="2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7"/>
            <p:cNvSpPr/>
            <p:nvPr/>
          </p:nvSpPr>
          <p:spPr>
            <a:xfrm>
              <a:off x="1486305" y="2088298"/>
              <a:ext cx="71896" cy="80442"/>
            </a:xfrm>
            <a:custGeom>
              <a:rect b="b" l="l" r="r" t="t"/>
              <a:pathLst>
                <a:path extrusionOk="0" h="1393" w="1245">
                  <a:moveTo>
                    <a:pt x="635" y="1"/>
                  </a:moveTo>
                  <a:cubicBezTo>
                    <a:pt x="134" y="1"/>
                    <a:pt x="1" y="738"/>
                    <a:pt x="483" y="1258"/>
                  </a:cubicBezTo>
                  <a:cubicBezTo>
                    <a:pt x="579" y="1353"/>
                    <a:pt x="662" y="1392"/>
                    <a:pt x="735" y="1392"/>
                  </a:cubicBezTo>
                  <a:cubicBezTo>
                    <a:pt x="1066" y="1392"/>
                    <a:pt x="1168" y="573"/>
                    <a:pt x="1168" y="573"/>
                  </a:cubicBezTo>
                  <a:cubicBezTo>
                    <a:pt x="1168" y="573"/>
                    <a:pt x="1244" y="2"/>
                    <a:pt x="673" y="2"/>
                  </a:cubicBezTo>
                  <a:cubicBezTo>
                    <a:pt x="661" y="1"/>
                    <a:pt x="648" y="1"/>
                    <a:pt x="635"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7"/>
            <p:cNvSpPr/>
            <p:nvPr/>
          </p:nvSpPr>
          <p:spPr>
            <a:xfrm>
              <a:off x="1402107" y="2266338"/>
              <a:ext cx="226370" cy="147256"/>
            </a:xfrm>
            <a:custGeom>
              <a:rect b="b" l="l" r="r" t="t"/>
              <a:pathLst>
                <a:path extrusionOk="0" h="2550" w="3920">
                  <a:moveTo>
                    <a:pt x="800" y="1"/>
                  </a:moveTo>
                  <a:lnTo>
                    <a:pt x="1" y="762"/>
                  </a:lnTo>
                  <a:cubicBezTo>
                    <a:pt x="1" y="762"/>
                    <a:pt x="1599" y="1865"/>
                    <a:pt x="2512" y="1979"/>
                  </a:cubicBezTo>
                  <a:cubicBezTo>
                    <a:pt x="3387" y="2055"/>
                    <a:pt x="3919" y="2550"/>
                    <a:pt x="3919" y="2550"/>
                  </a:cubicBezTo>
                  <a:cubicBezTo>
                    <a:pt x="3919" y="2550"/>
                    <a:pt x="3044" y="1294"/>
                    <a:pt x="2474" y="990"/>
                  </a:cubicBezTo>
                  <a:cubicBezTo>
                    <a:pt x="1941" y="647"/>
                    <a:pt x="800" y="1"/>
                    <a:pt x="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7"/>
            <p:cNvSpPr/>
            <p:nvPr/>
          </p:nvSpPr>
          <p:spPr>
            <a:xfrm>
              <a:off x="1410943" y="1875262"/>
              <a:ext cx="391066" cy="243925"/>
            </a:xfrm>
            <a:custGeom>
              <a:rect b="b" l="l" r="r" t="t"/>
              <a:pathLst>
                <a:path extrusionOk="0" h="4224" w="6772">
                  <a:moveTo>
                    <a:pt x="2891" y="1"/>
                  </a:moveTo>
                  <a:cubicBezTo>
                    <a:pt x="0" y="1"/>
                    <a:pt x="76" y="3197"/>
                    <a:pt x="76" y="3197"/>
                  </a:cubicBezTo>
                  <a:lnTo>
                    <a:pt x="609" y="3273"/>
                  </a:lnTo>
                  <a:cubicBezTo>
                    <a:pt x="723" y="2550"/>
                    <a:pt x="1179" y="724"/>
                    <a:pt x="2625" y="686"/>
                  </a:cubicBezTo>
                  <a:cubicBezTo>
                    <a:pt x="2677" y="683"/>
                    <a:pt x="2728" y="682"/>
                    <a:pt x="2779" y="682"/>
                  </a:cubicBezTo>
                  <a:cubicBezTo>
                    <a:pt x="4481" y="682"/>
                    <a:pt x="4984" y="1903"/>
                    <a:pt x="4984" y="1903"/>
                  </a:cubicBezTo>
                  <a:cubicBezTo>
                    <a:pt x="4984" y="1903"/>
                    <a:pt x="4380" y="1394"/>
                    <a:pt x="3317" y="1394"/>
                  </a:cubicBezTo>
                  <a:cubicBezTo>
                    <a:pt x="3217" y="1394"/>
                    <a:pt x="3113" y="1399"/>
                    <a:pt x="3006" y="1408"/>
                  </a:cubicBezTo>
                  <a:cubicBezTo>
                    <a:pt x="1978" y="1523"/>
                    <a:pt x="1674" y="2778"/>
                    <a:pt x="1560" y="3425"/>
                  </a:cubicBezTo>
                  <a:lnTo>
                    <a:pt x="6658" y="4224"/>
                  </a:lnTo>
                  <a:lnTo>
                    <a:pt x="6772" y="3805"/>
                  </a:lnTo>
                  <a:lnTo>
                    <a:pt x="5859" y="3120"/>
                  </a:lnTo>
                  <a:cubicBezTo>
                    <a:pt x="5859" y="3120"/>
                    <a:pt x="6049" y="1"/>
                    <a:pt x="28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7"/>
            <p:cNvSpPr/>
            <p:nvPr/>
          </p:nvSpPr>
          <p:spPr>
            <a:xfrm>
              <a:off x="1446054" y="1914646"/>
              <a:ext cx="252703" cy="158401"/>
            </a:xfrm>
            <a:custGeom>
              <a:rect b="b" l="l" r="r" t="t"/>
              <a:pathLst>
                <a:path extrusionOk="0" h="2743" w="4376">
                  <a:moveTo>
                    <a:pt x="2171" y="0"/>
                  </a:moveTo>
                  <a:cubicBezTo>
                    <a:pt x="2120" y="0"/>
                    <a:pt x="2069" y="1"/>
                    <a:pt x="2017" y="4"/>
                  </a:cubicBezTo>
                  <a:cubicBezTo>
                    <a:pt x="571" y="42"/>
                    <a:pt x="115" y="1868"/>
                    <a:pt x="1" y="2591"/>
                  </a:cubicBezTo>
                  <a:lnTo>
                    <a:pt x="952" y="2743"/>
                  </a:lnTo>
                  <a:cubicBezTo>
                    <a:pt x="1066" y="2096"/>
                    <a:pt x="1370" y="841"/>
                    <a:pt x="2398" y="726"/>
                  </a:cubicBezTo>
                  <a:cubicBezTo>
                    <a:pt x="2505" y="717"/>
                    <a:pt x="2609" y="712"/>
                    <a:pt x="2709" y="712"/>
                  </a:cubicBezTo>
                  <a:cubicBezTo>
                    <a:pt x="3772" y="712"/>
                    <a:pt x="4376" y="1221"/>
                    <a:pt x="4376" y="1221"/>
                  </a:cubicBezTo>
                  <a:cubicBezTo>
                    <a:pt x="4376" y="1221"/>
                    <a:pt x="3873" y="0"/>
                    <a:pt x="2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7"/>
            <p:cNvSpPr/>
            <p:nvPr/>
          </p:nvSpPr>
          <p:spPr>
            <a:xfrm>
              <a:off x="1274193" y="3037518"/>
              <a:ext cx="510257" cy="296649"/>
            </a:xfrm>
            <a:custGeom>
              <a:rect b="b" l="l" r="r" t="t"/>
              <a:pathLst>
                <a:path extrusionOk="0" h="5137" w="8836">
                  <a:moveTo>
                    <a:pt x="7428" y="0"/>
                  </a:moveTo>
                  <a:cubicBezTo>
                    <a:pt x="7428" y="0"/>
                    <a:pt x="3158" y="2491"/>
                    <a:pt x="703" y="2491"/>
                  </a:cubicBezTo>
                  <a:cubicBezTo>
                    <a:pt x="495" y="2491"/>
                    <a:pt x="301" y="2473"/>
                    <a:pt x="124" y="2435"/>
                  </a:cubicBezTo>
                  <a:cubicBezTo>
                    <a:pt x="122" y="2435"/>
                    <a:pt x="122" y="2435"/>
                    <a:pt x="121" y="2435"/>
                  </a:cubicBezTo>
                  <a:cubicBezTo>
                    <a:pt x="1" y="2435"/>
                    <a:pt x="2102" y="5136"/>
                    <a:pt x="2102" y="5136"/>
                  </a:cubicBezTo>
                  <a:cubicBezTo>
                    <a:pt x="2102" y="5136"/>
                    <a:pt x="7504" y="3576"/>
                    <a:pt x="8836" y="2587"/>
                  </a:cubicBezTo>
                  <a:cubicBezTo>
                    <a:pt x="7885" y="989"/>
                    <a:pt x="7428"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7"/>
            <p:cNvSpPr/>
            <p:nvPr/>
          </p:nvSpPr>
          <p:spPr>
            <a:xfrm>
              <a:off x="1795377" y="4155770"/>
              <a:ext cx="472432" cy="30837"/>
            </a:xfrm>
            <a:custGeom>
              <a:rect b="b" l="l" r="r" t="t"/>
              <a:pathLst>
                <a:path extrusionOk="0" h="534" w="8181">
                  <a:moveTo>
                    <a:pt x="1" y="1"/>
                  </a:moveTo>
                  <a:lnTo>
                    <a:pt x="1" y="533"/>
                  </a:lnTo>
                  <a:lnTo>
                    <a:pt x="8180" y="533"/>
                  </a:lnTo>
                  <a:lnTo>
                    <a:pt x="81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7"/>
            <p:cNvSpPr/>
            <p:nvPr/>
          </p:nvSpPr>
          <p:spPr>
            <a:xfrm>
              <a:off x="1881076" y="4140409"/>
              <a:ext cx="320845" cy="61559"/>
            </a:xfrm>
            <a:custGeom>
              <a:rect b="b" l="l" r="r" t="t"/>
              <a:pathLst>
                <a:path extrusionOk="0" h="1066" w="5556">
                  <a:moveTo>
                    <a:pt x="533" y="0"/>
                  </a:moveTo>
                  <a:cubicBezTo>
                    <a:pt x="229" y="0"/>
                    <a:pt x="1" y="228"/>
                    <a:pt x="1" y="533"/>
                  </a:cubicBezTo>
                  <a:cubicBezTo>
                    <a:pt x="1" y="837"/>
                    <a:pt x="229" y="1065"/>
                    <a:pt x="533" y="1065"/>
                  </a:cubicBezTo>
                  <a:lnTo>
                    <a:pt x="5022" y="1065"/>
                  </a:lnTo>
                  <a:cubicBezTo>
                    <a:pt x="5327" y="1065"/>
                    <a:pt x="5555" y="837"/>
                    <a:pt x="5555" y="533"/>
                  </a:cubicBezTo>
                  <a:cubicBezTo>
                    <a:pt x="5555" y="228"/>
                    <a:pt x="5327" y="0"/>
                    <a:pt x="50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7"/>
            <p:cNvSpPr/>
            <p:nvPr/>
          </p:nvSpPr>
          <p:spPr>
            <a:xfrm>
              <a:off x="2526997" y="2694778"/>
              <a:ext cx="470238" cy="30779"/>
            </a:xfrm>
            <a:custGeom>
              <a:rect b="b" l="l" r="r" t="t"/>
              <a:pathLst>
                <a:path extrusionOk="0" h="533" w="8143">
                  <a:moveTo>
                    <a:pt x="1" y="0"/>
                  </a:moveTo>
                  <a:lnTo>
                    <a:pt x="1" y="533"/>
                  </a:lnTo>
                  <a:lnTo>
                    <a:pt x="8142" y="533"/>
                  </a:lnTo>
                  <a:lnTo>
                    <a:pt x="81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7"/>
            <p:cNvSpPr/>
            <p:nvPr/>
          </p:nvSpPr>
          <p:spPr>
            <a:xfrm>
              <a:off x="2612696" y="2679359"/>
              <a:ext cx="320787" cy="61617"/>
            </a:xfrm>
            <a:custGeom>
              <a:rect b="b" l="l" r="r" t="t"/>
              <a:pathLst>
                <a:path extrusionOk="0" h="1067" w="5555">
                  <a:moveTo>
                    <a:pt x="533" y="1"/>
                  </a:moveTo>
                  <a:cubicBezTo>
                    <a:pt x="229" y="1"/>
                    <a:pt x="0" y="229"/>
                    <a:pt x="0" y="534"/>
                  </a:cubicBezTo>
                  <a:cubicBezTo>
                    <a:pt x="0" y="838"/>
                    <a:pt x="229" y="1066"/>
                    <a:pt x="533" y="1066"/>
                  </a:cubicBezTo>
                  <a:lnTo>
                    <a:pt x="5022" y="1066"/>
                  </a:lnTo>
                  <a:cubicBezTo>
                    <a:pt x="5288" y="1066"/>
                    <a:pt x="5555" y="838"/>
                    <a:pt x="5555" y="534"/>
                  </a:cubicBezTo>
                  <a:cubicBezTo>
                    <a:pt x="5555" y="229"/>
                    <a:pt x="5288" y="1"/>
                    <a:pt x="50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7"/>
            <p:cNvSpPr/>
            <p:nvPr/>
          </p:nvSpPr>
          <p:spPr>
            <a:xfrm>
              <a:off x="2526997" y="3481319"/>
              <a:ext cx="470238" cy="32974"/>
            </a:xfrm>
            <a:custGeom>
              <a:rect b="b" l="l" r="r" t="t"/>
              <a:pathLst>
                <a:path extrusionOk="0" h="571" w="8143">
                  <a:moveTo>
                    <a:pt x="1" y="0"/>
                  </a:moveTo>
                  <a:lnTo>
                    <a:pt x="1" y="571"/>
                  </a:lnTo>
                  <a:lnTo>
                    <a:pt x="8142" y="571"/>
                  </a:lnTo>
                  <a:lnTo>
                    <a:pt x="81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7"/>
            <p:cNvSpPr/>
            <p:nvPr/>
          </p:nvSpPr>
          <p:spPr>
            <a:xfrm>
              <a:off x="2612696" y="3468095"/>
              <a:ext cx="320787" cy="61559"/>
            </a:xfrm>
            <a:custGeom>
              <a:rect b="b" l="l" r="r" t="t"/>
              <a:pathLst>
                <a:path extrusionOk="0" h="1066" w="5555">
                  <a:moveTo>
                    <a:pt x="533" y="1"/>
                  </a:moveTo>
                  <a:cubicBezTo>
                    <a:pt x="229" y="1"/>
                    <a:pt x="0" y="229"/>
                    <a:pt x="0" y="533"/>
                  </a:cubicBezTo>
                  <a:cubicBezTo>
                    <a:pt x="0" y="800"/>
                    <a:pt x="229" y="1066"/>
                    <a:pt x="533" y="1066"/>
                  </a:cubicBezTo>
                  <a:lnTo>
                    <a:pt x="5022" y="1066"/>
                  </a:lnTo>
                  <a:cubicBezTo>
                    <a:pt x="5288" y="1066"/>
                    <a:pt x="5555" y="800"/>
                    <a:pt x="5555" y="533"/>
                  </a:cubicBezTo>
                  <a:cubicBezTo>
                    <a:pt x="5555" y="229"/>
                    <a:pt x="5288" y="1"/>
                    <a:pt x="50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7"/>
            <p:cNvSpPr/>
            <p:nvPr/>
          </p:nvSpPr>
          <p:spPr>
            <a:xfrm>
              <a:off x="2364434" y="4142603"/>
              <a:ext cx="63753" cy="63753"/>
            </a:xfrm>
            <a:custGeom>
              <a:rect b="b" l="l" r="r" t="t"/>
              <a:pathLst>
                <a:path extrusionOk="0" h="1104" w="1104">
                  <a:moveTo>
                    <a:pt x="571" y="0"/>
                  </a:moveTo>
                  <a:cubicBezTo>
                    <a:pt x="267" y="0"/>
                    <a:pt x="0" y="229"/>
                    <a:pt x="0" y="533"/>
                  </a:cubicBezTo>
                  <a:cubicBezTo>
                    <a:pt x="0" y="837"/>
                    <a:pt x="267" y="1104"/>
                    <a:pt x="571" y="1104"/>
                  </a:cubicBezTo>
                  <a:cubicBezTo>
                    <a:pt x="875" y="1104"/>
                    <a:pt x="1104" y="837"/>
                    <a:pt x="1104" y="533"/>
                  </a:cubicBezTo>
                  <a:cubicBezTo>
                    <a:pt x="1104" y="229"/>
                    <a:pt x="875"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7"/>
            <p:cNvSpPr/>
            <p:nvPr/>
          </p:nvSpPr>
          <p:spPr>
            <a:xfrm>
              <a:off x="2364434" y="3916285"/>
              <a:ext cx="63753" cy="63753"/>
            </a:xfrm>
            <a:custGeom>
              <a:rect b="b" l="l" r="r" t="t"/>
              <a:pathLst>
                <a:path extrusionOk="0" h="1104" w="1104">
                  <a:moveTo>
                    <a:pt x="571" y="1"/>
                  </a:moveTo>
                  <a:cubicBezTo>
                    <a:pt x="267" y="1"/>
                    <a:pt x="0" y="267"/>
                    <a:pt x="0" y="571"/>
                  </a:cubicBezTo>
                  <a:cubicBezTo>
                    <a:pt x="0" y="876"/>
                    <a:pt x="267" y="1104"/>
                    <a:pt x="571" y="1104"/>
                  </a:cubicBezTo>
                  <a:cubicBezTo>
                    <a:pt x="875" y="1104"/>
                    <a:pt x="1104" y="876"/>
                    <a:pt x="1104" y="571"/>
                  </a:cubicBezTo>
                  <a:cubicBezTo>
                    <a:pt x="1104" y="267"/>
                    <a:pt x="875"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7"/>
            <p:cNvSpPr/>
            <p:nvPr/>
          </p:nvSpPr>
          <p:spPr>
            <a:xfrm>
              <a:off x="2364434" y="3692219"/>
              <a:ext cx="63753" cy="63753"/>
            </a:xfrm>
            <a:custGeom>
              <a:rect b="b" l="l" r="r" t="t"/>
              <a:pathLst>
                <a:path extrusionOk="0" h="1104" w="1104">
                  <a:moveTo>
                    <a:pt x="571" y="0"/>
                  </a:moveTo>
                  <a:cubicBezTo>
                    <a:pt x="267" y="0"/>
                    <a:pt x="0" y="229"/>
                    <a:pt x="0" y="533"/>
                  </a:cubicBezTo>
                  <a:cubicBezTo>
                    <a:pt x="0" y="837"/>
                    <a:pt x="267" y="1104"/>
                    <a:pt x="571" y="1104"/>
                  </a:cubicBezTo>
                  <a:cubicBezTo>
                    <a:pt x="875" y="1104"/>
                    <a:pt x="1104" y="837"/>
                    <a:pt x="1104" y="533"/>
                  </a:cubicBezTo>
                  <a:cubicBezTo>
                    <a:pt x="1104" y="229"/>
                    <a:pt x="875"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7"/>
            <p:cNvSpPr/>
            <p:nvPr/>
          </p:nvSpPr>
          <p:spPr>
            <a:xfrm>
              <a:off x="2364434" y="3465900"/>
              <a:ext cx="63753" cy="63753"/>
            </a:xfrm>
            <a:custGeom>
              <a:rect b="b" l="l" r="r" t="t"/>
              <a:pathLst>
                <a:path extrusionOk="0" h="1104" w="1104">
                  <a:moveTo>
                    <a:pt x="571" y="1"/>
                  </a:moveTo>
                  <a:cubicBezTo>
                    <a:pt x="267" y="1"/>
                    <a:pt x="0" y="267"/>
                    <a:pt x="0" y="571"/>
                  </a:cubicBezTo>
                  <a:cubicBezTo>
                    <a:pt x="0" y="876"/>
                    <a:pt x="267" y="1104"/>
                    <a:pt x="571" y="1104"/>
                  </a:cubicBezTo>
                  <a:cubicBezTo>
                    <a:pt x="875" y="1104"/>
                    <a:pt x="1104" y="876"/>
                    <a:pt x="1104" y="571"/>
                  </a:cubicBezTo>
                  <a:cubicBezTo>
                    <a:pt x="1104" y="267"/>
                    <a:pt x="875"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7"/>
            <p:cNvSpPr/>
            <p:nvPr/>
          </p:nvSpPr>
          <p:spPr>
            <a:xfrm>
              <a:off x="2364434" y="3241834"/>
              <a:ext cx="63753" cy="63753"/>
            </a:xfrm>
            <a:custGeom>
              <a:rect b="b" l="l" r="r" t="t"/>
              <a:pathLst>
                <a:path extrusionOk="0" h="1104" w="1104">
                  <a:moveTo>
                    <a:pt x="571" y="0"/>
                  </a:moveTo>
                  <a:cubicBezTo>
                    <a:pt x="267" y="0"/>
                    <a:pt x="0" y="228"/>
                    <a:pt x="0" y="533"/>
                  </a:cubicBezTo>
                  <a:cubicBezTo>
                    <a:pt x="0" y="837"/>
                    <a:pt x="267" y="1103"/>
                    <a:pt x="571" y="1103"/>
                  </a:cubicBezTo>
                  <a:cubicBezTo>
                    <a:pt x="875" y="1103"/>
                    <a:pt x="1104" y="837"/>
                    <a:pt x="1104" y="533"/>
                  </a:cubicBezTo>
                  <a:cubicBezTo>
                    <a:pt x="1104" y="228"/>
                    <a:pt x="875"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7"/>
            <p:cNvSpPr/>
            <p:nvPr/>
          </p:nvSpPr>
          <p:spPr>
            <a:xfrm>
              <a:off x="2364434" y="3015516"/>
              <a:ext cx="63753" cy="63753"/>
            </a:xfrm>
            <a:custGeom>
              <a:rect b="b" l="l" r="r" t="t"/>
              <a:pathLst>
                <a:path extrusionOk="0" h="1104" w="1104">
                  <a:moveTo>
                    <a:pt x="571" y="1"/>
                  </a:moveTo>
                  <a:cubicBezTo>
                    <a:pt x="267" y="1"/>
                    <a:pt x="0" y="267"/>
                    <a:pt x="0" y="571"/>
                  </a:cubicBezTo>
                  <a:cubicBezTo>
                    <a:pt x="0" y="876"/>
                    <a:pt x="267" y="1104"/>
                    <a:pt x="571" y="1104"/>
                  </a:cubicBezTo>
                  <a:cubicBezTo>
                    <a:pt x="875" y="1104"/>
                    <a:pt x="1104" y="876"/>
                    <a:pt x="1104" y="571"/>
                  </a:cubicBezTo>
                  <a:cubicBezTo>
                    <a:pt x="1104" y="267"/>
                    <a:pt x="875"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7"/>
            <p:cNvSpPr/>
            <p:nvPr/>
          </p:nvSpPr>
          <p:spPr>
            <a:xfrm>
              <a:off x="2364434" y="2092802"/>
              <a:ext cx="63753" cy="63753"/>
            </a:xfrm>
            <a:custGeom>
              <a:rect b="b" l="l" r="r" t="t"/>
              <a:pathLst>
                <a:path extrusionOk="0" h="1104" w="1104">
                  <a:moveTo>
                    <a:pt x="571" y="0"/>
                  </a:moveTo>
                  <a:cubicBezTo>
                    <a:pt x="267" y="0"/>
                    <a:pt x="0" y="228"/>
                    <a:pt x="0" y="533"/>
                  </a:cubicBezTo>
                  <a:cubicBezTo>
                    <a:pt x="0" y="837"/>
                    <a:pt x="267" y="1103"/>
                    <a:pt x="571" y="1103"/>
                  </a:cubicBezTo>
                  <a:cubicBezTo>
                    <a:pt x="875" y="1103"/>
                    <a:pt x="1104" y="837"/>
                    <a:pt x="1104" y="533"/>
                  </a:cubicBezTo>
                  <a:cubicBezTo>
                    <a:pt x="1104" y="228"/>
                    <a:pt x="875"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7"/>
            <p:cNvSpPr/>
            <p:nvPr/>
          </p:nvSpPr>
          <p:spPr>
            <a:xfrm>
              <a:off x="2364434" y="1866484"/>
              <a:ext cx="63753" cy="63753"/>
            </a:xfrm>
            <a:custGeom>
              <a:rect b="b" l="l" r="r" t="t"/>
              <a:pathLst>
                <a:path extrusionOk="0" h="1104" w="1104">
                  <a:moveTo>
                    <a:pt x="571" y="1"/>
                  </a:moveTo>
                  <a:cubicBezTo>
                    <a:pt x="267" y="1"/>
                    <a:pt x="0" y="267"/>
                    <a:pt x="0" y="571"/>
                  </a:cubicBezTo>
                  <a:cubicBezTo>
                    <a:pt x="0" y="876"/>
                    <a:pt x="267" y="1104"/>
                    <a:pt x="571" y="1104"/>
                  </a:cubicBezTo>
                  <a:cubicBezTo>
                    <a:pt x="875" y="1104"/>
                    <a:pt x="1104" y="876"/>
                    <a:pt x="1104" y="571"/>
                  </a:cubicBezTo>
                  <a:cubicBezTo>
                    <a:pt x="1104" y="267"/>
                    <a:pt x="875"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7"/>
            <p:cNvSpPr/>
            <p:nvPr/>
          </p:nvSpPr>
          <p:spPr>
            <a:xfrm>
              <a:off x="2364434" y="4364475"/>
              <a:ext cx="63753" cy="63753"/>
            </a:xfrm>
            <a:custGeom>
              <a:rect b="b" l="l" r="r" t="t"/>
              <a:pathLst>
                <a:path extrusionOk="0" h="1104" w="1104">
                  <a:moveTo>
                    <a:pt x="571" y="1"/>
                  </a:moveTo>
                  <a:cubicBezTo>
                    <a:pt x="267" y="1"/>
                    <a:pt x="0" y="267"/>
                    <a:pt x="0" y="571"/>
                  </a:cubicBezTo>
                  <a:cubicBezTo>
                    <a:pt x="0" y="876"/>
                    <a:pt x="267" y="1104"/>
                    <a:pt x="571" y="1104"/>
                  </a:cubicBezTo>
                  <a:cubicBezTo>
                    <a:pt x="875" y="1104"/>
                    <a:pt x="1104" y="876"/>
                    <a:pt x="1104" y="571"/>
                  </a:cubicBezTo>
                  <a:cubicBezTo>
                    <a:pt x="1104" y="267"/>
                    <a:pt x="875"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7"/>
            <p:cNvSpPr/>
            <p:nvPr/>
          </p:nvSpPr>
          <p:spPr>
            <a:xfrm>
              <a:off x="2364434" y="4586404"/>
              <a:ext cx="63753" cy="63753"/>
            </a:xfrm>
            <a:custGeom>
              <a:rect b="b" l="l" r="r" t="t"/>
              <a:pathLst>
                <a:path extrusionOk="0" h="1104" w="1104">
                  <a:moveTo>
                    <a:pt x="571" y="0"/>
                  </a:moveTo>
                  <a:cubicBezTo>
                    <a:pt x="267" y="0"/>
                    <a:pt x="0" y="266"/>
                    <a:pt x="0" y="571"/>
                  </a:cubicBezTo>
                  <a:cubicBezTo>
                    <a:pt x="0" y="875"/>
                    <a:pt x="267" y="1103"/>
                    <a:pt x="571" y="1103"/>
                  </a:cubicBezTo>
                  <a:cubicBezTo>
                    <a:pt x="875" y="1103"/>
                    <a:pt x="1104" y="875"/>
                    <a:pt x="1104" y="571"/>
                  </a:cubicBezTo>
                  <a:cubicBezTo>
                    <a:pt x="1104" y="266"/>
                    <a:pt x="875"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7"/>
            <p:cNvSpPr/>
            <p:nvPr/>
          </p:nvSpPr>
          <p:spPr>
            <a:xfrm>
              <a:off x="1182431" y="1391960"/>
              <a:ext cx="2429899" cy="167006"/>
            </a:xfrm>
            <a:custGeom>
              <a:rect b="b" l="l" r="r" t="t"/>
              <a:pathLst>
                <a:path extrusionOk="0" h="2892" w="42078">
                  <a:moveTo>
                    <a:pt x="1" y="0"/>
                  </a:moveTo>
                  <a:lnTo>
                    <a:pt x="1" y="2891"/>
                  </a:lnTo>
                  <a:lnTo>
                    <a:pt x="42077" y="2891"/>
                  </a:lnTo>
                  <a:lnTo>
                    <a:pt x="420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7"/>
            <p:cNvSpPr/>
            <p:nvPr/>
          </p:nvSpPr>
          <p:spPr>
            <a:xfrm>
              <a:off x="1182431" y="1528132"/>
              <a:ext cx="2429899" cy="30837"/>
            </a:xfrm>
            <a:custGeom>
              <a:rect b="b" l="l" r="r" t="t"/>
              <a:pathLst>
                <a:path extrusionOk="0" h="534" w="42078">
                  <a:moveTo>
                    <a:pt x="1" y="1"/>
                  </a:moveTo>
                  <a:lnTo>
                    <a:pt x="1" y="533"/>
                  </a:lnTo>
                  <a:lnTo>
                    <a:pt x="42077" y="533"/>
                  </a:lnTo>
                  <a:lnTo>
                    <a:pt x="420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7"/>
            <p:cNvSpPr/>
            <p:nvPr/>
          </p:nvSpPr>
          <p:spPr>
            <a:xfrm>
              <a:off x="1182431" y="1391960"/>
              <a:ext cx="2429899" cy="32974"/>
            </a:xfrm>
            <a:custGeom>
              <a:rect b="b" l="l" r="r" t="t"/>
              <a:pathLst>
                <a:path extrusionOk="0" h="571" w="42078">
                  <a:moveTo>
                    <a:pt x="1" y="0"/>
                  </a:moveTo>
                  <a:lnTo>
                    <a:pt x="1" y="571"/>
                  </a:lnTo>
                  <a:lnTo>
                    <a:pt x="42077" y="571"/>
                  </a:lnTo>
                  <a:lnTo>
                    <a:pt x="42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7"/>
            <p:cNvSpPr/>
            <p:nvPr/>
          </p:nvSpPr>
          <p:spPr>
            <a:xfrm>
              <a:off x="1298852" y="1455657"/>
              <a:ext cx="39615" cy="39615"/>
            </a:xfrm>
            <a:custGeom>
              <a:rect b="b" l="l" r="r" t="t"/>
              <a:pathLst>
                <a:path extrusionOk="0" h="686" w="686">
                  <a:moveTo>
                    <a:pt x="343" y="0"/>
                  </a:moveTo>
                  <a:cubicBezTo>
                    <a:pt x="153" y="0"/>
                    <a:pt x="1" y="153"/>
                    <a:pt x="1" y="343"/>
                  </a:cubicBezTo>
                  <a:cubicBezTo>
                    <a:pt x="1" y="533"/>
                    <a:pt x="153" y="685"/>
                    <a:pt x="343" y="685"/>
                  </a:cubicBezTo>
                  <a:cubicBezTo>
                    <a:pt x="533" y="685"/>
                    <a:pt x="686" y="533"/>
                    <a:pt x="686" y="343"/>
                  </a:cubicBezTo>
                  <a:cubicBezTo>
                    <a:pt x="686"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7"/>
            <p:cNvSpPr/>
            <p:nvPr/>
          </p:nvSpPr>
          <p:spPr>
            <a:xfrm>
              <a:off x="1415332" y="1455657"/>
              <a:ext cx="39557" cy="39615"/>
            </a:xfrm>
            <a:custGeom>
              <a:rect b="b" l="l" r="r" t="t"/>
              <a:pathLst>
                <a:path extrusionOk="0" h="686" w="685">
                  <a:moveTo>
                    <a:pt x="343" y="0"/>
                  </a:moveTo>
                  <a:cubicBezTo>
                    <a:pt x="152" y="0"/>
                    <a:pt x="0" y="153"/>
                    <a:pt x="0" y="343"/>
                  </a:cubicBezTo>
                  <a:cubicBezTo>
                    <a:pt x="0" y="533"/>
                    <a:pt x="152" y="685"/>
                    <a:pt x="343" y="685"/>
                  </a:cubicBezTo>
                  <a:cubicBezTo>
                    <a:pt x="533" y="685"/>
                    <a:pt x="685" y="533"/>
                    <a:pt x="685" y="343"/>
                  </a:cubicBezTo>
                  <a:cubicBezTo>
                    <a:pt x="685"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7"/>
            <p:cNvSpPr/>
            <p:nvPr/>
          </p:nvSpPr>
          <p:spPr>
            <a:xfrm>
              <a:off x="1533948" y="1455657"/>
              <a:ext cx="37420" cy="39615"/>
            </a:xfrm>
            <a:custGeom>
              <a:rect b="b" l="l" r="r" t="t"/>
              <a:pathLst>
                <a:path extrusionOk="0" h="686" w="648">
                  <a:moveTo>
                    <a:pt x="343" y="0"/>
                  </a:moveTo>
                  <a:cubicBezTo>
                    <a:pt x="153" y="0"/>
                    <a:pt x="1" y="153"/>
                    <a:pt x="1" y="343"/>
                  </a:cubicBezTo>
                  <a:cubicBezTo>
                    <a:pt x="1" y="533"/>
                    <a:pt x="153" y="685"/>
                    <a:pt x="343" y="685"/>
                  </a:cubicBezTo>
                  <a:cubicBezTo>
                    <a:pt x="495" y="685"/>
                    <a:pt x="647" y="533"/>
                    <a:pt x="647" y="343"/>
                  </a:cubicBezTo>
                  <a:cubicBezTo>
                    <a:pt x="647" y="153"/>
                    <a:pt x="495"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7"/>
            <p:cNvSpPr/>
            <p:nvPr/>
          </p:nvSpPr>
          <p:spPr>
            <a:xfrm>
              <a:off x="3232225" y="1455657"/>
              <a:ext cx="39615" cy="39615"/>
            </a:xfrm>
            <a:custGeom>
              <a:rect b="b" l="l" r="r" t="t"/>
              <a:pathLst>
                <a:path extrusionOk="0" h="686" w="686">
                  <a:moveTo>
                    <a:pt x="343" y="0"/>
                  </a:moveTo>
                  <a:cubicBezTo>
                    <a:pt x="153" y="0"/>
                    <a:pt x="1" y="153"/>
                    <a:pt x="1" y="343"/>
                  </a:cubicBezTo>
                  <a:cubicBezTo>
                    <a:pt x="1" y="533"/>
                    <a:pt x="153" y="685"/>
                    <a:pt x="343" y="685"/>
                  </a:cubicBezTo>
                  <a:cubicBezTo>
                    <a:pt x="533" y="685"/>
                    <a:pt x="686" y="533"/>
                    <a:pt x="686" y="343"/>
                  </a:cubicBezTo>
                  <a:cubicBezTo>
                    <a:pt x="686"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7"/>
            <p:cNvSpPr/>
            <p:nvPr/>
          </p:nvSpPr>
          <p:spPr>
            <a:xfrm>
              <a:off x="3350899" y="1455657"/>
              <a:ext cx="39557" cy="39615"/>
            </a:xfrm>
            <a:custGeom>
              <a:rect b="b" l="l" r="r" t="t"/>
              <a:pathLst>
                <a:path extrusionOk="0" h="686" w="685">
                  <a:moveTo>
                    <a:pt x="343" y="0"/>
                  </a:moveTo>
                  <a:cubicBezTo>
                    <a:pt x="152" y="0"/>
                    <a:pt x="0" y="153"/>
                    <a:pt x="0" y="343"/>
                  </a:cubicBezTo>
                  <a:cubicBezTo>
                    <a:pt x="0" y="533"/>
                    <a:pt x="152" y="685"/>
                    <a:pt x="343" y="685"/>
                  </a:cubicBezTo>
                  <a:cubicBezTo>
                    <a:pt x="533" y="685"/>
                    <a:pt x="685" y="533"/>
                    <a:pt x="685" y="343"/>
                  </a:cubicBezTo>
                  <a:cubicBezTo>
                    <a:pt x="685"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7"/>
            <p:cNvSpPr/>
            <p:nvPr/>
          </p:nvSpPr>
          <p:spPr>
            <a:xfrm>
              <a:off x="3467321" y="1455657"/>
              <a:ext cx="39615" cy="39615"/>
            </a:xfrm>
            <a:custGeom>
              <a:rect b="b" l="l" r="r" t="t"/>
              <a:pathLst>
                <a:path extrusionOk="0" h="686" w="686">
                  <a:moveTo>
                    <a:pt x="343" y="0"/>
                  </a:moveTo>
                  <a:cubicBezTo>
                    <a:pt x="153" y="0"/>
                    <a:pt x="0" y="153"/>
                    <a:pt x="0" y="343"/>
                  </a:cubicBezTo>
                  <a:cubicBezTo>
                    <a:pt x="0" y="533"/>
                    <a:pt x="153" y="685"/>
                    <a:pt x="343" y="685"/>
                  </a:cubicBezTo>
                  <a:cubicBezTo>
                    <a:pt x="533" y="685"/>
                    <a:pt x="685" y="533"/>
                    <a:pt x="685" y="343"/>
                  </a:cubicBezTo>
                  <a:cubicBezTo>
                    <a:pt x="685"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7"/>
            <p:cNvSpPr/>
            <p:nvPr/>
          </p:nvSpPr>
          <p:spPr>
            <a:xfrm>
              <a:off x="2258984" y="1455657"/>
              <a:ext cx="39557" cy="39615"/>
            </a:xfrm>
            <a:custGeom>
              <a:rect b="b" l="l" r="r" t="t"/>
              <a:pathLst>
                <a:path extrusionOk="0" h="686" w="685">
                  <a:moveTo>
                    <a:pt x="343" y="0"/>
                  </a:moveTo>
                  <a:cubicBezTo>
                    <a:pt x="152" y="0"/>
                    <a:pt x="0" y="153"/>
                    <a:pt x="0" y="343"/>
                  </a:cubicBezTo>
                  <a:cubicBezTo>
                    <a:pt x="0" y="533"/>
                    <a:pt x="152" y="685"/>
                    <a:pt x="343" y="685"/>
                  </a:cubicBezTo>
                  <a:cubicBezTo>
                    <a:pt x="533" y="685"/>
                    <a:pt x="685" y="533"/>
                    <a:pt x="685" y="343"/>
                  </a:cubicBezTo>
                  <a:cubicBezTo>
                    <a:pt x="685"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7"/>
            <p:cNvSpPr/>
            <p:nvPr/>
          </p:nvSpPr>
          <p:spPr>
            <a:xfrm>
              <a:off x="2377600" y="1455657"/>
              <a:ext cx="39615" cy="39615"/>
            </a:xfrm>
            <a:custGeom>
              <a:rect b="b" l="l" r="r" t="t"/>
              <a:pathLst>
                <a:path extrusionOk="0" h="686" w="686">
                  <a:moveTo>
                    <a:pt x="343" y="0"/>
                  </a:moveTo>
                  <a:cubicBezTo>
                    <a:pt x="153" y="0"/>
                    <a:pt x="1" y="153"/>
                    <a:pt x="1" y="343"/>
                  </a:cubicBezTo>
                  <a:cubicBezTo>
                    <a:pt x="1" y="533"/>
                    <a:pt x="153" y="685"/>
                    <a:pt x="343" y="685"/>
                  </a:cubicBezTo>
                  <a:cubicBezTo>
                    <a:pt x="533" y="685"/>
                    <a:pt x="685" y="533"/>
                    <a:pt x="685" y="343"/>
                  </a:cubicBezTo>
                  <a:cubicBezTo>
                    <a:pt x="685" y="153"/>
                    <a:pt x="533"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7"/>
            <p:cNvSpPr/>
            <p:nvPr/>
          </p:nvSpPr>
          <p:spPr>
            <a:xfrm>
              <a:off x="2494022" y="1455657"/>
              <a:ext cx="39615" cy="39615"/>
            </a:xfrm>
            <a:custGeom>
              <a:rect b="b" l="l" r="r" t="t"/>
              <a:pathLst>
                <a:path extrusionOk="0" h="686" w="686">
                  <a:moveTo>
                    <a:pt x="343" y="0"/>
                  </a:moveTo>
                  <a:cubicBezTo>
                    <a:pt x="153" y="0"/>
                    <a:pt x="1" y="153"/>
                    <a:pt x="1" y="343"/>
                  </a:cubicBezTo>
                  <a:cubicBezTo>
                    <a:pt x="1" y="533"/>
                    <a:pt x="153" y="685"/>
                    <a:pt x="343" y="685"/>
                  </a:cubicBezTo>
                  <a:cubicBezTo>
                    <a:pt x="534" y="685"/>
                    <a:pt x="686" y="533"/>
                    <a:pt x="686" y="343"/>
                  </a:cubicBezTo>
                  <a:cubicBezTo>
                    <a:pt x="686" y="153"/>
                    <a:pt x="534" y="0"/>
                    <a:pt x="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7"/>
            <p:cNvSpPr/>
            <p:nvPr/>
          </p:nvSpPr>
          <p:spPr>
            <a:xfrm>
              <a:off x="1806407" y="2576104"/>
              <a:ext cx="795299" cy="529545"/>
            </a:xfrm>
            <a:custGeom>
              <a:rect b="b" l="l" r="r" t="t"/>
              <a:pathLst>
                <a:path extrusionOk="0" h="9170" w="13772">
                  <a:moveTo>
                    <a:pt x="12479" y="1"/>
                  </a:moveTo>
                  <a:lnTo>
                    <a:pt x="0" y="7762"/>
                  </a:lnTo>
                  <a:lnTo>
                    <a:pt x="875" y="9169"/>
                  </a:lnTo>
                  <a:cubicBezTo>
                    <a:pt x="875" y="9169"/>
                    <a:pt x="10729" y="3463"/>
                    <a:pt x="12250" y="2284"/>
                  </a:cubicBezTo>
                  <a:cubicBezTo>
                    <a:pt x="13772" y="1104"/>
                    <a:pt x="12479" y="1"/>
                    <a:pt x="12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7"/>
            <p:cNvSpPr/>
            <p:nvPr/>
          </p:nvSpPr>
          <p:spPr>
            <a:xfrm>
              <a:off x="1751430" y="3052879"/>
              <a:ext cx="72589" cy="74725"/>
            </a:xfrm>
            <a:custGeom>
              <a:rect b="b" l="l" r="r" t="t"/>
              <a:pathLst>
                <a:path extrusionOk="0" h="1294" w="1257">
                  <a:moveTo>
                    <a:pt x="610" y="229"/>
                  </a:moveTo>
                  <a:cubicBezTo>
                    <a:pt x="876" y="229"/>
                    <a:pt x="1066" y="419"/>
                    <a:pt x="1066" y="647"/>
                  </a:cubicBezTo>
                  <a:cubicBezTo>
                    <a:pt x="1066" y="875"/>
                    <a:pt x="876" y="1066"/>
                    <a:pt x="610" y="1066"/>
                  </a:cubicBezTo>
                  <a:cubicBezTo>
                    <a:pt x="381" y="1066"/>
                    <a:pt x="191" y="875"/>
                    <a:pt x="191" y="647"/>
                  </a:cubicBezTo>
                  <a:cubicBezTo>
                    <a:pt x="191" y="419"/>
                    <a:pt x="381" y="229"/>
                    <a:pt x="610" y="229"/>
                  </a:cubicBezTo>
                  <a:close/>
                  <a:moveTo>
                    <a:pt x="610" y="0"/>
                  </a:moveTo>
                  <a:cubicBezTo>
                    <a:pt x="267" y="0"/>
                    <a:pt x="1" y="305"/>
                    <a:pt x="1" y="647"/>
                  </a:cubicBezTo>
                  <a:cubicBezTo>
                    <a:pt x="1" y="990"/>
                    <a:pt x="267" y="1294"/>
                    <a:pt x="610" y="1294"/>
                  </a:cubicBezTo>
                  <a:cubicBezTo>
                    <a:pt x="990" y="1294"/>
                    <a:pt x="1256" y="990"/>
                    <a:pt x="1256" y="647"/>
                  </a:cubicBezTo>
                  <a:cubicBezTo>
                    <a:pt x="1256" y="305"/>
                    <a:pt x="990" y="0"/>
                    <a:pt x="610" y="0"/>
                  </a:cubicBez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7"/>
            <p:cNvSpPr/>
            <p:nvPr/>
          </p:nvSpPr>
          <p:spPr>
            <a:xfrm>
              <a:off x="1782210" y="3015516"/>
              <a:ext cx="107699" cy="90144"/>
            </a:xfrm>
            <a:custGeom>
              <a:rect b="b" l="l" r="r" t="t"/>
              <a:pathLst>
                <a:path extrusionOk="0" h="1561" w="1865">
                  <a:moveTo>
                    <a:pt x="1446" y="1"/>
                  </a:moveTo>
                  <a:lnTo>
                    <a:pt x="1" y="876"/>
                  </a:lnTo>
                  <a:lnTo>
                    <a:pt x="419" y="1560"/>
                  </a:lnTo>
                  <a:lnTo>
                    <a:pt x="1865" y="724"/>
                  </a:lnTo>
                  <a:lnTo>
                    <a:pt x="14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7"/>
            <p:cNvSpPr/>
            <p:nvPr/>
          </p:nvSpPr>
          <p:spPr>
            <a:xfrm>
              <a:off x="1685538" y="3072629"/>
              <a:ext cx="107699" cy="92338"/>
            </a:xfrm>
            <a:custGeom>
              <a:rect b="b" l="l" r="r" t="t"/>
              <a:pathLst>
                <a:path extrusionOk="0" h="1599" w="1865">
                  <a:moveTo>
                    <a:pt x="1446" y="1"/>
                  </a:moveTo>
                  <a:lnTo>
                    <a:pt x="1" y="876"/>
                  </a:lnTo>
                  <a:lnTo>
                    <a:pt x="419" y="1599"/>
                  </a:lnTo>
                  <a:lnTo>
                    <a:pt x="1865" y="724"/>
                  </a:lnTo>
                  <a:lnTo>
                    <a:pt x="14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7"/>
            <p:cNvSpPr/>
            <p:nvPr/>
          </p:nvSpPr>
          <p:spPr>
            <a:xfrm>
              <a:off x="1852490" y="3039713"/>
              <a:ext cx="15476" cy="15419"/>
            </a:xfrm>
            <a:custGeom>
              <a:rect b="b" l="l" r="r" t="t"/>
              <a:pathLst>
                <a:path extrusionOk="0" h="267" w="268">
                  <a:moveTo>
                    <a:pt x="115" y="0"/>
                  </a:moveTo>
                  <a:cubicBezTo>
                    <a:pt x="39" y="0"/>
                    <a:pt x="1" y="76"/>
                    <a:pt x="1" y="152"/>
                  </a:cubicBezTo>
                  <a:cubicBezTo>
                    <a:pt x="1" y="228"/>
                    <a:pt x="39" y="266"/>
                    <a:pt x="115" y="266"/>
                  </a:cubicBezTo>
                  <a:cubicBezTo>
                    <a:pt x="191" y="266"/>
                    <a:pt x="267" y="228"/>
                    <a:pt x="267" y="152"/>
                  </a:cubicBezTo>
                  <a:cubicBezTo>
                    <a:pt x="267" y="76"/>
                    <a:pt x="191" y="0"/>
                    <a:pt x="115" y="0"/>
                  </a:cubicBez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7"/>
            <p:cNvSpPr/>
            <p:nvPr/>
          </p:nvSpPr>
          <p:spPr>
            <a:xfrm>
              <a:off x="1182431" y="2310285"/>
              <a:ext cx="1008445" cy="870024"/>
            </a:xfrm>
            <a:custGeom>
              <a:rect b="b" l="l" r="r" t="t"/>
              <a:pathLst>
                <a:path extrusionOk="0" h="15066" w="17463">
                  <a:moveTo>
                    <a:pt x="3805" y="1"/>
                  </a:moveTo>
                  <a:cubicBezTo>
                    <a:pt x="1" y="1218"/>
                    <a:pt x="837" y="11718"/>
                    <a:pt x="1218" y="15066"/>
                  </a:cubicBezTo>
                  <a:cubicBezTo>
                    <a:pt x="2626" y="14876"/>
                    <a:pt x="5935" y="14381"/>
                    <a:pt x="6848" y="14039"/>
                  </a:cubicBezTo>
                  <a:cubicBezTo>
                    <a:pt x="7857" y="13669"/>
                    <a:pt x="7945" y="12973"/>
                    <a:pt x="7558" y="12973"/>
                  </a:cubicBezTo>
                  <a:cubicBezTo>
                    <a:pt x="7507" y="12973"/>
                    <a:pt x="7448" y="12985"/>
                    <a:pt x="7381" y="13012"/>
                  </a:cubicBezTo>
                  <a:cubicBezTo>
                    <a:pt x="6316" y="13430"/>
                    <a:pt x="5441" y="13620"/>
                    <a:pt x="4033" y="13658"/>
                  </a:cubicBezTo>
                  <a:cubicBezTo>
                    <a:pt x="4011" y="13659"/>
                    <a:pt x="3989" y="13659"/>
                    <a:pt x="3968" y="13659"/>
                  </a:cubicBezTo>
                  <a:cubicBezTo>
                    <a:pt x="2651" y="13659"/>
                    <a:pt x="3449" y="12512"/>
                    <a:pt x="4984" y="12175"/>
                  </a:cubicBezTo>
                  <a:cubicBezTo>
                    <a:pt x="6544" y="11832"/>
                    <a:pt x="6848" y="10234"/>
                    <a:pt x="6963" y="9473"/>
                  </a:cubicBezTo>
                  <a:cubicBezTo>
                    <a:pt x="7077" y="8675"/>
                    <a:pt x="6354" y="6430"/>
                    <a:pt x="5935" y="5365"/>
                  </a:cubicBezTo>
                  <a:cubicBezTo>
                    <a:pt x="5683" y="4684"/>
                    <a:pt x="5765" y="4421"/>
                    <a:pt x="6082" y="4421"/>
                  </a:cubicBezTo>
                  <a:cubicBezTo>
                    <a:pt x="6244" y="4421"/>
                    <a:pt x="6465" y="4489"/>
                    <a:pt x="6734" y="4604"/>
                  </a:cubicBezTo>
                  <a:cubicBezTo>
                    <a:pt x="7533" y="4908"/>
                    <a:pt x="9892" y="5365"/>
                    <a:pt x="12936" y="6011"/>
                  </a:cubicBezTo>
                  <a:cubicBezTo>
                    <a:pt x="13629" y="6159"/>
                    <a:pt x="14305" y="6215"/>
                    <a:pt x="14935" y="6215"/>
                  </a:cubicBezTo>
                  <a:cubicBezTo>
                    <a:pt x="15930" y="6215"/>
                    <a:pt x="16810" y="6075"/>
                    <a:pt x="17463" y="5935"/>
                  </a:cubicBezTo>
                  <a:lnTo>
                    <a:pt x="17463" y="3957"/>
                  </a:lnTo>
                  <a:cubicBezTo>
                    <a:pt x="17463" y="3957"/>
                    <a:pt x="11338" y="3539"/>
                    <a:pt x="9930" y="2740"/>
                  </a:cubicBezTo>
                  <a:cubicBezTo>
                    <a:pt x="7191" y="1180"/>
                    <a:pt x="6430" y="1180"/>
                    <a:pt x="38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7"/>
            <p:cNvSpPr/>
            <p:nvPr/>
          </p:nvSpPr>
          <p:spPr>
            <a:xfrm>
              <a:off x="1252711" y="2565535"/>
              <a:ext cx="938166" cy="676339"/>
            </a:xfrm>
            <a:custGeom>
              <a:rect b="b" l="l" r="r" t="t"/>
              <a:pathLst>
                <a:path extrusionOk="0" h="11712" w="16246">
                  <a:moveTo>
                    <a:pt x="4865" y="1"/>
                  </a:moveTo>
                  <a:cubicBezTo>
                    <a:pt x="4548" y="1"/>
                    <a:pt x="4466" y="264"/>
                    <a:pt x="4718" y="945"/>
                  </a:cubicBezTo>
                  <a:cubicBezTo>
                    <a:pt x="5137" y="2010"/>
                    <a:pt x="5860" y="4255"/>
                    <a:pt x="5746" y="5053"/>
                  </a:cubicBezTo>
                  <a:cubicBezTo>
                    <a:pt x="5631" y="5814"/>
                    <a:pt x="5327" y="7412"/>
                    <a:pt x="3767" y="7755"/>
                  </a:cubicBezTo>
                  <a:cubicBezTo>
                    <a:pt x="2232" y="8092"/>
                    <a:pt x="1434" y="9239"/>
                    <a:pt x="2751" y="9239"/>
                  </a:cubicBezTo>
                  <a:cubicBezTo>
                    <a:pt x="2772" y="9239"/>
                    <a:pt x="2794" y="9239"/>
                    <a:pt x="2816" y="9238"/>
                  </a:cubicBezTo>
                  <a:cubicBezTo>
                    <a:pt x="4224" y="9200"/>
                    <a:pt x="5137" y="9010"/>
                    <a:pt x="6164" y="8592"/>
                  </a:cubicBezTo>
                  <a:cubicBezTo>
                    <a:pt x="6231" y="8565"/>
                    <a:pt x="6290" y="8553"/>
                    <a:pt x="6341" y="8553"/>
                  </a:cubicBezTo>
                  <a:cubicBezTo>
                    <a:pt x="6728" y="8553"/>
                    <a:pt x="6640" y="9249"/>
                    <a:pt x="5631" y="9619"/>
                  </a:cubicBezTo>
                  <a:cubicBezTo>
                    <a:pt x="4756" y="9961"/>
                    <a:pt x="1409" y="10456"/>
                    <a:pt x="1" y="10646"/>
                  </a:cubicBezTo>
                  <a:cubicBezTo>
                    <a:pt x="77" y="11293"/>
                    <a:pt x="115" y="11711"/>
                    <a:pt x="115" y="11711"/>
                  </a:cubicBezTo>
                  <a:cubicBezTo>
                    <a:pt x="115" y="11711"/>
                    <a:pt x="3805" y="11445"/>
                    <a:pt x="5479" y="10874"/>
                  </a:cubicBezTo>
                  <a:cubicBezTo>
                    <a:pt x="7077" y="10304"/>
                    <a:pt x="8333" y="8744"/>
                    <a:pt x="8333" y="8744"/>
                  </a:cubicBezTo>
                  <a:lnTo>
                    <a:pt x="6164" y="1744"/>
                  </a:lnTo>
                  <a:lnTo>
                    <a:pt x="6164" y="1744"/>
                  </a:lnTo>
                  <a:cubicBezTo>
                    <a:pt x="6164" y="1744"/>
                    <a:pt x="8675" y="2581"/>
                    <a:pt x="11110" y="2695"/>
                  </a:cubicBezTo>
                  <a:cubicBezTo>
                    <a:pt x="11357" y="2710"/>
                    <a:pt x="11606" y="2717"/>
                    <a:pt x="11855" y="2717"/>
                  </a:cubicBezTo>
                  <a:cubicBezTo>
                    <a:pt x="14089" y="2717"/>
                    <a:pt x="16246" y="2162"/>
                    <a:pt x="16246" y="2162"/>
                  </a:cubicBezTo>
                  <a:lnTo>
                    <a:pt x="16246" y="1515"/>
                  </a:lnTo>
                  <a:cubicBezTo>
                    <a:pt x="15593" y="1655"/>
                    <a:pt x="14713" y="1795"/>
                    <a:pt x="13718" y="1795"/>
                  </a:cubicBezTo>
                  <a:cubicBezTo>
                    <a:pt x="13088" y="1795"/>
                    <a:pt x="12412" y="1739"/>
                    <a:pt x="11719" y="1591"/>
                  </a:cubicBezTo>
                  <a:cubicBezTo>
                    <a:pt x="8675" y="945"/>
                    <a:pt x="6316" y="488"/>
                    <a:pt x="5517" y="184"/>
                  </a:cubicBezTo>
                  <a:cubicBezTo>
                    <a:pt x="5248" y="69"/>
                    <a:pt x="5027" y="1"/>
                    <a:pt x="48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7"/>
            <p:cNvSpPr/>
            <p:nvPr/>
          </p:nvSpPr>
          <p:spPr>
            <a:xfrm>
              <a:off x="2190841" y="2502993"/>
              <a:ext cx="294455" cy="204368"/>
            </a:xfrm>
            <a:custGeom>
              <a:rect b="b" l="l" r="r" t="t"/>
              <a:pathLst>
                <a:path extrusionOk="0" h="3539" w="5099">
                  <a:moveTo>
                    <a:pt x="2814" y="0"/>
                  </a:moveTo>
                  <a:cubicBezTo>
                    <a:pt x="2685" y="0"/>
                    <a:pt x="2498" y="38"/>
                    <a:pt x="2245" y="126"/>
                  </a:cubicBezTo>
                  <a:cubicBezTo>
                    <a:pt x="1370" y="430"/>
                    <a:pt x="1" y="886"/>
                    <a:pt x="1" y="886"/>
                  </a:cubicBezTo>
                  <a:lnTo>
                    <a:pt x="1" y="2979"/>
                  </a:lnTo>
                  <a:cubicBezTo>
                    <a:pt x="1" y="2979"/>
                    <a:pt x="1104" y="3397"/>
                    <a:pt x="1827" y="3511"/>
                  </a:cubicBezTo>
                  <a:cubicBezTo>
                    <a:pt x="1938" y="3530"/>
                    <a:pt x="2064" y="3538"/>
                    <a:pt x="2202" y="3538"/>
                  </a:cubicBezTo>
                  <a:cubicBezTo>
                    <a:pt x="2913" y="3538"/>
                    <a:pt x="3910" y="3310"/>
                    <a:pt x="4452" y="3055"/>
                  </a:cubicBezTo>
                  <a:cubicBezTo>
                    <a:pt x="5099" y="2751"/>
                    <a:pt x="4794" y="1876"/>
                    <a:pt x="3919" y="1571"/>
                  </a:cubicBezTo>
                  <a:cubicBezTo>
                    <a:pt x="3006" y="1229"/>
                    <a:pt x="2131" y="1077"/>
                    <a:pt x="2131" y="1077"/>
                  </a:cubicBezTo>
                  <a:cubicBezTo>
                    <a:pt x="2131" y="1077"/>
                    <a:pt x="2588" y="848"/>
                    <a:pt x="2892" y="468"/>
                  </a:cubicBezTo>
                  <a:cubicBezTo>
                    <a:pt x="3108" y="225"/>
                    <a:pt x="3133" y="0"/>
                    <a:pt x="2814" y="0"/>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7"/>
            <p:cNvSpPr/>
            <p:nvPr/>
          </p:nvSpPr>
          <p:spPr>
            <a:xfrm>
              <a:off x="2144699" y="1945600"/>
              <a:ext cx="123118" cy="30779"/>
            </a:xfrm>
            <a:custGeom>
              <a:rect b="b" l="l" r="r" t="t"/>
              <a:pathLst>
                <a:path extrusionOk="0" h="533" w="2132">
                  <a:moveTo>
                    <a:pt x="1" y="0"/>
                  </a:moveTo>
                  <a:lnTo>
                    <a:pt x="1" y="533"/>
                  </a:lnTo>
                  <a:lnTo>
                    <a:pt x="2131" y="533"/>
                  </a:lnTo>
                  <a:lnTo>
                    <a:pt x="21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7"/>
            <p:cNvSpPr/>
            <p:nvPr/>
          </p:nvSpPr>
          <p:spPr>
            <a:xfrm>
              <a:off x="2144699" y="2072994"/>
              <a:ext cx="123118" cy="33032"/>
            </a:xfrm>
            <a:custGeom>
              <a:rect b="b" l="l" r="r" t="t"/>
              <a:pathLst>
                <a:path extrusionOk="0" h="572" w="2132">
                  <a:moveTo>
                    <a:pt x="1" y="1"/>
                  </a:moveTo>
                  <a:lnTo>
                    <a:pt x="1" y="571"/>
                  </a:lnTo>
                  <a:lnTo>
                    <a:pt x="2131" y="571"/>
                  </a:lnTo>
                  <a:lnTo>
                    <a:pt x="21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7"/>
            <p:cNvSpPr/>
            <p:nvPr/>
          </p:nvSpPr>
          <p:spPr>
            <a:xfrm>
              <a:off x="2190841" y="1976322"/>
              <a:ext cx="76977" cy="96727"/>
            </a:xfrm>
            <a:custGeom>
              <a:rect b="b" l="l" r="r" t="t"/>
              <a:pathLst>
                <a:path extrusionOk="0" h="1675" w="1333">
                  <a:moveTo>
                    <a:pt x="1" y="1"/>
                  </a:moveTo>
                  <a:lnTo>
                    <a:pt x="1" y="1675"/>
                  </a:lnTo>
                  <a:lnTo>
                    <a:pt x="1332" y="1675"/>
                  </a:lnTo>
                  <a:lnTo>
                    <a:pt x="13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3" name="Google Shape;2753;p27"/>
          <p:cNvSpPr txBox="1"/>
          <p:nvPr/>
        </p:nvSpPr>
        <p:spPr>
          <a:xfrm>
            <a:off x="2706025" y="2202800"/>
            <a:ext cx="6114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ssistant"/>
                <a:ea typeface="Assistant"/>
                <a:cs typeface="Assistant"/>
                <a:sym typeface="Assistant"/>
              </a:rPr>
              <a:t>Accurately forecasting electricity demand is crucial to </a:t>
            </a:r>
            <a:r>
              <a:rPr b="1" lang="en" sz="1200">
                <a:solidFill>
                  <a:schemeClr val="dk2"/>
                </a:solidFill>
                <a:latin typeface="Assistant"/>
                <a:ea typeface="Assistant"/>
                <a:cs typeface="Assistant"/>
                <a:sym typeface="Assistant"/>
              </a:rPr>
              <a:t>guaranteeing system efficiency</a:t>
            </a:r>
            <a:r>
              <a:rPr lang="en" sz="1200">
                <a:latin typeface="Assistant"/>
                <a:ea typeface="Assistant"/>
                <a:cs typeface="Assistant"/>
                <a:sym typeface="Assistant"/>
              </a:rPr>
              <a:t> and </a:t>
            </a:r>
            <a:r>
              <a:rPr b="1" lang="en" sz="1200">
                <a:solidFill>
                  <a:schemeClr val="dk2"/>
                </a:solidFill>
                <a:latin typeface="Assistant"/>
                <a:ea typeface="Assistant"/>
                <a:cs typeface="Assistant"/>
                <a:sym typeface="Assistant"/>
              </a:rPr>
              <a:t>security in a scenario of energy transition</a:t>
            </a:r>
            <a:r>
              <a:rPr lang="en" sz="1200">
                <a:latin typeface="Assistant"/>
                <a:ea typeface="Assistant"/>
                <a:cs typeface="Assistant"/>
                <a:sym typeface="Assistant"/>
              </a:rPr>
              <a:t> and </a:t>
            </a:r>
            <a:r>
              <a:rPr lang="en" sz="1200">
                <a:solidFill>
                  <a:schemeClr val="dk2"/>
                </a:solidFill>
                <a:latin typeface="Assistant"/>
                <a:ea typeface="Assistant"/>
                <a:cs typeface="Assistant"/>
                <a:sym typeface="Assistant"/>
              </a:rPr>
              <a:t>combating climate change</a:t>
            </a:r>
            <a:r>
              <a:rPr lang="en" sz="1200">
                <a:latin typeface="Assistant"/>
                <a:ea typeface="Assistant"/>
                <a:cs typeface="Assistant"/>
                <a:sym typeface="Assistant"/>
              </a:rPr>
              <a:t>.</a:t>
            </a:r>
            <a:endParaRPr sz="1200">
              <a:latin typeface="Assistant"/>
              <a:ea typeface="Assistant"/>
              <a:cs typeface="Assistant"/>
              <a:sym typeface="Assistant"/>
            </a:endParaRPr>
          </a:p>
          <a:p>
            <a:pPr indent="0" lvl="0" marL="0" rtl="0" algn="l">
              <a:spcBef>
                <a:spcPts val="0"/>
              </a:spcBef>
              <a:spcAft>
                <a:spcPts val="0"/>
              </a:spcAft>
              <a:buNone/>
            </a:pPr>
            <a:r>
              <a:t/>
            </a:r>
            <a:endParaRPr sz="1200">
              <a:latin typeface="Assistant"/>
              <a:ea typeface="Assistant"/>
              <a:cs typeface="Assistant"/>
              <a:sym typeface="Assistant"/>
            </a:endParaRPr>
          </a:p>
          <a:p>
            <a:pPr indent="0" lvl="0" marL="0" rtl="0" algn="l">
              <a:spcBef>
                <a:spcPts val="0"/>
              </a:spcBef>
              <a:spcAft>
                <a:spcPts val="0"/>
              </a:spcAft>
              <a:buNone/>
            </a:pPr>
            <a:r>
              <a:rPr b="1" lang="en" sz="1200">
                <a:solidFill>
                  <a:schemeClr val="dk2"/>
                </a:solidFill>
                <a:latin typeface="Assistant"/>
                <a:ea typeface="Assistant"/>
                <a:cs typeface="Assistant"/>
                <a:sym typeface="Assistant"/>
              </a:rPr>
              <a:t>Study objective:</a:t>
            </a:r>
            <a:endParaRPr b="1" sz="1200">
              <a:solidFill>
                <a:schemeClr val="dk2"/>
              </a:solidFill>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Analysing and forecasting monthly electricity consumption in France (2008–2025) using time series.</a:t>
            </a:r>
            <a:endParaRPr sz="1200">
              <a:latin typeface="Assistant"/>
              <a:ea typeface="Assistant"/>
              <a:cs typeface="Assistant"/>
              <a:sym typeface="Assistant"/>
            </a:endParaRPr>
          </a:p>
          <a:p>
            <a:pPr indent="0" lvl="0" marL="0" rtl="0" algn="l">
              <a:spcBef>
                <a:spcPts val="0"/>
              </a:spcBef>
              <a:spcAft>
                <a:spcPts val="0"/>
              </a:spcAft>
              <a:buNone/>
            </a:pPr>
            <a:r>
              <a:t/>
            </a:r>
            <a:endParaRPr sz="1200">
              <a:latin typeface="Assistant"/>
              <a:ea typeface="Assistant"/>
              <a:cs typeface="Assistant"/>
              <a:sym typeface="Assistant"/>
            </a:endParaRPr>
          </a:p>
          <a:p>
            <a:pPr indent="0" lvl="0" marL="0" rtl="0" algn="l">
              <a:spcBef>
                <a:spcPts val="0"/>
              </a:spcBef>
              <a:spcAft>
                <a:spcPts val="0"/>
              </a:spcAft>
              <a:buNone/>
            </a:pPr>
            <a:r>
              <a:rPr b="1" lang="en" sz="1200">
                <a:solidFill>
                  <a:schemeClr val="dk2"/>
                </a:solidFill>
                <a:latin typeface="Assistant"/>
                <a:ea typeface="Assistant"/>
                <a:cs typeface="Assistant"/>
                <a:sym typeface="Assistant"/>
              </a:rPr>
              <a:t>Highlights of France:</a:t>
            </a:r>
            <a:endParaRPr b="1" sz="1200">
              <a:solidFill>
                <a:schemeClr val="dk2"/>
              </a:solidFill>
              <a:latin typeface="Assistant"/>
              <a:ea typeface="Assistant"/>
              <a:cs typeface="Assistant"/>
              <a:sym typeface="Assistant"/>
            </a:endParaRPr>
          </a:p>
          <a:p>
            <a:pPr indent="-304800" lvl="0" marL="457200" rtl="0" algn="l">
              <a:spcBef>
                <a:spcPts val="0"/>
              </a:spcBef>
              <a:spcAft>
                <a:spcPts val="0"/>
              </a:spcAft>
              <a:buSzPts val="1200"/>
              <a:buFont typeface="Assistant"/>
              <a:buChar char="-"/>
            </a:pPr>
            <a:r>
              <a:rPr lang="en" sz="1200">
                <a:latin typeface="Assistant"/>
                <a:ea typeface="Assistant"/>
                <a:cs typeface="Assistant"/>
                <a:sym typeface="Assistant"/>
              </a:rPr>
              <a:t>One of the largest economies in Europe.</a:t>
            </a:r>
            <a:endParaRPr sz="1200">
              <a:latin typeface="Assistant"/>
              <a:ea typeface="Assistant"/>
              <a:cs typeface="Assistant"/>
              <a:sym typeface="Assistant"/>
            </a:endParaRPr>
          </a:p>
          <a:p>
            <a:pPr indent="-304800" lvl="0" marL="457200" rtl="0" algn="l">
              <a:spcBef>
                <a:spcPts val="0"/>
              </a:spcBef>
              <a:spcAft>
                <a:spcPts val="0"/>
              </a:spcAft>
              <a:buSzPts val="1200"/>
              <a:buFont typeface="Assistant"/>
              <a:buChar char="-"/>
            </a:pPr>
            <a:r>
              <a:rPr lang="en" sz="1200">
                <a:latin typeface="Assistant"/>
                <a:ea typeface="Assistant"/>
                <a:cs typeface="Assistant"/>
                <a:sym typeface="Assistant"/>
              </a:rPr>
              <a:t>Has a complex energy sector with a strong nuclear energy presence (84.7 %).</a:t>
            </a:r>
            <a:endParaRPr sz="1200">
              <a:latin typeface="Assistant"/>
              <a:ea typeface="Assistant"/>
              <a:cs typeface="Assistant"/>
              <a:sym typeface="Assistant"/>
            </a:endParaRPr>
          </a:p>
          <a:p>
            <a:pPr indent="-304800" lvl="0" marL="457200" rtl="0" algn="l">
              <a:spcBef>
                <a:spcPts val="0"/>
              </a:spcBef>
              <a:spcAft>
                <a:spcPts val="0"/>
              </a:spcAft>
              <a:buSzPts val="1200"/>
              <a:buFont typeface="Assistant"/>
              <a:buChar char="-"/>
            </a:pPr>
            <a:r>
              <a:rPr lang="en" sz="1200">
                <a:latin typeface="Assistant"/>
                <a:ea typeface="Assistant"/>
                <a:cs typeface="Assistant"/>
                <a:sym typeface="Assistant"/>
              </a:rPr>
              <a:t>There is growing investment in renewable sources.</a:t>
            </a:r>
            <a:endParaRPr sz="1200">
              <a:latin typeface="Assistant"/>
              <a:ea typeface="Assistant"/>
              <a:cs typeface="Assistant"/>
              <a:sym typeface="Assistant"/>
            </a:endParaRPr>
          </a:p>
          <a:p>
            <a:pPr indent="0" lvl="0" marL="0" rtl="0" algn="l">
              <a:spcBef>
                <a:spcPts val="0"/>
              </a:spcBef>
              <a:spcAft>
                <a:spcPts val="0"/>
              </a:spcAft>
              <a:buNone/>
            </a:pPr>
            <a:r>
              <a:t/>
            </a:r>
            <a:endParaRPr sz="1200">
              <a:latin typeface="Assistant"/>
              <a:ea typeface="Assistant"/>
              <a:cs typeface="Assistant"/>
              <a:sym typeface="Assistant"/>
            </a:endParaRPr>
          </a:p>
        </p:txBody>
      </p:sp>
      <p:sp>
        <p:nvSpPr>
          <p:cNvPr id="2754" name="Google Shape;2754;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8" name="Shape 2758"/>
        <p:cNvGrpSpPr/>
        <p:nvPr/>
      </p:nvGrpSpPr>
      <p:grpSpPr>
        <a:xfrm>
          <a:off x="0" y="0"/>
          <a:ext cx="0" cy="0"/>
          <a:chOff x="0" y="0"/>
          <a:chExt cx="0" cy="0"/>
        </a:xfrm>
      </p:grpSpPr>
      <p:sp>
        <p:nvSpPr>
          <p:cNvPr id="2759" name="Google Shape;275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Data and Exploratory Analysis</a:t>
            </a:r>
            <a:endParaRPr>
              <a:solidFill>
                <a:schemeClr val="dk2"/>
              </a:solidFill>
            </a:endParaRPr>
          </a:p>
        </p:txBody>
      </p:sp>
      <p:sp>
        <p:nvSpPr>
          <p:cNvPr id="2760" name="Google Shape;2760;p28"/>
          <p:cNvSpPr txBox="1"/>
          <p:nvPr>
            <p:ph idx="1" type="subTitle"/>
          </p:nvPr>
        </p:nvSpPr>
        <p:spPr>
          <a:xfrm>
            <a:off x="4572000" y="1723500"/>
            <a:ext cx="3852000" cy="1768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A</a:t>
            </a:r>
            <a:r>
              <a:rPr lang="en"/>
              <a:t>bsence of outliers on the box-plot</a:t>
            </a:r>
            <a:endParaRPr/>
          </a:p>
          <a:p>
            <a:pPr indent="-304800" lvl="0" marL="457200" rtl="0" algn="l">
              <a:spcBef>
                <a:spcPts val="0"/>
              </a:spcBef>
              <a:spcAft>
                <a:spcPts val="0"/>
              </a:spcAft>
              <a:buSzPts val="1200"/>
              <a:buChar char="-"/>
            </a:pPr>
            <a:r>
              <a:rPr lang="en"/>
              <a:t>Visualization of the time series</a:t>
            </a:r>
            <a:endParaRPr/>
          </a:p>
          <a:p>
            <a:pPr indent="0" lvl="0" marL="0" rtl="0" algn="l">
              <a:spcBef>
                <a:spcPts val="0"/>
              </a:spcBef>
              <a:spcAft>
                <a:spcPts val="0"/>
              </a:spcAft>
              <a:buNone/>
            </a:pPr>
            <a:r>
              <a:rPr lang="en"/>
              <a:t>	</a:t>
            </a:r>
            <a:r>
              <a:rPr lang="en"/>
              <a:t>•  </a:t>
            </a:r>
            <a:r>
              <a:rPr lang="en"/>
              <a:t>Strong seasonality: regular peaks in the winter and lows in the summer</a:t>
            </a:r>
            <a:endParaRPr/>
          </a:p>
          <a:p>
            <a:pPr indent="457200" lvl="0" marL="0" rtl="0" algn="l">
              <a:spcBef>
                <a:spcPts val="0"/>
              </a:spcBef>
              <a:spcAft>
                <a:spcPts val="0"/>
              </a:spcAft>
              <a:buNone/>
            </a:pPr>
            <a:r>
              <a:rPr lang="en"/>
              <a:t>• Slightly decreasing trend: especially since 2010.</a:t>
            </a:r>
            <a:endParaRPr/>
          </a:p>
          <a:p>
            <a:pPr indent="457200" lvl="0" marL="0" rtl="0" algn="l">
              <a:spcBef>
                <a:spcPts val="0"/>
              </a:spcBef>
              <a:spcAft>
                <a:spcPts val="0"/>
              </a:spcAft>
              <a:buNone/>
            </a:pPr>
            <a:r>
              <a:rPr lang="en"/>
              <a:t>• Slight variation in variance: greater variability in the early years, seems to decrease slightly over time.</a:t>
            </a:r>
            <a:endParaRPr/>
          </a:p>
          <a:p>
            <a:pPr indent="-304800" lvl="0" marL="457200" rtl="0" algn="l">
              <a:spcBef>
                <a:spcPts val="0"/>
              </a:spcBef>
              <a:spcAft>
                <a:spcPts val="0"/>
              </a:spcAft>
              <a:buSzPts val="1200"/>
              <a:buChar char="-"/>
            </a:pPr>
            <a:r>
              <a:rPr lang="en"/>
              <a:t>Time Series Decomposition</a:t>
            </a:r>
            <a:endParaRPr/>
          </a:p>
        </p:txBody>
      </p:sp>
      <p:sp>
        <p:nvSpPr>
          <p:cNvPr id="2761" name="Google Shape;2761;p28"/>
          <p:cNvSpPr txBox="1"/>
          <p:nvPr>
            <p:ph idx="2" type="subTitle"/>
          </p:nvPr>
        </p:nvSpPr>
        <p:spPr>
          <a:xfrm>
            <a:off x="720000" y="1723500"/>
            <a:ext cx="3852000" cy="1086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Eurostat portal dataset</a:t>
            </a:r>
            <a:endParaRPr/>
          </a:p>
          <a:p>
            <a:pPr indent="-304800" lvl="0" marL="457200" rtl="0" algn="l">
              <a:spcBef>
                <a:spcPts val="0"/>
              </a:spcBef>
              <a:spcAft>
                <a:spcPts val="0"/>
              </a:spcAft>
              <a:buSzPts val="1200"/>
              <a:buChar char="-"/>
            </a:pPr>
            <a:r>
              <a:rPr lang="en"/>
              <a:t>Monthly amount of electricity available on the domestic market in France (in gigawatt hours)</a:t>
            </a:r>
            <a:endParaRPr/>
          </a:p>
          <a:p>
            <a:pPr indent="-304800" lvl="0" marL="457200" rtl="0" algn="l">
              <a:spcBef>
                <a:spcPts val="0"/>
              </a:spcBef>
              <a:spcAft>
                <a:spcPts val="0"/>
              </a:spcAft>
              <a:buSzPts val="1200"/>
              <a:buChar char="-"/>
            </a:pPr>
            <a:r>
              <a:rPr lang="en"/>
              <a:t>From </a:t>
            </a:r>
            <a:r>
              <a:rPr b="1" lang="en">
                <a:solidFill>
                  <a:schemeClr val="dk2"/>
                </a:solidFill>
              </a:rPr>
              <a:t>January 2008 to March 2025</a:t>
            </a:r>
            <a:r>
              <a:rPr lang="en"/>
              <a:t>: 207 months of observation.</a:t>
            </a:r>
            <a:endParaRPr/>
          </a:p>
        </p:txBody>
      </p:sp>
      <p:sp>
        <p:nvSpPr>
          <p:cNvPr id="2762" name="Google Shape;2762;p28"/>
          <p:cNvSpPr txBox="1"/>
          <p:nvPr>
            <p:ph idx="3" type="subTitle"/>
          </p:nvPr>
        </p:nvSpPr>
        <p:spPr>
          <a:xfrm>
            <a:off x="720000" y="1276500"/>
            <a:ext cx="3340500" cy="44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Dataset Description</a:t>
            </a:r>
            <a:endParaRPr sz="1800"/>
          </a:p>
        </p:txBody>
      </p:sp>
      <p:sp>
        <p:nvSpPr>
          <p:cNvPr id="2763" name="Google Shape;2763;p28"/>
          <p:cNvSpPr txBox="1"/>
          <p:nvPr>
            <p:ph idx="4" type="subTitle"/>
          </p:nvPr>
        </p:nvSpPr>
        <p:spPr>
          <a:xfrm>
            <a:off x="4572000" y="1276500"/>
            <a:ext cx="3340500" cy="44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Exploratory Analysis</a:t>
            </a:r>
            <a:endParaRPr sz="1800"/>
          </a:p>
        </p:txBody>
      </p:sp>
      <p:sp>
        <p:nvSpPr>
          <p:cNvPr id="2764" name="Google Shape;2764;p28"/>
          <p:cNvSpPr txBox="1"/>
          <p:nvPr>
            <p:ph idx="2" type="subTitle"/>
          </p:nvPr>
        </p:nvSpPr>
        <p:spPr>
          <a:xfrm>
            <a:off x="720000" y="3491774"/>
            <a:ext cx="3340500" cy="16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solidFill>
                  <a:schemeClr val="dk2"/>
                </a:solidFill>
              </a:rPr>
              <a:t>Training: 80%</a:t>
            </a:r>
            <a:r>
              <a:rPr lang="en"/>
              <a:t> (January 2008 – October 2021), 165 observations.</a:t>
            </a:r>
            <a:endParaRPr/>
          </a:p>
          <a:p>
            <a:pPr indent="0" lvl="0" marL="0" rtl="0" algn="l">
              <a:spcBef>
                <a:spcPts val="0"/>
              </a:spcBef>
              <a:spcAft>
                <a:spcPts val="0"/>
              </a:spcAft>
              <a:buNone/>
            </a:pPr>
            <a:r>
              <a:rPr lang="en"/>
              <a:t>- </a:t>
            </a:r>
            <a:r>
              <a:rPr b="1" lang="en">
                <a:solidFill>
                  <a:schemeClr val="dk2"/>
                </a:solidFill>
              </a:rPr>
              <a:t>Test:</a:t>
            </a:r>
            <a:r>
              <a:rPr lang="en"/>
              <a:t> the remaining </a:t>
            </a:r>
            <a:r>
              <a:rPr b="1" lang="en">
                <a:solidFill>
                  <a:schemeClr val="dk2"/>
                </a:solidFill>
              </a:rPr>
              <a:t>20%</a:t>
            </a:r>
            <a:r>
              <a:rPr lang="en"/>
              <a:t> (November 2021 – March 2025), 42 observations.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Applied transformations and models to the training set to avoid data leakage.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65" name="Google Shape;2765;p28"/>
          <p:cNvSpPr txBox="1"/>
          <p:nvPr>
            <p:ph idx="3" type="subTitle"/>
          </p:nvPr>
        </p:nvSpPr>
        <p:spPr>
          <a:xfrm>
            <a:off x="720000" y="3044775"/>
            <a:ext cx="3340500" cy="44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Separation into training and testing sets</a:t>
            </a:r>
            <a:endParaRPr sz="1800"/>
          </a:p>
        </p:txBody>
      </p:sp>
      <p:pic>
        <p:nvPicPr>
          <p:cNvPr id="2766" name="Google Shape;2766;p28" title="f2.png"/>
          <p:cNvPicPr preferRelativeResize="0"/>
          <p:nvPr/>
        </p:nvPicPr>
        <p:blipFill>
          <a:blip r:embed="rId3">
            <a:alphaModFix/>
          </a:blip>
          <a:stretch>
            <a:fillRect/>
          </a:stretch>
        </p:blipFill>
        <p:spPr>
          <a:xfrm>
            <a:off x="4971848" y="3277298"/>
            <a:ext cx="2540825" cy="1826099"/>
          </a:xfrm>
          <a:prstGeom prst="rect">
            <a:avLst/>
          </a:prstGeom>
          <a:noFill/>
          <a:ln cap="flat" cmpd="sng" w="9525">
            <a:solidFill>
              <a:schemeClr val="accent1"/>
            </a:solidFill>
            <a:prstDash val="solid"/>
            <a:round/>
            <a:headEnd len="sm" w="sm" type="none"/>
            <a:tailEnd len="sm" w="sm" type="none"/>
          </a:ln>
        </p:spPr>
      </p:pic>
      <p:sp>
        <p:nvSpPr>
          <p:cNvPr id="2767" name="Google Shape;2767;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1" name="Shape 2771"/>
        <p:cNvGrpSpPr/>
        <p:nvPr/>
      </p:nvGrpSpPr>
      <p:grpSpPr>
        <a:xfrm>
          <a:off x="0" y="0"/>
          <a:ext cx="0" cy="0"/>
          <a:chOff x="0" y="0"/>
          <a:chExt cx="0" cy="0"/>
        </a:xfrm>
      </p:grpSpPr>
      <p:sp>
        <p:nvSpPr>
          <p:cNvPr id="2772" name="Google Shape;2772;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Data Transformations</a:t>
            </a:r>
            <a:endParaRPr>
              <a:solidFill>
                <a:schemeClr val="lt2"/>
              </a:solidFill>
            </a:endParaRPr>
          </a:p>
        </p:txBody>
      </p:sp>
      <p:sp>
        <p:nvSpPr>
          <p:cNvPr id="2773" name="Google Shape;2773;p29"/>
          <p:cNvSpPr txBox="1"/>
          <p:nvPr>
            <p:ph idx="4" type="subTitle"/>
          </p:nvPr>
        </p:nvSpPr>
        <p:spPr>
          <a:xfrm>
            <a:off x="718025" y="1139825"/>
            <a:ext cx="2546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latin typeface="Be Vietnam Pro"/>
                <a:ea typeface="Be Vietnam Pro"/>
                <a:cs typeface="Be Vietnam Pro"/>
                <a:sym typeface="Be Vietnam Pro"/>
              </a:rPr>
              <a:t>Stabilise Variance</a:t>
            </a:r>
            <a:endParaRPr b="1" sz="1800">
              <a:latin typeface="Be Vietnam Pro"/>
              <a:ea typeface="Be Vietnam Pro"/>
              <a:cs typeface="Be Vietnam Pro"/>
              <a:sym typeface="Be Vietnam Pro"/>
            </a:endParaRPr>
          </a:p>
        </p:txBody>
      </p:sp>
      <p:sp>
        <p:nvSpPr>
          <p:cNvPr id="2774" name="Google Shape;2774;p29"/>
          <p:cNvSpPr txBox="1"/>
          <p:nvPr>
            <p:ph idx="5" type="subTitle"/>
          </p:nvPr>
        </p:nvSpPr>
        <p:spPr>
          <a:xfrm>
            <a:off x="3264750" y="1138425"/>
            <a:ext cx="2546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latin typeface="Be Vietnam Pro"/>
                <a:ea typeface="Be Vietnam Pro"/>
                <a:cs typeface="Be Vietnam Pro"/>
                <a:sym typeface="Be Vietnam Pro"/>
              </a:rPr>
              <a:t>Stationarity Testing</a:t>
            </a:r>
            <a:endParaRPr b="1" sz="1800">
              <a:latin typeface="Be Vietnam Pro"/>
              <a:ea typeface="Be Vietnam Pro"/>
              <a:cs typeface="Be Vietnam Pro"/>
              <a:sym typeface="Be Vietnam Pro"/>
            </a:endParaRPr>
          </a:p>
        </p:txBody>
      </p:sp>
      <p:sp>
        <p:nvSpPr>
          <p:cNvPr id="2775" name="Google Shape;2775;p29"/>
          <p:cNvSpPr txBox="1"/>
          <p:nvPr>
            <p:ph idx="1" type="subTitle"/>
          </p:nvPr>
        </p:nvSpPr>
        <p:spPr>
          <a:xfrm>
            <a:off x="718025" y="1712525"/>
            <a:ext cx="2546700" cy="355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 Logarithmic Transformation</a:t>
            </a:r>
            <a:endParaRPr/>
          </a:p>
        </p:txBody>
      </p:sp>
      <p:sp>
        <p:nvSpPr>
          <p:cNvPr id="2776" name="Google Shape;2776;p29"/>
          <p:cNvSpPr txBox="1"/>
          <p:nvPr>
            <p:ph idx="2" type="subTitle"/>
          </p:nvPr>
        </p:nvSpPr>
        <p:spPr>
          <a:xfrm>
            <a:off x="3264750" y="1712525"/>
            <a:ext cx="2546700" cy="3066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F</a:t>
            </a:r>
            <a:r>
              <a:rPr lang="en"/>
              <a:t>ormal </a:t>
            </a:r>
            <a:r>
              <a:rPr b="1" lang="en">
                <a:solidFill>
                  <a:schemeClr val="dk2"/>
                </a:solidFill>
              </a:rPr>
              <a:t>stationarity</a:t>
            </a:r>
            <a:endParaRPr b="1">
              <a:solidFill>
                <a:schemeClr val="dk2"/>
              </a:solidFill>
            </a:endParaRPr>
          </a:p>
          <a:p>
            <a:pPr indent="0" lvl="0" marL="0" rtl="0" algn="l">
              <a:spcBef>
                <a:spcPts val="0"/>
              </a:spcBef>
              <a:spcAft>
                <a:spcPts val="0"/>
              </a:spcAft>
              <a:buNone/>
            </a:pPr>
            <a:r>
              <a:rPr b="1" lang="en">
                <a:solidFill>
                  <a:schemeClr val="dk2"/>
                </a:solidFill>
              </a:rPr>
              <a:t>tests</a:t>
            </a:r>
            <a:r>
              <a:rPr lang="en"/>
              <a:t> with ADF and KPSS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ADF test:</a:t>
            </a:r>
            <a:endParaRPr/>
          </a:p>
          <a:p>
            <a:pPr indent="0" lvl="0" marL="0" rtl="0" algn="ctr">
              <a:spcBef>
                <a:spcPts val="0"/>
              </a:spcBef>
              <a:spcAft>
                <a:spcPts val="0"/>
              </a:spcAft>
              <a:buNone/>
            </a:pPr>
            <a:r>
              <a:rPr lang="en"/>
              <a:t>H0 : The series is non-stationary.</a:t>
            </a:r>
            <a:endParaRPr/>
          </a:p>
          <a:p>
            <a:pPr indent="0" lvl="0" marL="0" rtl="0" algn="l">
              <a:spcBef>
                <a:spcPts val="0"/>
              </a:spcBef>
              <a:spcAft>
                <a:spcPts val="0"/>
              </a:spcAft>
              <a:buNone/>
            </a:pPr>
            <a:r>
              <a:rPr lang="en"/>
              <a:t>• KPSS test:</a:t>
            </a:r>
            <a:endParaRPr/>
          </a:p>
          <a:p>
            <a:pPr indent="0" lvl="0" marL="0" rtl="0" algn="ctr">
              <a:spcBef>
                <a:spcPts val="0"/>
              </a:spcBef>
              <a:spcAft>
                <a:spcPts val="0"/>
              </a:spcAft>
              <a:buNone/>
            </a:pPr>
            <a:r>
              <a:rPr lang="en"/>
              <a:t>H0 : The series is stationary.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2"/>
                </a:solidFill>
              </a:rPr>
              <a:t>Ambiguous </a:t>
            </a:r>
            <a:r>
              <a:rPr lang="en">
                <a:solidFill>
                  <a:schemeClr val="dk2"/>
                </a:solidFill>
              </a:rPr>
              <a:t>results </a:t>
            </a:r>
            <a:r>
              <a:rPr lang="en"/>
              <a:t>- </a:t>
            </a:r>
            <a:r>
              <a:rPr lang="en"/>
              <a:t>safer to differentiate the series, assuming it is </a:t>
            </a:r>
            <a:r>
              <a:rPr b="1" lang="en">
                <a:solidFill>
                  <a:schemeClr val="dk2"/>
                </a:solidFill>
              </a:rPr>
              <a:t>not yet fully stationary</a:t>
            </a:r>
            <a:r>
              <a:rPr lang="en"/>
              <a:t>.</a:t>
            </a:r>
            <a:endParaRPr/>
          </a:p>
          <a:p>
            <a:pPr indent="0" lvl="0" marL="0" rtl="0" algn="ctr">
              <a:spcBef>
                <a:spcPts val="0"/>
              </a:spcBef>
              <a:spcAft>
                <a:spcPts val="0"/>
              </a:spcAft>
              <a:buNone/>
            </a:pPr>
            <a:r>
              <a:t/>
            </a:r>
            <a:endParaRPr/>
          </a:p>
          <a:p>
            <a:pPr indent="-304800" lvl="0" marL="457200" rtl="0" algn="l">
              <a:spcBef>
                <a:spcPts val="0"/>
              </a:spcBef>
              <a:spcAft>
                <a:spcPts val="0"/>
              </a:spcAft>
              <a:buSzPts val="1200"/>
              <a:buChar char="-"/>
            </a:pPr>
            <a:r>
              <a:rPr lang="en"/>
              <a:t>Determine the </a:t>
            </a:r>
            <a:r>
              <a:rPr b="1" lang="en">
                <a:solidFill>
                  <a:schemeClr val="dk2"/>
                </a:solidFill>
              </a:rPr>
              <a:t>order of differencing</a:t>
            </a:r>
            <a:r>
              <a:rPr lang="en"/>
              <a:t> using </a:t>
            </a:r>
            <a:r>
              <a:rPr i="1" lang="en"/>
              <a:t>ndiffs()</a:t>
            </a:r>
            <a:r>
              <a:rPr lang="en"/>
              <a:t> and </a:t>
            </a:r>
            <a:r>
              <a:rPr i="1" lang="en"/>
              <a:t>nsdiffs()</a:t>
            </a:r>
            <a:r>
              <a:rPr lang="en"/>
              <a:t>:  </a:t>
            </a:r>
            <a:r>
              <a:rPr b="1" lang="en">
                <a:solidFill>
                  <a:schemeClr val="dk2"/>
                </a:solidFill>
              </a:rPr>
              <a:t>1 </a:t>
            </a:r>
            <a:r>
              <a:rPr lang="en"/>
              <a:t>for each differencing.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77" name="Google Shape;2777;p29"/>
          <p:cNvSpPr txBox="1"/>
          <p:nvPr>
            <p:ph idx="3" type="subTitle"/>
          </p:nvPr>
        </p:nvSpPr>
        <p:spPr>
          <a:xfrm>
            <a:off x="5545075" y="1712525"/>
            <a:ext cx="2880900" cy="3066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solidFill>
                  <a:schemeClr val="dk2"/>
                </a:solidFill>
              </a:rPr>
              <a:t>S</a:t>
            </a:r>
            <a:r>
              <a:rPr b="1" lang="en">
                <a:solidFill>
                  <a:schemeClr val="dk2"/>
                </a:solidFill>
              </a:rPr>
              <a:t>easonal differencing</a:t>
            </a:r>
            <a:r>
              <a:rPr lang="en"/>
              <a:t> (lag = 12) due to the strong 12-month seasonality</a:t>
            </a:r>
            <a:endParaRPr/>
          </a:p>
          <a:p>
            <a:pPr indent="-304800" lvl="0" marL="457200" rtl="0" algn="l">
              <a:spcBef>
                <a:spcPts val="0"/>
              </a:spcBef>
              <a:spcAft>
                <a:spcPts val="0"/>
              </a:spcAft>
              <a:buSzPts val="1200"/>
              <a:buChar char="-"/>
            </a:pPr>
            <a:r>
              <a:rPr b="1" lang="en">
                <a:solidFill>
                  <a:schemeClr val="dk2"/>
                </a:solidFill>
              </a:rPr>
              <a:t>Regular first difference</a:t>
            </a:r>
            <a:endParaRPr b="1">
              <a:solidFill>
                <a:schemeClr val="dk2"/>
              </a:solidFill>
            </a:endParaRPr>
          </a:p>
          <a:p>
            <a:pPr indent="0" lvl="0" marL="0" rtl="0" algn="l">
              <a:spcBef>
                <a:spcPts val="0"/>
              </a:spcBef>
              <a:spcAft>
                <a:spcPts val="0"/>
              </a:spcAft>
              <a:buNone/>
            </a:pPr>
            <a:r>
              <a:t/>
            </a:r>
            <a:endParaRPr b="1">
              <a:solidFill>
                <a:schemeClr val="dk2"/>
              </a:solidFill>
            </a:endParaRPr>
          </a:p>
          <a:p>
            <a:pPr indent="0" lvl="0" marL="0" rtl="0" algn="l">
              <a:spcBef>
                <a:spcPts val="0"/>
              </a:spcBef>
              <a:spcAft>
                <a:spcPts val="0"/>
              </a:spcAft>
              <a:buNone/>
            </a:pPr>
            <a:r>
              <a:t/>
            </a:r>
            <a:endParaRPr b="1">
              <a:solidFill>
                <a:schemeClr val="dk2"/>
              </a:solidFill>
            </a:endParaRPr>
          </a:p>
          <a:p>
            <a:pPr indent="0" lvl="0" marL="0" rtl="0" algn="l">
              <a:spcBef>
                <a:spcPts val="0"/>
              </a:spcBef>
              <a:spcAft>
                <a:spcPts val="0"/>
              </a:spcAft>
              <a:buNone/>
            </a:pPr>
            <a:r>
              <a:t/>
            </a:r>
            <a:endParaRPr b="1">
              <a:solidFill>
                <a:schemeClr val="dk2"/>
              </a:solidFill>
            </a:endParaRPr>
          </a:p>
          <a:p>
            <a:pPr indent="0" lvl="0" marL="0" rtl="0" algn="l">
              <a:spcBef>
                <a:spcPts val="0"/>
              </a:spcBef>
              <a:spcAft>
                <a:spcPts val="0"/>
              </a:spcAft>
              <a:buNone/>
            </a:pPr>
            <a:r>
              <a:t/>
            </a:r>
            <a:endParaRPr b="1">
              <a:solidFill>
                <a:schemeClr val="dk2"/>
              </a:solidFill>
            </a:endParaRPr>
          </a:p>
          <a:p>
            <a:pPr indent="0" lvl="0" marL="0" rtl="0" algn="l">
              <a:spcBef>
                <a:spcPts val="0"/>
              </a:spcBef>
              <a:spcAft>
                <a:spcPts val="0"/>
              </a:spcAft>
              <a:buNone/>
            </a:pPr>
            <a:r>
              <a:t/>
            </a:r>
            <a:endParaRPr b="1">
              <a:solidFill>
                <a:schemeClr val="dk2"/>
              </a:solidFill>
            </a:endParaRPr>
          </a:p>
          <a:p>
            <a:pPr indent="0" lvl="0" marL="0" rtl="0" algn="l">
              <a:spcBef>
                <a:spcPts val="0"/>
              </a:spcBef>
              <a:spcAft>
                <a:spcPts val="0"/>
              </a:spcAft>
              <a:buNone/>
            </a:pPr>
            <a:r>
              <a:t/>
            </a:r>
            <a:endParaRPr b="1">
              <a:solidFill>
                <a:schemeClr val="dk2"/>
              </a:solidFill>
            </a:endParaRPr>
          </a:p>
          <a:p>
            <a:pPr indent="0" lvl="0" marL="0" rtl="0" algn="l">
              <a:spcBef>
                <a:spcPts val="0"/>
              </a:spcBef>
              <a:spcAft>
                <a:spcPts val="0"/>
              </a:spcAft>
              <a:buNone/>
            </a:pPr>
            <a:r>
              <a:t/>
            </a:r>
            <a:endParaRPr b="1">
              <a:solidFill>
                <a:schemeClr val="dk2"/>
              </a:solidFill>
            </a:endParaRPr>
          </a:p>
          <a:p>
            <a:pPr indent="0" lvl="0" marL="0" rtl="0" algn="l">
              <a:spcBef>
                <a:spcPts val="0"/>
              </a:spcBef>
              <a:spcAft>
                <a:spcPts val="0"/>
              </a:spcAft>
              <a:buNone/>
            </a:pPr>
            <a:r>
              <a:t/>
            </a:r>
            <a:endParaRPr b="1">
              <a:solidFill>
                <a:schemeClr val="dk2"/>
              </a:solidFill>
            </a:endParaRPr>
          </a:p>
          <a:p>
            <a:pPr indent="0" lvl="0" marL="0" rtl="0" algn="l">
              <a:spcBef>
                <a:spcPts val="0"/>
              </a:spcBef>
              <a:spcAft>
                <a:spcPts val="0"/>
              </a:spcAft>
              <a:buNone/>
            </a:pPr>
            <a:r>
              <a:t/>
            </a:r>
            <a:endParaRPr b="1">
              <a:solidFill>
                <a:schemeClr val="dk2"/>
              </a:solidFill>
            </a:endParaRPr>
          </a:p>
          <a:p>
            <a:pPr indent="0" lvl="0" marL="0" rtl="0" algn="l">
              <a:spcBef>
                <a:spcPts val="0"/>
              </a:spcBef>
              <a:spcAft>
                <a:spcPts val="0"/>
              </a:spcAft>
              <a:buNone/>
            </a:pPr>
            <a:r>
              <a:t/>
            </a:r>
            <a:endParaRPr b="1">
              <a:solidFill>
                <a:schemeClr val="dk2"/>
              </a:solidFill>
            </a:endParaRPr>
          </a:p>
          <a:p>
            <a:pPr indent="-304800" lvl="0" marL="457200" rtl="0" algn="l">
              <a:spcBef>
                <a:spcPts val="0"/>
              </a:spcBef>
              <a:spcAft>
                <a:spcPts val="0"/>
              </a:spcAft>
              <a:buSzPts val="1200"/>
              <a:buChar char="-"/>
            </a:pPr>
            <a:r>
              <a:rPr lang="en"/>
              <a:t>Re-ran the stationarity tests (ADF and KPSS)</a:t>
            </a:r>
            <a:endParaRPr/>
          </a:p>
          <a:p>
            <a:pPr indent="0" lvl="0" marL="0" rtl="0" algn="l">
              <a:spcBef>
                <a:spcPts val="0"/>
              </a:spcBef>
              <a:spcAft>
                <a:spcPts val="0"/>
              </a:spcAft>
              <a:buNone/>
            </a:pPr>
            <a:r>
              <a:t/>
            </a:r>
            <a:endParaRPr/>
          </a:p>
        </p:txBody>
      </p:sp>
      <p:sp>
        <p:nvSpPr>
          <p:cNvPr id="2778" name="Google Shape;2778;p29"/>
          <p:cNvSpPr txBox="1"/>
          <p:nvPr>
            <p:ph idx="6" type="subTitle"/>
          </p:nvPr>
        </p:nvSpPr>
        <p:spPr>
          <a:xfrm>
            <a:off x="5811475" y="1139825"/>
            <a:ext cx="23481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800">
                <a:latin typeface="Be Vietnam Pro"/>
                <a:ea typeface="Be Vietnam Pro"/>
                <a:cs typeface="Be Vietnam Pro"/>
                <a:sym typeface="Be Vietnam Pro"/>
              </a:rPr>
              <a:t>Differencing</a:t>
            </a:r>
            <a:endParaRPr b="1" sz="1800">
              <a:latin typeface="Be Vietnam Pro"/>
              <a:ea typeface="Be Vietnam Pro"/>
              <a:cs typeface="Be Vietnam Pro"/>
              <a:sym typeface="Be Vietnam Pro"/>
            </a:endParaRPr>
          </a:p>
        </p:txBody>
      </p:sp>
      <p:pic>
        <p:nvPicPr>
          <p:cNvPr id="2779" name="Google Shape;2779;p29" title="log.png"/>
          <p:cNvPicPr preferRelativeResize="0"/>
          <p:nvPr/>
        </p:nvPicPr>
        <p:blipFill>
          <a:blip r:embed="rId3">
            <a:alphaModFix/>
          </a:blip>
          <a:stretch>
            <a:fillRect/>
          </a:stretch>
        </p:blipFill>
        <p:spPr>
          <a:xfrm>
            <a:off x="776050" y="2189075"/>
            <a:ext cx="2430659" cy="1501800"/>
          </a:xfrm>
          <a:prstGeom prst="rect">
            <a:avLst/>
          </a:prstGeom>
          <a:noFill/>
          <a:ln cap="flat" cmpd="sng" w="9525">
            <a:solidFill>
              <a:schemeClr val="accent1"/>
            </a:solidFill>
            <a:prstDash val="solid"/>
            <a:round/>
            <a:headEnd len="sm" w="sm" type="none"/>
            <a:tailEnd len="sm" w="sm" type="none"/>
          </a:ln>
        </p:spPr>
      </p:pic>
      <p:pic>
        <p:nvPicPr>
          <p:cNvPr id="2780" name="Google Shape;2780;p29" title="seasonaly_regulary.png"/>
          <p:cNvPicPr preferRelativeResize="0"/>
          <p:nvPr/>
        </p:nvPicPr>
        <p:blipFill>
          <a:blip r:embed="rId4">
            <a:alphaModFix/>
          </a:blip>
          <a:stretch>
            <a:fillRect/>
          </a:stretch>
        </p:blipFill>
        <p:spPr>
          <a:xfrm>
            <a:off x="5869500" y="2646725"/>
            <a:ext cx="2430649" cy="1501800"/>
          </a:xfrm>
          <a:prstGeom prst="rect">
            <a:avLst/>
          </a:prstGeom>
          <a:noFill/>
          <a:ln cap="flat" cmpd="sng" w="9525">
            <a:solidFill>
              <a:schemeClr val="accent1"/>
            </a:solidFill>
            <a:prstDash val="solid"/>
            <a:round/>
            <a:headEnd len="sm" w="sm" type="none"/>
            <a:tailEnd len="sm" w="sm" type="none"/>
          </a:ln>
        </p:spPr>
      </p:pic>
      <p:sp>
        <p:nvSpPr>
          <p:cNvPr id="2781" name="Google Shape;2781;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5" name="Shape 2785"/>
        <p:cNvGrpSpPr/>
        <p:nvPr/>
      </p:nvGrpSpPr>
      <p:grpSpPr>
        <a:xfrm>
          <a:off x="0" y="0"/>
          <a:ext cx="0" cy="0"/>
          <a:chOff x="0" y="0"/>
          <a:chExt cx="0" cy="0"/>
        </a:xfrm>
      </p:grpSpPr>
      <p:sp>
        <p:nvSpPr>
          <p:cNvPr id="2786" name="Google Shape;2786;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Modal Proposals</a:t>
            </a:r>
            <a:endParaRPr>
              <a:solidFill>
                <a:schemeClr val="dk2"/>
              </a:solidFill>
            </a:endParaRPr>
          </a:p>
        </p:txBody>
      </p:sp>
      <p:sp>
        <p:nvSpPr>
          <p:cNvPr id="2787" name="Google Shape;2787;p30"/>
          <p:cNvSpPr/>
          <p:nvPr/>
        </p:nvSpPr>
        <p:spPr>
          <a:xfrm>
            <a:off x="1531125" y="2404738"/>
            <a:ext cx="176400" cy="176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0"/>
          <p:cNvSpPr/>
          <p:nvPr/>
        </p:nvSpPr>
        <p:spPr>
          <a:xfrm>
            <a:off x="3495025" y="2404738"/>
            <a:ext cx="176400" cy="176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0"/>
          <p:cNvSpPr/>
          <p:nvPr/>
        </p:nvSpPr>
        <p:spPr>
          <a:xfrm>
            <a:off x="5458925" y="2404738"/>
            <a:ext cx="176400" cy="176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0"/>
          <p:cNvSpPr/>
          <p:nvPr/>
        </p:nvSpPr>
        <p:spPr>
          <a:xfrm>
            <a:off x="7422825" y="2404738"/>
            <a:ext cx="176400" cy="176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0"/>
          <p:cNvSpPr txBox="1"/>
          <p:nvPr/>
        </p:nvSpPr>
        <p:spPr>
          <a:xfrm flipH="1">
            <a:off x="713125" y="2939725"/>
            <a:ext cx="18123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Be Vietnam Pro"/>
                <a:ea typeface="Be Vietnam Pro"/>
                <a:cs typeface="Be Vietnam Pro"/>
                <a:sym typeface="Be Vietnam Pro"/>
              </a:rPr>
              <a:t>Model identification</a:t>
            </a:r>
            <a:endParaRPr b="1" sz="1800">
              <a:solidFill>
                <a:schemeClr val="dk2"/>
              </a:solidFill>
              <a:latin typeface="Be Vietnam Pro"/>
              <a:ea typeface="Be Vietnam Pro"/>
              <a:cs typeface="Be Vietnam Pro"/>
              <a:sym typeface="Be Vietnam Pro"/>
            </a:endParaRPr>
          </a:p>
        </p:txBody>
      </p:sp>
      <p:sp>
        <p:nvSpPr>
          <p:cNvPr id="2792" name="Google Shape;2792;p30"/>
          <p:cNvSpPr txBox="1"/>
          <p:nvPr/>
        </p:nvSpPr>
        <p:spPr>
          <a:xfrm flipH="1">
            <a:off x="713175" y="3436225"/>
            <a:ext cx="1812300" cy="87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191919"/>
                </a:solidFill>
                <a:latin typeface="Assistant"/>
                <a:ea typeface="Assistant"/>
                <a:cs typeface="Assistant"/>
                <a:sym typeface="Assistant"/>
              </a:rPr>
              <a:t>Analysing the ACF and PACF plots, along with stationarity tests to determine model orders.</a:t>
            </a:r>
            <a:endParaRPr sz="1200">
              <a:solidFill>
                <a:srgbClr val="191919"/>
              </a:solidFill>
              <a:latin typeface="Assistant"/>
              <a:ea typeface="Assistant"/>
              <a:cs typeface="Assistant"/>
              <a:sym typeface="Assistant"/>
            </a:endParaRPr>
          </a:p>
          <a:p>
            <a:pPr indent="0" lvl="0" marL="0" rtl="0" algn="ctr">
              <a:spcBef>
                <a:spcPts val="0"/>
              </a:spcBef>
              <a:spcAft>
                <a:spcPts val="0"/>
              </a:spcAft>
              <a:buNone/>
            </a:pPr>
            <a:r>
              <a:t/>
            </a:r>
            <a:endParaRPr sz="1200">
              <a:solidFill>
                <a:srgbClr val="191919"/>
              </a:solidFill>
              <a:latin typeface="Assistant"/>
              <a:ea typeface="Assistant"/>
              <a:cs typeface="Assistant"/>
              <a:sym typeface="Assistant"/>
            </a:endParaRPr>
          </a:p>
        </p:txBody>
      </p:sp>
      <p:sp>
        <p:nvSpPr>
          <p:cNvPr id="2793" name="Google Shape;2793;p30"/>
          <p:cNvSpPr txBox="1"/>
          <p:nvPr/>
        </p:nvSpPr>
        <p:spPr>
          <a:xfrm flipH="1">
            <a:off x="2677025" y="2939725"/>
            <a:ext cx="18123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Be Vietnam Pro"/>
                <a:ea typeface="Be Vietnam Pro"/>
                <a:cs typeface="Be Vietnam Pro"/>
                <a:sym typeface="Be Vietnam Pro"/>
              </a:rPr>
              <a:t>Parameter estimation</a:t>
            </a:r>
            <a:endParaRPr b="1" sz="1800">
              <a:solidFill>
                <a:schemeClr val="dk2"/>
              </a:solidFill>
              <a:latin typeface="Be Vietnam Pro"/>
              <a:ea typeface="Be Vietnam Pro"/>
              <a:cs typeface="Be Vietnam Pro"/>
              <a:sym typeface="Be Vietnam Pro"/>
            </a:endParaRPr>
          </a:p>
        </p:txBody>
      </p:sp>
      <p:sp>
        <p:nvSpPr>
          <p:cNvPr id="2794" name="Google Shape;2794;p30"/>
          <p:cNvSpPr txBox="1"/>
          <p:nvPr/>
        </p:nvSpPr>
        <p:spPr>
          <a:xfrm flipH="1">
            <a:off x="2677025" y="3436225"/>
            <a:ext cx="1812300" cy="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191919"/>
                </a:solidFill>
                <a:latin typeface="Assistant"/>
                <a:ea typeface="Assistant"/>
                <a:cs typeface="Assistant"/>
                <a:sym typeface="Assistant"/>
              </a:rPr>
              <a:t> Fitting the model to the training data.</a:t>
            </a:r>
            <a:endParaRPr sz="1200">
              <a:solidFill>
                <a:srgbClr val="191919"/>
              </a:solidFill>
              <a:latin typeface="Assistant"/>
              <a:ea typeface="Assistant"/>
              <a:cs typeface="Assistant"/>
              <a:sym typeface="Assistant"/>
            </a:endParaRPr>
          </a:p>
        </p:txBody>
      </p:sp>
      <p:sp>
        <p:nvSpPr>
          <p:cNvPr id="2795" name="Google Shape;2795;p30"/>
          <p:cNvSpPr txBox="1"/>
          <p:nvPr/>
        </p:nvSpPr>
        <p:spPr>
          <a:xfrm flipH="1">
            <a:off x="4640925" y="2939725"/>
            <a:ext cx="18123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Be Vietnam Pro"/>
                <a:ea typeface="Be Vietnam Pro"/>
                <a:cs typeface="Be Vietnam Pro"/>
                <a:sym typeface="Be Vietnam Pro"/>
              </a:rPr>
              <a:t>Diagnostic checking</a:t>
            </a:r>
            <a:endParaRPr b="1" sz="1800">
              <a:solidFill>
                <a:schemeClr val="dk2"/>
              </a:solidFill>
              <a:latin typeface="Be Vietnam Pro"/>
              <a:ea typeface="Be Vietnam Pro"/>
              <a:cs typeface="Be Vietnam Pro"/>
              <a:sym typeface="Be Vietnam Pro"/>
            </a:endParaRPr>
          </a:p>
        </p:txBody>
      </p:sp>
      <p:sp>
        <p:nvSpPr>
          <p:cNvPr id="2796" name="Google Shape;2796;p30"/>
          <p:cNvSpPr txBox="1"/>
          <p:nvPr/>
        </p:nvSpPr>
        <p:spPr>
          <a:xfrm flipH="1">
            <a:off x="4445125" y="3433275"/>
            <a:ext cx="2203800" cy="87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191919"/>
                </a:solidFill>
                <a:latin typeface="Assistant"/>
                <a:ea typeface="Assistant"/>
                <a:cs typeface="Assistant"/>
                <a:sym typeface="Assistant"/>
              </a:rPr>
              <a:t>Analysing the residuals through autocorrelation checks, white noise behaviour.</a:t>
            </a:r>
            <a:endParaRPr sz="1200">
              <a:solidFill>
                <a:srgbClr val="191919"/>
              </a:solidFill>
              <a:latin typeface="Assistant"/>
              <a:ea typeface="Assistant"/>
              <a:cs typeface="Assistant"/>
              <a:sym typeface="Assistant"/>
            </a:endParaRPr>
          </a:p>
        </p:txBody>
      </p:sp>
      <p:sp>
        <p:nvSpPr>
          <p:cNvPr id="2797" name="Google Shape;2797;p30"/>
          <p:cNvSpPr txBox="1"/>
          <p:nvPr/>
        </p:nvSpPr>
        <p:spPr>
          <a:xfrm flipH="1">
            <a:off x="6604825" y="2939725"/>
            <a:ext cx="18123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Be Vietnam Pro"/>
                <a:ea typeface="Be Vietnam Pro"/>
                <a:cs typeface="Be Vietnam Pro"/>
                <a:sym typeface="Be Vietnam Pro"/>
              </a:rPr>
              <a:t>Forecasting</a:t>
            </a:r>
            <a:endParaRPr b="1" sz="1800">
              <a:solidFill>
                <a:schemeClr val="dk2"/>
              </a:solidFill>
              <a:latin typeface="Be Vietnam Pro"/>
              <a:ea typeface="Be Vietnam Pro"/>
              <a:cs typeface="Be Vietnam Pro"/>
              <a:sym typeface="Be Vietnam Pro"/>
            </a:endParaRPr>
          </a:p>
        </p:txBody>
      </p:sp>
      <p:sp>
        <p:nvSpPr>
          <p:cNvPr id="2798" name="Google Shape;2798;p30"/>
          <p:cNvSpPr txBox="1"/>
          <p:nvPr/>
        </p:nvSpPr>
        <p:spPr>
          <a:xfrm flipH="1">
            <a:off x="6604867" y="3436223"/>
            <a:ext cx="1812300" cy="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191919"/>
                </a:solidFill>
                <a:latin typeface="Assistant"/>
                <a:ea typeface="Assistant"/>
                <a:cs typeface="Assistant"/>
                <a:sym typeface="Assistant"/>
              </a:rPr>
              <a:t>Produce forecasts and assess their accuracy against a test set.</a:t>
            </a:r>
            <a:endParaRPr sz="1200">
              <a:solidFill>
                <a:srgbClr val="191919"/>
              </a:solidFill>
              <a:latin typeface="Assistant"/>
              <a:ea typeface="Assistant"/>
              <a:cs typeface="Assistant"/>
              <a:sym typeface="Assistant"/>
            </a:endParaRPr>
          </a:p>
        </p:txBody>
      </p:sp>
      <p:cxnSp>
        <p:nvCxnSpPr>
          <p:cNvPr id="2799" name="Google Shape;2799;p30"/>
          <p:cNvCxnSpPr>
            <a:stCxn id="2787" idx="3"/>
            <a:endCxn id="2788" idx="1"/>
          </p:cNvCxnSpPr>
          <p:nvPr/>
        </p:nvCxnSpPr>
        <p:spPr>
          <a:xfrm>
            <a:off x="1707525" y="2492938"/>
            <a:ext cx="1787400" cy="0"/>
          </a:xfrm>
          <a:prstGeom prst="straightConnector1">
            <a:avLst/>
          </a:prstGeom>
          <a:noFill/>
          <a:ln cap="flat" cmpd="sng" w="19050">
            <a:solidFill>
              <a:schemeClr val="dk2"/>
            </a:solidFill>
            <a:prstDash val="solid"/>
            <a:round/>
            <a:headEnd len="med" w="med" type="none"/>
            <a:tailEnd len="med" w="med" type="none"/>
          </a:ln>
        </p:spPr>
      </p:cxnSp>
      <p:cxnSp>
        <p:nvCxnSpPr>
          <p:cNvPr id="2800" name="Google Shape;2800;p30"/>
          <p:cNvCxnSpPr>
            <a:stCxn id="2788" idx="3"/>
            <a:endCxn id="2789" idx="1"/>
          </p:cNvCxnSpPr>
          <p:nvPr/>
        </p:nvCxnSpPr>
        <p:spPr>
          <a:xfrm>
            <a:off x="3671425" y="2492938"/>
            <a:ext cx="1787400" cy="0"/>
          </a:xfrm>
          <a:prstGeom prst="straightConnector1">
            <a:avLst/>
          </a:prstGeom>
          <a:noFill/>
          <a:ln cap="flat" cmpd="sng" w="19050">
            <a:solidFill>
              <a:schemeClr val="dk2"/>
            </a:solidFill>
            <a:prstDash val="solid"/>
            <a:round/>
            <a:headEnd len="med" w="med" type="none"/>
            <a:tailEnd len="med" w="med" type="none"/>
          </a:ln>
        </p:spPr>
      </p:cxnSp>
      <p:cxnSp>
        <p:nvCxnSpPr>
          <p:cNvPr id="2801" name="Google Shape;2801;p30"/>
          <p:cNvCxnSpPr>
            <a:stCxn id="2789" idx="3"/>
            <a:endCxn id="2790" idx="1"/>
          </p:cNvCxnSpPr>
          <p:nvPr/>
        </p:nvCxnSpPr>
        <p:spPr>
          <a:xfrm>
            <a:off x="5635325" y="2492938"/>
            <a:ext cx="1787400" cy="0"/>
          </a:xfrm>
          <a:prstGeom prst="straightConnector1">
            <a:avLst/>
          </a:prstGeom>
          <a:noFill/>
          <a:ln cap="flat" cmpd="sng" w="19050">
            <a:solidFill>
              <a:schemeClr val="dk2"/>
            </a:solidFill>
            <a:prstDash val="solid"/>
            <a:round/>
            <a:headEnd len="med" w="med" type="none"/>
            <a:tailEnd len="med" w="med" type="none"/>
          </a:ln>
        </p:spPr>
      </p:cxnSp>
      <p:cxnSp>
        <p:nvCxnSpPr>
          <p:cNvPr id="2802" name="Google Shape;2802;p30"/>
          <p:cNvCxnSpPr>
            <a:stCxn id="2787" idx="2"/>
            <a:endCxn id="2791" idx="0"/>
          </p:cNvCxnSpPr>
          <p:nvPr/>
        </p:nvCxnSpPr>
        <p:spPr>
          <a:xfrm>
            <a:off x="1619325" y="2581138"/>
            <a:ext cx="0" cy="358500"/>
          </a:xfrm>
          <a:prstGeom prst="straightConnector1">
            <a:avLst/>
          </a:prstGeom>
          <a:noFill/>
          <a:ln cap="flat" cmpd="sng" w="19050">
            <a:solidFill>
              <a:schemeClr val="dk2"/>
            </a:solidFill>
            <a:prstDash val="solid"/>
            <a:round/>
            <a:headEnd len="med" w="med" type="none"/>
            <a:tailEnd len="med" w="med" type="none"/>
          </a:ln>
        </p:spPr>
      </p:cxnSp>
      <p:cxnSp>
        <p:nvCxnSpPr>
          <p:cNvPr id="2803" name="Google Shape;2803;p30"/>
          <p:cNvCxnSpPr>
            <a:stCxn id="2788" idx="2"/>
            <a:endCxn id="2793" idx="0"/>
          </p:cNvCxnSpPr>
          <p:nvPr/>
        </p:nvCxnSpPr>
        <p:spPr>
          <a:xfrm>
            <a:off x="3583225" y="2581138"/>
            <a:ext cx="0" cy="358500"/>
          </a:xfrm>
          <a:prstGeom prst="straightConnector1">
            <a:avLst/>
          </a:prstGeom>
          <a:noFill/>
          <a:ln cap="flat" cmpd="sng" w="19050">
            <a:solidFill>
              <a:schemeClr val="dk2"/>
            </a:solidFill>
            <a:prstDash val="solid"/>
            <a:round/>
            <a:headEnd len="med" w="med" type="none"/>
            <a:tailEnd len="med" w="med" type="none"/>
          </a:ln>
        </p:spPr>
      </p:cxnSp>
      <p:cxnSp>
        <p:nvCxnSpPr>
          <p:cNvPr id="2804" name="Google Shape;2804;p30"/>
          <p:cNvCxnSpPr>
            <a:stCxn id="2789" idx="2"/>
            <a:endCxn id="2795" idx="0"/>
          </p:cNvCxnSpPr>
          <p:nvPr/>
        </p:nvCxnSpPr>
        <p:spPr>
          <a:xfrm>
            <a:off x="5547125" y="2581138"/>
            <a:ext cx="0" cy="358500"/>
          </a:xfrm>
          <a:prstGeom prst="straightConnector1">
            <a:avLst/>
          </a:prstGeom>
          <a:noFill/>
          <a:ln cap="flat" cmpd="sng" w="19050">
            <a:solidFill>
              <a:schemeClr val="dk2"/>
            </a:solidFill>
            <a:prstDash val="solid"/>
            <a:round/>
            <a:headEnd len="med" w="med" type="none"/>
            <a:tailEnd len="med" w="med" type="none"/>
          </a:ln>
        </p:spPr>
      </p:cxnSp>
      <p:cxnSp>
        <p:nvCxnSpPr>
          <p:cNvPr id="2805" name="Google Shape;2805;p30"/>
          <p:cNvCxnSpPr>
            <a:stCxn id="2790" idx="2"/>
            <a:endCxn id="2797" idx="0"/>
          </p:cNvCxnSpPr>
          <p:nvPr/>
        </p:nvCxnSpPr>
        <p:spPr>
          <a:xfrm>
            <a:off x="7511025" y="2581138"/>
            <a:ext cx="0" cy="358500"/>
          </a:xfrm>
          <a:prstGeom prst="straightConnector1">
            <a:avLst/>
          </a:prstGeom>
          <a:noFill/>
          <a:ln cap="flat" cmpd="sng" w="19050">
            <a:solidFill>
              <a:schemeClr val="dk2"/>
            </a:solidFill>
            <a:prstDash val="solid"/>
            <a:round/>
            <a:headEnd len="med" w="med" type="none"/>
            <a:tailEnd len="med" w="med" type="none"/>
          </a:ln>
        </p:spPr>
      </p:cxnSp>
      <p:sp>
        <p:nvSpPr>
          <p:cNvPr id="2806" name="Google Shape;2806;p30"/>
          <p:cNvSpPr txBox="1"/>
          <p:nvPr/>
        </p:nvSpPr>
        <p:spPr>
          <a:xfrm flipH="1">
            <a:off x="1299825" y="1473450"/>
            <a:ext cx="639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Be Vietnam Pro"/>
                <a:ea typeface="Be Vietnam Pro"/>
                <a:cs typeface="Be Vietnam Pro"/>
                <a:sym typeface="Be Vietnam Pro"/>
              </a:rPr>
              <a:t>1</a:t>
            </a:r>
            <a:endParaRPr b="1" sz="3000">
              <a:solidFill>
                <a:schemeClr val="dk1"/>
              </a:solidFill>
              <a:latin typeface="Be Vietnam Pro"/>
              <a:ea typeface="Be Vietnam Pro"/>
              <a:cs typeface="Be Vietnam Pro"/>
              <a:sym typeface="Be Vietnam Pro"/>
            </a:endParaRPr>
          </a:p>
        </p:txBody>
      </p:sp>
      <p:sp>
        <p:nvSpPr>
          <p:cNvPr id="2807" name="Google Shape;2807;p30"/>
          <p:cNvSpPr txBox="1"/>
          <p:nvPr/>
        </p:nvSpPr>
        <p:spPr>
          <a:xfrm flipH="1">
            <a:off x="3263675" y="1473450"/>
            <a:ext cx="639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Be Vietnam Pro"/>
                <a:ea typeface="Be Vietnam Pro"/>
                <a:cs typeface="Be Vietnam Pro"/>
                <a:sym typeface="Be Vietnam Pro"/>
              </a:rPr>
              <a:t>2</a:t>
            </a:r>
            <a:endParaRPr b="1" sz="3000">
              <a:solidFill>
                <a:schemeClr val="dk1"/>
              </a:solidFill>
              <a:latin typeface="Be Vietnam Pro"/>
              <a:ea typeface="Be Vietnam Pro"/>
              <a:cs typeface="Be Vietnam Pro"/>
              <a:sym typeface="Be Vietnam Pro"/>
            </a:endParaRPr>
          </a:p>
        </p:txBody>
      </p:sp>
      <p:sp>
        <p:nvSpPr>
          <p:cNvPr id="2808" name="Google Shape;2808;p30"/>
          <p:cNvSpPr txBox="1"/>
          <p:nvPr/>
        </p:nvSpPr>
        <p:spPr>
          <a:xfrm flipH="1">
            <a:off x="5227525" y="1473450"/>
            <a:ext cx="639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Be Vietnam Pro"/>
                <a:ea typeface="Be Vietnam Pro"/>
                <a:cs typeface="Be Vietnam Pro"/>
                <a:sym typeface="Be Vietnam Pro"/>
              </a:rPr>
              <a:t>3</a:t>
            </a:r>
            <a:endParaRPr b="1" sz="3000">
              <a:solidFill>
                <a:schemeClr val="dk1"/>
              </a:solidFill>
              <a:latin typeface="Be Vietnam Pro"/>
              <a:ea typeface="Be Vietnam Pro"/>
              <a:cs typeface="Be Vietnam Pro"/>
              <a:sym typeface="Be Vietnam Pro"/>
            </a:endParaRPr>
          </a:p>
        </p:txBody>
      </p:sp>
      <p:sp>
        <p:nvSpPr>
          <p:cNvPr id="2809" name="Google Shape;2809;p30"/>
          <p:cNvSpPr txBox="1"/>
          <p:nvPr/>
        </p:nvSpPr>
        <p:spPr>
          <a:xfrm flipH="1">
            <a:off x="7191375" y="1473450"/>
            <a:ext cx="639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Be Vietnam Pro"/>
                <a:ea typeface="Be Vietnam Pro"/>
                <a:cs typeface="Be Vietnam Pro"/>
                <a:sym typeface="Be Vietnam Pro"/>
              </a:rPr>
              <a:t>4</a:t>
            </a:r>
            <a:endParaRPr b="1" sz="3000">
              <a:solidFill>
                <a:schemeClr val="dk1"/>
              </a:solidFill>
              <a:latin typeface="Be Vietnam Pro"/>
              <a:ea typeface="Be Vietnam Pro"/>
              <a:cs typeface="Be Vietnam Pro"/>
              <a:sym typeface="Be Vietnam Pro"/>
            </a:endParaRPr>
          </a:p>
        </p:txBody>
      </p:sp>
      <p:cxnSp>
        <p:nvCxnSpPr>
          <p:cNvPr id="2810" name="Google Shape;2810;p30"/>
          <p:cNvCxnSpPr>
            <a:stCxn id="2787" idx="0"/>
            <a:endCxn id="2806" idx="2"/>
          </p:cNvCxnSpPr>
          <p:nvPr/>
        </p:nvCxnSpPr>
        <p:spPr>
          <a:xfrm rot="10800000">
            <a:off x="1619325" y="2046238"/>
            <a:ext cx="0" cy="358500"/>
          </a:xfrm>
          <a:prstGeom prst="straightConnector1">
            <a:avLst/>
          </a:prstGeom>
          <a:noFill/>
          <a:ln cap="flat" cmpd="sng" w="19050">
            <a:solidFill>
              <a:schemeClr val="dk2"/>
            </a:solidFill>
            <a:prstDash val="solid"/>
            <a:round/>
            <a:headEnd len="med" w="med" type="none"/>
            <a:tailEnd len="med" w="med" type="none"/>
          </a:ln>
        </p:spPr>
      </p:cxnSp>
      <p:cxnSp>
        <p:nvCxnSpPr>
          <p:cNvPr id="2811" name="Google Shape;2811;p30"/>
          <p:cNvCxnSpPr>
            <a:stCxn id="2788" idx="0"/>
            <a:endCxn id="2807" idx="2"/>
          </p:cNvCxnSpPr>
          <p:nvPr/>
        </p:nvCxnSpPr>
        <p:spPr>
          <a:xfrm rot="10800000">
            <a:off x="3583225" y="2046238"/>
            <a:ext cx="0" cy="358500"/>
          </a:xfrm>
          <a:prstGeom prst="straightConnector1">
            <a:avLst/>
          </a:prstGeom>
          <a:noFill/>
          <a:ln cap="flat" cmpd="sng" w="19050">
            <a:solidFill>
              <a:schemeClr val="dk2"/>
            </a:solidFill>
            <a:prstDash val="solid"/>
            <a:round/>
            <a:headEnd len="med" w="med" type="none"/>
            <a:tailEnd len="med" w="med" type="none"/>
          </a:ln>
        </p:spPr>
      </p:cxnSp>
      <p:cxnSp>
        <p:nvCxnSpPr>
          <p:cNvPr id="2812" name="Google Shape;2812;p30"/>
          <p:cNvCxnSpPr>
            <a:stCxn id="2789" idx="0"/>
            <a:endCxn id="2808" idx="2"/>
          </p:cNvCxnSpPr>
          <p:nvPr/>
        </p:nvCxnSpPr>
        <p:spPr>
          <a:xfrm rot="10800000">
            <a:off x="5547125" y="2046238"/>
            <a:ext cx="0" cy="358500"/>
          </a:xfrm>
          <a:prstGeom prst="straightConnector1">
            <a:avLst/>
          </a:prstGeom>
          <a:noFill/>
          <a:ln cap="flat" cmpd="sng" w="19050">
            <a:solidFill>
              <a:schemeClr val="dk2"/>
            </a:solidFill>
            <a:prstDash val="solid"/>
            <a:round/>
            <a:headEnd len="med" w="med" type="none"/>
            <a:tailEnd len="med" w="med" type="none"/>
          </a:ln>
        </p:spPr>
      </p:cxnSp>
      <p:cxnSp>
        <p:nvCxnSpPr>
          <p:cNvPr id="2813" name="Google Shape;2813;p30"/>
          <p:cNvCxnSpPr>
            <a:stCxn id="2790" idx="0"/>
            <a:endCxn id="2809" idx="2"/>
          </p:cNvCxnSpPr>
          <p:nvPr/>
        </p:nvCxnSpPr>
        <p:spPr>
          <a:xfrm rot="10800000">
            <a:off x="7511025" y="2046238"/>
            <a:ext cx="0" cy="358500"/>
          </a:xfrm>
          <a:prstGeom prst="straightConnector1">
            <a:avLst/>
          </a:prstGeom>
          <a:noFill/>
          <a:ln cap="flat" cmpd="sng" w="19050">
            <a:solidFill>
              <a:schemeClr val="dk2"/>
            </a:solidFill>
            <a:prstDash val="solid"/>
            <a:round/>
            <a:headEnd len="med" w="med" type="none"/>
            <a:tailEnd len="med" w="med" type="none"/>
          </a:ln>
        </p:spPr>
      </p:cxnSp>
      <p:sp>
        <p:nvSpPr>
          <p:cNvPr id="2814" name="Google Shape;2814;p30"/>
          <p:cNvSpPr txBox="1"/>
          <p:nvPr>
            <p:ph idx="4294967295" type="subTitle"/>
          </p:nvPr>
        </p:nvSpPr>
        <p:spPr>
          <a:xfrm>
            <a:off x="716625" y="895850"/>
            <a:ext cx="3769200" cy="44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chemeClr val="lt2"/>
                </a:solidFill>
                <a:latin typeface="Be Vietnam Pro Medium"/>
                <a:ea typeface="Be Vietnam Pro Medium"/>
                <a:cs typeface="Be Vietnam Pro Medium"/>
                <a:sym typeface="Be Vietnam Pro Medium"/>
              </a:rPr>
              <a:t>Box-</a:t>
            </a:r>
            <a:r>
              <a:rPr lang="en" sz="1800">
                <a:solidFill>
                  <a:schemeClr val="lt2"/>
                </a:solidFill>
                <a:latin typeface="Be Vietnam Pro Medium"/>
                <a:ea typeface="Be Vietnam Pro Medium"/>
                <a:cs typeface="Be Vietnam Pro Medium"/>
                <a:sym typeface="Be Vietnam Pro Medium"/>
              </a:rPr>
              <a:t>Jenkins</a:t>
            </a:r>
            <a:r>
              <a:rPr lang="en" sz="1800">
                <a:solidFill>
                  <a:schemeClr val="lt2"/>
                </a:solidFill>
                <a:latin typeface="Be Vietnam Pro Medium"/>
                <a:ea typeface="Be Vietnam Pro Medium"/>
                <a:cs typeface="Be Vietnam Pro Medium"/>
                <a:sym typeface="Be Vietnam Pro Medium"/>
              </a:rPr>
              <a:t> Methodology</a:t>
            </a:r>
            <a:endParaRPr sz="1800">
              <a:solidFill>
                <a:schemeClr val="lt2"/>
              </a:solidFill>
              <a:latin typeface="Be Vietnam Pro Medium"/>
              <a:ea typeface="Be Vietnam Pro Medium"/>
              <a:cs typeface="Be Vietnam Pro Medium"/>
              <a:sym typeface="Be Vietnam Pro Medium"/>
            </a:endParaRPr>
          </a:p>
        </p:txBody>
      </p:sp>
      <p:sp>
        <p:nvSpPr>
          <p:cNvPr id="2815" name="Google Shape;281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9" name="Shape 2819"/>
        <p:cNvGrpSpPr/>
        <p:nvPr/>
      </p:nvGrpSpPr>
      <p:grpSpPr>
        <a:xfrm>
          <a:off x="0" y="0"/>
          <a:ext cx="0" cy="0"/>
          <a:chOff x="0" y="0"/>
          <a:chExt cx="0" cy="0"/>
        </a:xfrm>
      </p:grpSpPr>
      <p:sp>
        <p:nvSpPr>
          <p:cNvPr id="2820" name="Google Shape;2820;p31"/>
          <p:cNvSpPr txBox="1"/>
          <p:nvPr>
            <p:ph idx="6" type="subTitle"/>
          </p:nvPr>
        </p:nvSpPr>
        <p:spPr>
          <a:xfrm>
            <a:off x="669675" y="2767514"/>
            <a:ext cx="29853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PACF </a:t>
            </a:r>
            <a:endParaRPr/>
          </a:p>
        </p:txBody>
      </p:sp>
      <p:sp>
        <p:nvSpPr>
          <p:cNvPr id="2821" name="Google Shape;2821;p31"/>
          <p:cNvSpPr txBox="1"/>
          <p:nvPr>
            <p:ph type="title"/>
          </p:nvPr>
        </p:nvSpPr>
        <p:spPr>
          <a:xfrm>
            <a:off x="720000" y="445025"/>
            <a:ext cx="7704000" cy="5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Analysis of ACF and PACF</a:t>
            </a:r>
            <a:endParaRPr>
              <a:solidFill>
                <a:schemeClr val="dk2"/>
              </a:solidFill>
            </a:endParaRPr>
          </a:p>
        </p:txBody>
      </p:sp>
      <p:sp>
        <p:nvSpPr>
          <p:cNvPr id="2822" name="Google Shape;2822;p31"/>
          <p:cNvSpPr txBox="1"/>
          <p:nvPr>
            <p:ph idx="1" type="subTitle"/>
          </p:nvPr>
        </p:nvSpPr>
        <p:spPr>
          <a:xfrm>
            <a:off x="669675" y="1644900"/>
            <a:ext cx="35064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easures the </a:t>
            </a:r>
            <a:r>
              <a:rPr b="1" lang="en">
                <a:solidFill>
                  <a:schemeClr val="dk2"/>
                </a:solidFill>
              </a:rPr>
              <a:t>correlation between</a:t>
            </a:r>
            <a:r>
              <a:rPr lang="en"/>
              <a:t> the </a:t>
            </a:r>
            <a:r>
              <a:rPr b="1" lang="en">
                <a:solidFill>
                  <a:schemeClr val="dk2"/>
                </a:solidFill>
              </a:rPr>
              <a:t>time series</a:t>
            </a:r>
            <a:r>
              <a:rPr lang="en"/>
              <a:t> and its </a:t>
            </a:r>
            <a:r>
              <a:rPr b="1" lang="en">
                <a:solidFill>
                  <a:schemeClr val="dk2"/>
                </a:solidFill>
              </a:rPr>
              <a:t>own lagged values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Useful for identifying the order of the </a:t>
            </a:r>
            <a:r>
              <a:rPr b="1" lang="en">
                <a:solidFill>
                  <a:schemeClr val="dk2"/>
                </a:solidFill>
              </a:rPr>
              <a:t>moving average component (q)</a:t>
            </a:r>
            <a:r>
              <a:rPr lang="en"/>
              <a:t>.</a:t>
            </a:r>
            <a:endParaRPr/>
          </a:p>
        </p:txBody>
      </p:sp>
      <p:sp>
        <p:nvSpPr>
          <p:cNvPr id="2823" name="Google Shape;2823;p31"/>
          <p:cNvSpPr txBox="1"/>
          <p:nvPr>
            <p:ph idx="3" type="subTitle"/>
          </p:nvPr>
        </p:nvSpPr>
        <p:spPr>
          <a:xfrm>
            <a:off x="669675" y="3072000"/>
            <a:ext cx="35064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Measures the </a:t>
            </a:r>
            <a:r>
              <a:rPr b="1" lang="en">
                <a:solidFill>
                  <a:schemeClr val="dk2"/>
                </a:solidFill>
              </a:rPr>
              <a:t>correlation between</a:t>
            </a:r>
            <a:r>
              <a:rPr lang="en"/>
              <a:t> the </a:t>
            </a:r>
            <a:r>
              <a:rPr b="1" lang="en">
                <a:solidFill>
                  <a:schemeClr val="dk2"/>
                </a:solidFill>
              </a:rPr>
              <a:t>time series</a:t>
            </a:r>
            <a:r>
              <a:rPr lang="en"/>
              <a:t> and </a:t>
            </a:r>
            <a:r>
              <a:rPr b="1" lang="en">
                <a:solidFill>
                  <a:schemeClr val="dk2"/>
                </a:solidFill>
              </a:rPr>
              <a:t>its lags while</a:t>
            </a:r>
            <a:endParaRPr b="1">
              <a:solidFill>
                <a:schemeClr val="dk2"/>
              </a:solidFill>
            </a:endParaRPr>
          </a:p>
          <a:p>
            <a:pPr indent="0" lvl="0" marL="0" rtl="0" algn="l">
              <a:spcBef>
                <a:spcPts val="0"/>
              </a:spcBef>
              <a:spcAft>
                <a:spcPts val="0"/>
              </a:spcAft>
              <a:buNone/>
            </a:pPr>
            <a:r>
              <a:rPr b="1" lang="en">
                <a:solidFill>
                  <a:schemeClr val="dk2"/>
                </a:solidFill>
              </a:rPr>
              <a:t>controlling for other lags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Used to determine the </a:t>
            </a:r>
            <a:r>
              <a:rPr b="1" lang="en">
                <a:solidFill>
                  <a:schemeClr val="dk2"/>
                </a:solidFill>
              </a:rPr>
              <a:t>autoregressive order (p)</a:t>
            </a:r>
            <a:r>
              <a:rPr lang="en"/>
              <a:t>.</a:t>
            </a:r>
            <a:endParaRPr/>
          </a:p>
          <a:p>
            <a:pPr indent="0" lvl="0" marL="0" rtl="0" algn="l">
              <a:spcBef>
                <a:spcPts val="0"/>
              </a:spcBef>
              <a:spcAft>
                <a:spcPts val="0"/>
              </a:spcAft>
              <a:buNone/>
            </a:pPr>
            <a:r>
              <a:t/>
            </a:r>
            <a:endParaRPr/>
          </a:p>
        </p:txBody>
      </p:sp>
      <p:sp>
        <p:nvSpPr>
          <p:cNvPr id="2824" name="Google Shape;2824;p31"/>
          <p:cNvSpPr txBox="1"/>
          <p:nvPr>
            <p:ph idx="5" type="subTitle"/>
          </p:nvPr>
        </p:nvSpPr>
        <p:spPr>
          <a:xfrm>
            <a:off x="669675" y="1340354"/>
            <a:ext cx="29853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ACF</a:t>
            </a:r>
            <a:endParaRPr/>
          </a:p>
        </p:txBody>
      </p:sp>
      <p:sp>
        <p:nvSpPr>
          <p:cNvPr id="2825" name="Google Shape;2825;p31"/>
          <p:cNvSpPr txBox="1"/>
          <p:nvPr>
            <p:ph idx="5" type="subTitle"/>
          </p:nvPr>
        </p:nvSpPr>
        <p:spPr>
          <a:xfrm>
            <a:off x="716625" y="895850"/>
            <a:ext cx="53022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Be Vietnam Pro Medium"/>
                <a:ea typeface="Be Vietnam Pro Medium"/>
                <a:cs typeface="Be Vietnam Pro Medium"/>
                <a:sym typeface="Be Vietnam Pro Medium"/>
              </a:rPr>
              <a:t>Identify orders of an ARIMA model</a:t>
            </a:r>
            <a:endParaRPr sz="1800">
              <a:solidFill>
                <a:schemeClr val="lt2"/>
              </a:solidFill>
              <a:latin typeface="Be Vietnam Pro Medium"/>
              <a:ea typeface="Be Vietnam Pro Medium"/>
              <a:cs typeface="Be Vietnam Pro Medium"/>
              <a:sym typeface="Be Vietnam Pro Medium"/>
            </a:endParaRPr>
          </a:p>
        </p:txBody>
      </p:sp>
      <p:pic>
        <p:nvPicPr>
          <p:cNvPr id="2826" name="Google Shape;2826;p31" title="ACF_PAC.png"/>
          <p:cNvPicPr preferRelativeResize="0"/>
          <p:nvPr/>
        </p:nvPicPr>
        <p:blipFill>
          <a:blip r:embed="rId3">
            <a:alphaModFix/>
          </a:blip>
          <a:stretch>
            <a:fillRect/>
          </a:stretch>
        </p:blipFill>
        <p:spPr>
          <a:xfrm>
            <a:off x="4816550" y="1042575"/>
            <a:ext cx="3506324" cy="2166408"/>
          </a:xfrm>
          <a:prstGeom prst="rect">
            <a:avLst/>
          </a:prstGeom>
          <a:noFill/>
          <a:ln cap="flat" cmpd="sng" w="9525">
            <a:solidFill>
              <a:schemeClr val="accent1"/>
            </a:solidFill>
            <a:prstDash val="solid"/>
            <a:round/>
            <a:headEnd len="sm" w="sm" type="none"/>
            <a:tailEnd len="sm" w="sm" type="none"/>
          </a:ln>
        </p:spPr>
      </p:pic>
      <p:sp>
        <p:nvSpPr>
          <p:cNvPr id="2827" name="Google Shape;2827;p31"/>
          <p:cNvSpPr txBox="1"/>
          <p:nvPr/>
        </p:nvSpPr>
        <p:spPr>
          <a:xfrm>
            <a:off x="4386225" y="3247350"/>
            <a:ext cx="4037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ssistant"/>
                <a:ea typeface="Assistant"/>
                <a:cs typeface="Assistant"/>
                <a:sym typeface="Assistant"/>
              </a:rPr>
              <a:t>• </a:t>
            </a:r>
            <a:r>
              <a:rPr b="1" lang="en" sz="1200">
                <a:solidFill>
                  <a:schemeClr val="dk2"/>
                </a:solidFill>
                <a:latin typeface="Assistant"/>
                <a:ea typeface="Assistant"/>
                <a:cs typeface="Assistant"/>
                <a:sym typeface="Assistant"/>
              </a:rPr>
              <a:t>Seasonal order</a:t>
            </a:r>
            <a:r>
              <a:rPr lang="en" sz="1200">
                <a:latin typeface="Assistant"/>
                <a:ea typeface="Assistant"/>
                <a:cs typeface="Assistant"/>
                <a:sym typeface="Assistant"/>
              </a:rPr>
              <a:t> (P, Q): Behaviour is characteristic</a:t>
            </a:r>
            <a:endParaRPr sz="1200">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of a seasonal moving average component of order 1,</a:t>
            </a:r>
            <a:endParaRPr sz="1200">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suggesting that </a:t>
            </a:r>
            <a:r>
              <a:rPr b="1" lang="en" sz="1200">
                <a:solidFill>
                  <a:schemeClr val="dk2"/>
                </a:solidFill>
                <a:latin typeface="Assistant"/>
                <a:ea typeface="Assistant"/>
                <a:cs typeface="Assistant"/>
                <a:sym typeface="Assistant"/>
              </a:rPr>
              <a:t>Q = 1 and P = 0</a:t>
            </a:r>
            <a:r>
              <a:rPr lang="en" sz="1200">
                <a:latin typeface="Assistant"/>
                <a:ea typeface="Assistant"/>
                <a:cs typeface="Assistant"/>
                <a:sym typeface="Assistant"/>
              </a:rPr>
              <a:t>.</a:t>
            </a:r>
            <a:endParaRPr sz="1200">
              <a:latin typeface="Assistant"/>
              <a:ea typeface="Assistant"/>
              <a:cs typeface="Assistant"/>
              <a:sym typeface="Assistant"/>
            </a:endParaRPr>
          </a:p>
          <a:p>
            <a:pPr indent="0" lvl="0" marL="0" rtl="0" algn="l">
              <a:spcBef>
                <a:spcPts val="0"/>
              </a:spcBef>
              <a:spcAft>
                <a:spcPts val="0"/>
              </a:spcAft>
              <a:buNone/>
            </a:pPr>
            <a:r>
              <a:t/>
            </a:r>
            <a:endParaRPr sz="1200">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 </a:t>
            </a:r>
            <a:r>
              <a:rPr b="1" lang="en" sz="1200">
                <a:solidFill>
                  <a:schemeClr val="dk2"/>
                </a:solidFill>
                <a:latin typeface="Assistant"/>
                <a:ea typeface="Assistant"/>
                <a:cs typeface="Assistant"/>
                <a:sym typeface="Assistant"/>
              </a:rPr>
              <a:t>Non-seasonal order</a:t>
            </a:r>
            <a:r>
              <a:rPr lang="en" sz="1200">
                <a:latin typeface="Assistant"/>
                <a:ea typeface="Assistant"/>
                <a:cs typeface="Assistant"/>
                <a:sym typeface="Assistant"/>
              </a:rPr>
              <a:t> (p, q): </a:t>
            </a:r>
            <a:r>
              <a:rPr b="1" lang="en" sz="1200">
                <a:solidFill>
                  <a:schemeClr val="dk2"/>
                </a:solidFill>
                <a:latin typeface="Assistant"/>
                <a:ea typeface="Assistant"/>
                <a:cs typeface="Assistant"/>
                <a:sym typeface="Assistant"/>
              </a:rPr>
              <a:t>Not entirely conclusive</a:t>
            </a:r>
            <a:r>
              <a:rPr lang="en" sz="1200">
                <a:latin typeface="Assistant"/>
                <a:ea typeface="Assistant"/>
                <a:cs typeface="Assistant"/>
                <a:sym typeface="Assistant"/>
              </a:rPr>
              <a:t>, this </a:t>
            </a:r>
            <a:r>
              <a:rPr lang="en" sz="1200">
                <a:solidFill>
                  <a:schemeClr val="dk2"/>
                </a:solidFill>
                <a:latin typeface="Assistant"/>
                <a:ea typeface="Assistant"/>
                <a:cs typeface="Assistant"/>
                <a:sym typeface="Assistant"/>
              </a:rPr>
              <a:t>ambiguity </a:t>
            </a:r>
            <a:r>
              <a:rPr lang="en" sz="1200">
                <a:latin typeface="Assistant"/>
                <a:ea typeface="Assistant"/>
                <a:cs typeface="Assistant"/>
                <a:sym typeface="Assistant"/>
              </a:rPr>
              <a:t>could indicate an autoregressive component of order 1 </a:t>
            </a:r>
            <a:r>
              <a:rPr lang="en" sz="1200">
                <a:solidFill>
                  <a:schemeClr val="dk2"/>
                </a:solidFill>
                <a:latin typeface="Assistant"/>
                <a:ea typeface="Assistant"/>
                <a:cs typeface="Assistant"/>
                <a:sym typeface="Assistant"/>
              </a:rPr>
              <a:t>(p = 1)</a:t>
            </a:r>
            <a:r>
              <a:rPr lang="en" sz="1200">
                <a:latin typeface="Assistant"/>
                <a:ea typeface="Assistant"/>
                <a:cs typeface="Assistant"/>
                <a:sym typeface="Assistant"/>
              </a:rPr>
              <a:t>, a moving average component</a:t>
            </a:r>
            <a:endParaRPr sz="1200">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of order 1 </a:t>
            </a:r>
            <a:r>
              <a:rPr lang="en" sz="1200">
                <a:solidFill>
                  <a:schemeClr val="dk2"/>
                </a:solidFill>
                <a:latin typeface="Assistant"/>
                <a:ea typeface="Assistant"/>
                <a:cs typeface="Assistant"/>
                <a:sym typeface="Assistant"/>
              </a:rPr>
              <a:t>(q = 1)</a:t>
            </a:r>
            <a:r>
              <a:rPr lang="en" sz="1200">
                <a:latin typeface="Assistant"/>
                <a:ea typeface="Assistant"/>
                <a:cs typeface="Assistant"/>
                <a:sym typeface="Assistant"/>
              </a:rPr>
              <a:t>, </a:t>
            </a:r>
            <a:r>
              <a:rPr lang="en" sz="1200">
                <a:solidFill>
                  <a:schemeClr val="dk2"/>
                </a:solidFill>
                <a:latin typeface="Assistant"/>
                <a:ea typeface="Assistant"/>
                <a:cs typeface="Assistant"/>
                <a:sym typeface="Assistant"/>
              </a:rPr>
              <a:t>or potentially both</a:t>
            </a:r>
            <a:r>
              <a:rPr lang="en" sz="1200">
                <a:latin typeface="Assistant"/>
                <a:ea typeface="Assistant"/>
                <a:cs typeface="Assistant"/>
                <a:sym typeface="Assistant"/>
              </a:rPr>
              <a:t>.</a:t>
            </a:r>
            <a:endParaRPr sz="1200">
              <a:latin typeface="Assistant"/>
              <a:ea typeface="Assistant"/>
              <a:cs typeface="Assistant"/>
              <a:sym typeface="Assistant"/>
            </a:endParaRPr>
          </a:p>
        </p:txBody>
      </p:sp>
      <p:sp>
        <p:nvSpPr>
          <p:cNvPr id="2828" name="Google Shape;282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2" name="Shape 2832"/>
        <p:cNvGrpSpPr/>
        <p:nvPr/>
      </p:nvGrpSpPr>
      <p:grpSpPr>
        <a:xfrm>
          <a:off x="0" y="0"/>
          <a:ext cx="0" cy="0"/>
          <a:chOff x="0" y="0"/>
          <a:chExt cx="0" cy="0"/>
        </a:xfrm>
      </p:grpSpPr>
      <p:sp>
        <p:nvSpPr>
          <p:cNvPr id="2833" name="Google Shape;2833;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Modal Proposals</a:t>
            </a:r>
            <a:endParaRPr>
              <a:solidFill>
                <a:schemeClr val="dk2"/>
              </a:solidFill>
            </a:endParaRPr>
          </a:p>
        </p:txBody>
      </p:sp>
      <p:sp>
        <p:nvSpPr>
          <p:cNvPr id="2834" name="Google Shape;2834;p32"/>
          <p:cNvSpPr txBox="1"/>
          <p:nvPr>
            <p:ph idx="1" type="subTitle"/>
          </p:nvPr>
        </p:nvSpPr>
        <p:spPr>
          <a:xfrm>
            <a:off x="720000" y="1553700"/>
            <a:ext cx="3677100" cy="14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unction selected a </a:t>
            </a:r>
            <a:r>
              <a:rPr b="1" lang="en">
                <a:solidFill>
                  <a:schemeClr val="dk2"/>
                </a:solidFill>
              </a:rPr>
              <a:t>SARIMA(2,0,0)(0,1,2)[12]</a:t>
            </a:r>
            <a:r>
              <a:rPr lang="en"/>
              <a:t> model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2"/>
                </a:solidFill>
              </a:rPr>
              <a:t>Seasonal</a:t>
            </a:r>
            <a:r>
              <a:rPr lang="en"/>
              <a:t> differencing and a seasonal MA </a:t>
            </a:r>
            <a:r>
              <a:rPr b="1" lang="en">
                <a:solidFill>
                  <a:schemeClr val="dk2"/>
                </a:solidFill>
              </a:rPr>
              <a:t>component were anticipated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Selected </a:t>
            </a:r>
            <a:r>
              <a:rPr b="1" lang="en">
                <a:solidFill>
                  <a:schemeClr val="dk2"/>
                </a:solidFill>
              </a:rPr>
              <a:t>non-seasonal AR order</a:t>
            </a:r>
            <a:r>
              <a:rPr lang="en"/>
              <a:t> (p</a:t>
            </a:r>
            <a:r>
              <a:rPr lang="en"/>
              <a:t>=2) </a:t>
            </a:r>
            <a:r>
              <a:rPr lang="en"/>
              <a:t>was</a:t>
            </a:r>
            <a:r>
              <a:rPr b="1" lang="en">
                <a:solidFill>
                  <a:schemeClr val="dk2"/>
                </a:solidFill>
              </a:rPr>
              <a:t> not fully evident</a:t>
            </a:r>
            <a:r>
              <a:rPr lang="en"/>
              <a:t> in the initial visual analysis.</a:t>
            </a:r>
            <a:endParaRPr/>
          </a:p>
        </p:txBody>
      </p:sp>
      <p:sp>
        <p:nvSpPr>
          <p:cNvPr id="2835" name="Google Shape;2835;p32"/>
          <p:cNvSpPr txBox="1"/>
          <p:nvPr>
            <p:ph idx="2" type="subTitle"/>
          </p:nvPr>
        </p:nvSpPr>
        <p:spPr>
          <a:xfrm>
            <a:off x="4746925" y="1780300"/>
            <a:ext cx="3677100" cy="10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pplied </a:t>
            </a:r>
            <a:r>
              <a:rPr b="1" lang="en">
                <a:solidFill>
                  <a:schemeClr val="dk2"/>
                </a:solidFill>
              </a:rPr>
              <a:t>STL decomposition</a:t>
            </a:r>
            <a:r>
              <a:rPr lang="en"/>
              <a:t> - easier to model the residuals (trend and seasonality were removed).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2"/>
                </a:solidFill>
              </a:rPr>
              <a:t>Residuals </a:t>
            </a:r>
            <a:r>
              <a:rPr lang="en"/>
              <a:t>were </a:t>
            </a:r>
            <a:r>
              <a:rPr b="1" lang="en">
                <a:solidFill>
                  <a:schemeClr val="dk2"/>
                </a:solidFill>
              </a:rPr>
              <a:t>modelled </a:t>
            </a:r>
            <a:r>
              <a:rPr lang="en"/>
              <a:t>using an ARIMA model - </a:t>
            </a:r>
            <a:r>
              <a:rPr b="1" lang="en">
                <a:solidFill>
                  <a:schemeClr val="dk2"/>
                </a:solidFill>
              </a:rPr>
              <a:t>ARIMA(2, 1, 1)</a:t>
            </a:r>
            <a:endParaRPr b="1">
              <a:solidFill>
                <a:schemeClr val="dk2"/>
              </a:solidFill>
            </a:endParaRPr>
          </a:p>
        </p:txBody>
      </p:sp>
      <p:sp>
        <p:nvSpPr>
          <p:cNvPr id="2836" name="Google Shape;2836;p32"/>
          <p:cNvSpPr txBox="1"/>
          <p:nvPr>
            <p:ph idx="3" type="subTitle"/>
          </p:nvPr>
        </p:nvSpPr>
        <p:spPr>
          <a:xfrm>
            <a:off x="4746925" y="3365374"/>
            <a:ext cx="2808000" cy="15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utomatically </a:t>
            </a:r>
            <a:r>
              <a:rPr b="1" lang="en">
                <a:solidFill>
                  <a:schemeClr val="dk2"/>
                </a:solidFill>
              </a:rPr>
              <a:t>selects the best model</a:t>
            </a:r>
            <a:r>
              <a:rPr lang="en"/>
              <a:t> by testing various combinations of error, trend, and seasonality components.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Selected model was </a:t>
            </a:r>
            <a:r>
              <a:rPr b="1" lang="en">
                <a:solidFill>
                  <a:schemeClr val="dk2"/>
                </a:solidFill>
              </a:rPr>
              <a:t>ETS(M,Ad,M)</a:t>
            </a:r>
            <a:r>
              <a:rPr lang="en"/>
              <a:t>:</a:t>
            </a:r>
            <a:endParaRPr/>
          </a:p>
          <a:p>
            <a:pPr indent="0" lvl="0" marL="0" rtl="0" algn="l">
              <a:spcBef>
                <a:spcPts val="0"/>
              </a:spcBef>
              <a:spcAft>
                <a:spcPts val="0"/>
              </a:spcAft>
              <a:buNone/>
            </a:pPr>
            <a:r>
              <a:rPr lang="en"/>
              <a:t>- Error: Multiplicative (M)</a:t>
            </a:r>
            <a:endParaRPr/>
          </a:p>
          <a:p>
            <a:pPr indent="0" lvl="0" marL="0" rtl="0" algn="l">
              <a:spcBef>
                <a:spcPts val="0"/>
              </a:spcBef>
              <a:spcAft>
                <a:spcPts val="0"/>
              </a:spcAft>
              <a:buNone/>
            </a:pPr>
            <a:r>
              <a:rPr lang="en"/>
              <a:t>- Trend: Additive Damped (Ad)</a:t>
            </a:r>
            <a:endParaRPr/>
          </a:p>
          <a:p>
            <a:pPr indent="0" lvl="0" marL="0" rtl="0" algn="l">
              <a:spcBef>
                <a:spcPts val="0"/>
              </a:spcBef>
              <a:spcAft>
                <a:spcPts val="0"/>
              </a:spcAft>
              <a:buNone/>
            </a:pPr>
            <a:r>
              <a:rPr lang="en"/>
              <a:t>- Seasonality: Multiplicative (M)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37" name="Google Shape;2837;p32"/>
          <p:cNvSpPr txBox="1"/>
          <p:nvPr>
            <p:ph idx="5" type="subTitle"/>
          </p:nvPr>
        </p:nvSpPr>
        <p:spPr>
          <a:xfrm>
            <a:off x="720000" y="3520300"/>
            <a:ext cx="3677100" cy="14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Chosen model </a:t>
            </a:r>
            <a:r>
              <a:rPr b="1" lang="en">
                <a:solidFill>
                  <a:schemeClr val="dk2"/>
                </a:solidFill>
              </a:rPr>
              <a:t>SARIMA(1,1,1)(0,1,1)[12]</a:t>
            </a:r>
            <a:endParaRPr b="1">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Reflects </a:t>
            </a:r>
            <a:r>
              <a:rPr b="1" lang="en">
                <a:solidFill>
                  <a:schemeClr val="dk2"/>
                </a:solidFill>
              </a:rPr>
              <a:t>regular and seasonal differencing</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a:t>
            </a:r>
            <a:r>
              <a:rPr lang="en"/>
              <a:t>ses </a:t>
            </a:r>
            <a:r>
              <a:rPr b="1" lang="en">
                <a:solidFill>
                  <a:schemeClr val="dk2"/>
                </a:solidFill>
              </a:rPr>
              <a:t>p = 1 and q = 1</a:t>
            </a:r>
            <a:r>
              <a:rPr lang="en"/>
              <a:t>, values that were selected based on the non-seasonal lags of the ACF and PACF.</a:t>
            </a:r>
            <a:endParaRPr/>
          </a:p>
          <a:p>
            <a:pPr indent="0" lvl="0" marL="0" rtl="0" algn="l">
              <a:spcBef>
                <a:spcPts val="0"/>
              </a:spcBef>
              <a:spcAft>
                <a:spcPts val="0"/>
              </a:spcAft>
              <a:buNone/>
            </a:pPr>
            <a:r>
              <a:t/>
            </a:r>
            <a:endParaRPr/>
          </a:p>
        </p:txBody>
      </p:sp>
      <p:sp>
        <p:nvSpPr>
          <p:cNvPr id="2838" name="Google Shape;2838;p32"/>
          <p:cNvSpPr txBox="1"/>
          <p:nvPr>
            <p:ph idx="7" type="subTitle"/>
          </p:nvPr>
        </p:nvSpPr>
        <p:spPr>
          <a:xfrm>
            <a:off x="720000" y="1176100"/>
            <a:ext cx="3677100" cy="44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Automatic SARIMA Model</a:t>
            </a:r>
            <a:endParaRPr sz="1800"/>
          </a:p>
        </p:txBody>
      </p:sp>
      <p:sp>
        <p:nvSpPr>
          <p:cNvPr id="2839" name="Google Shape;2839;p32"/>
          <p:cNvSpPr txBox="1"/>
          <p:nvPr>
            <p:ph idx="8" type="subTitle"/>
          </p:nvPr>
        </p:nvSpPr>
        <p:spPr>
          <a:xfrm>
            <a:off x="4746925" y="1176100"/>
            <a:ext cx="3677100" cy="60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STL Decomposition Followed by ARIMA Modeling</a:t>
            </a:r>
            <a:endParaRPr sz="1800"/>
          </a:p>
        </p:txBody>
      </p:sp>
      <p:sp>
        <p:nvSpPr>
          <p:cNvPr id="2840" name="Google Shape;2840;p32"/>
          <p:cNvSpPr txBox="1"/>
          <p:nvPr>
            <p:ph idx="9" type="subTitle"/>
          </p:nvPr>
        </p:nvSpPr>
        <p:spPr>
          <a:xfrm>
            <a:off x="720000" y="3142722"/>
            <a:ext cx="2806200" cy="44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Manual SARIMA Model </a:t>
            </a:r>
            <a:endParaRPr sz="1800"/>
          </a:p>
        </p:txBody>
      </p:sp>
      <p:sp>
        <p:nvSpPr>
          <p:cNvPr id="2841" name="Google Shape;2841;p32"/>
          <p:cNvSpPr txBox="1"/>
          <p:nvPr>
            <p:ph idx="13" type="subTitle"/>
          </p:nvPr>
        </p:nvSpPr>
        <p:spPr>
          <a:xfrm>
            <a:off x="4746916" y="2990313"/>
            <a:ext cx="2808000" cy="44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ETS Model</a:t>
            </a:r>
            <a:endParaRPr sz="1800"/>
          </a:p>
        </p:txBody>
      </p:sp>
      <p:sp>
        <p:nvSpPr>
          <p:cNvPr id="2842" name="Google Shape;2842;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6" name="Shape 2846"/>
        <p:cNvGrpSpPr/>
        <p:nvPr/>
      </p:nvGrpSpPr>
      <p:grpSpPr>
        <a:xfrm>
          <a:off x="0" y="0"/>
          <a:ext cx="0" cy="0"/>
          <a:chOff x="0" y="0"/>
          <a:chExt cx="0" cy="0"/>
        </a:xfrm>
      </p:grpSpPr>
      <p:sp>
        <p:nvSpPr>
          <p:cNvPr id="2847" name="Google Shape;2847;p33"/>
          <p:cNvSpPr txBox="1"/>
          <p:nvPr>
            <p:ph type="title"/>
          </p:nvPr>
        </p:nvSpPr>
        <p:spPr>
          <a:xfrm flipH="1">
            <a:off x="4723075" y="717900"/>
            <a:ext cx="3707700" cy="156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600"/>
              <a:t>Automatic SARIMA Model Results</a:t>
            </a:r>
            <a:endParaRPr sz="3600"/>
          </a:p>
        </p:txBody>
      </p:sp>
      <p:sp>
        <p:nvSpPr>
          <p:cNvPr id="2848" name="Google Shape;2848;p33"/>
          <p:cNvSpPr txBox="1"/>
          <p:nvPr/>
        </p:nvSpPr>
        <p:spPr>
          <a:xfrm>
            <a:off x="4641925" y="2571750"/>
            <a:ext cx="44208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Assistant"/>
              <a:buChar char="-"/>
            </a:pPr>
            <a:r>
              <a:rPr lang="en" sz="1200">
                <a:latin typeface="Assistant"/>
                <a:ea typeface="Assistant"/>
                <a:cs typeface="Assistant"/>
                <a:sym typeface="Assistant"/>
              </a:rPr>
              <a:t>The residuals plot reveals </a:t>
            </a:r>
            <a:r>
              <a:rPr b="1" lang="en" sz="1200">
                <a:solidFill>
                  <a:schemeClr val="dk2"/>
                </a:solidFill>
                <a:latin typeface="Assistant"/>
                <a:ea typeface="Assistant"/>
                <a:cs typeface="Assistant"/>
                <a:sym typeface="Assistant"/>
              </a:rPr>
              <a:t>no discernible patterns</a:t>
            </a:r>
            <a:r>
              <a:rPr lang="en" sz="1200">
                <a:latin typeface="Assistant"/>
                <a:ea typeface="Assistant"/>
                <a:cs typeface="Assistant"/>
                <a:sym typeface="Assistant"/>
              </a:rPr>
              <a:t> and oscillates around a zero mean.</a:t>
            </a:r>
            <a:endParaRPr sz="1200">
              <a:latin typeface="Assistant"/>
              <a:ea typeface="Assistant"/>
              <a:cs typeface="Assistant"/>
              <a:sym typeface="Assistant"/>
            </a:endParaRPr>
          </a:p>
          <a:p>
            <a:pPr indent="-304800" lvl="0" marL="457200" rtl="0" algn="l">
              <a:spcBef>
                <a:spcPts val="0"/>
              </a:spcBef>
              <a:spcAft>
                <a:spcPts val="0"/>
              </a:spcAft>
              <a:buSzPts val="1200"/>
              <a:buFont typeface="Assistant"/>
              <a:buChar char="-"/>
            </a:pPr>
            <a:r>
              <a:rPr lang="en" sz="1200">
                <a:latin typeface="Assistant"/>
                <a:ea typeface="Assistant"/>
                <a:cs typeface="Assistant"/>
                <a:sym typeface="Assistant"/>
              </a:rPr>
              <a:t>The </a:t>
            </a:r>
            <a:r>
              <a:rPr b="1" lang="en" sz="1200">
                <a:solidFill>
                  <a:schemeClr val="dk2"/>
                </a:solidFill>
                <a:latin typeface="Assistant"/>
                <a:ea typeface="Assistant"/>
                <a:cs typeface="Assistant"/>
                <a:sym typeface="Assistant"/>
              </a:rPr>
              <a:t>ACF of the residuals</a:t>
            </a:r>
            <a:r>
              <a:rPr lang="en" sz="1200">
                <a:latin typeface="Assistant"/>
                <a:ea typeface="Assistant"/>
                <a:cs typeface="Assistant"/>
                <a:sym typeface="Assistant"/>
              </a:rPr>
              <a:t> presents only one significant spike, suggesting </a:t>
            </a:r>
            <a:r>
              <a:rPr b="1" lang="en" sz="1200">
                <a:solidFill>
                  <a:schemeClr val="dk2"/>
                </a:solidFill>
                <a:latin typeface="Assistant"/>
                <a:ea typeface="Assistant"/>
                <a:cs typeface="Assistant"/>
                <a:sym typeface="Assistant"/>
              </a:rPr>
              <a:t>minimal autocorrelation</a:t>
            </a:r>
            <a:r>
              <a:rPr lang="en" sz="1200">
                <a:latin typeface="Assistant"/>
                <a:ea typeface="Assistant"/>
                <a:cs typeface="Assistant"/>
                <a:sym typeface="Assistant"/>
              </a:rPr>
              <a:t>.</a:t>
            </a:r>
            <a:endParaRPr sz="1200">
              <a:latin typeface="Assistant"/>
              <a:ea typeface="Assistant"/>
              <a:cs typeface="Assistant"/>
              <a:sym typeface="Assistant"/>
            </a:endParaRPr>
          </a:p>
          <a:p>
            <a:pPr indent="-304800" lvl="0" marL="457200" rtl="0" algn="l">
              <a:spcBef>
                <a:spcPts val="0"/>
              </a:spcBef>
              <a:spcAft>
                <a:spcPts val="0"/>
              </a:spcAft>
              <a:buSzPts val="1200"/>
              <a:buFont typeface="Assistant"/>
              <a:buChar char="-"/>
            </a:pPr>
            <a:r>
              <a:rPr lang="en" sz="1200">
                <a:latin typeface="Assistant"/>
                <a:ea typeface="Assistant"/>
                <a:cs typeface="Assistant"/>
                <a:sym typeface="Assistant"/>
              </a:rPr>
              <a:t>The </a:t>
            </a:r>
            <a:r>
              <a:rPr b="1" lang="en" sz="1200">
                <a:solidFill>
                  <a:schemeClr val="dk2"/>
                </a:solidFill>
                <a:latin typeface="Assistant"/>
                <a:ea typeface="Assistant"/>
                <a:cs typeface="Assistant"/>
                <a:sym typeface="Assistant"/>
              </a:rPr>
              <a:t>Ljung-Box test</a:t>
            </a:r>
            <a:r>
              <a:rPr lang="en" sz="1200">
                <a:latin typeface="Assistant"/>
                <a:ea typeface="Assistant"/>
                <a:cs typeface="Assistant"/>
                <a:sym typeface="Assistant"/>
              </a:rPr>
              <a:t> returns a </a:t>
            </a:r>
            <a:r>
              <a:rPr b="1" lang="en" sz="1200">
                <a:solidFill>
                  <a:schemeClr val="dk2"/>
                </a:solidFill>
                <a:latin typeface="Assistant"/>
                <a:ea typeface="Assistant"/>
                <a:cs typeface="Assistant"/>
                <a:sym typeface="Assistant"/>
              </a:rPr>
              <a:t>high p-value</a:t>
            </a:r>
            <a:r>
              <a:rPr lang="en" sz="1200">
                <a:latin typeface="Assistant"/>
                <a:ea typeface="Assistant"/>
                <a:cs typeface="Assistant"/>
                <a:sym typeface="Assistant"/>
              </a:rPr>
              <a:t> (0.35), indicating </a:t>
            </a:r>
            <a:r>
              <a:rPr b="1" lang="en" sz="1200">
                <a:solidFill>
                  <a:schemeClr val="dk2"/>
                </a:solidFill>
                <a:latin typeface="Assistant"/>
                <a:ea typeface="Assistant"/>
                <a:cs typeface="Assistant"/>
                <a:sym typeface="Assistant"/>
              </a:rPr>
              <a:t>no significant autocorrelation</a:t>
            </a:r>
            <a:r>
              <a:rPr lang="en" sz="1200">
                <a:latin typeface="Assistant"/>
                <a:ea typeface="Assistant"/>
                <a:cs typeface="Assistant"/>
                <a:sym typeface="Assistant"/>
              </a:rPr>
              <a:t> structure in the residuals.</a:t>
            </a:r>
            <a:endParaRPr sz="1200">
              <a:latin typeface="Assistant"/>
              <a:ea typeface="Assistant"/>
              <a:cs typeface="Assistant"/>
              <a:sym typeface="Assistant"/>
            </a:endParaRPr>
          </a:p>
          <a:p>
            <a:pPr indent="0" lvl="0" marL="0" rtl="0" algn="l">
              <a:spcBef>
                <a:spcPts val="0"/>
              </a:spcBef>
              <a:spcAft>
                <a:spcPts val="0"/>
              </a:spcAft>
              <a:buNone/>
            </a:pPr>
            <a:r>
              <a:t/>
            </a:r>
            <a:endParaRPr sz="1200">
              <a:latin typeface="Assistant"/>
              <a:ea typeface="Assistant"/>
              <a:cs typeface="Assistant"/>
              <a:sym typeface="Assistant"/>
            </a:endParaRPr>
          </a:p>
          <a:p>
            <a:pPr indent="0" lvl="0" marL="0" rtl="0" algn="l">
              <a:spcBef>
                <a:spcPts val="0"/>
              </a:spcBef>
              <a:spcAft>
                <a:spcPts val="0"/>
              </a:spcAft>
              <a:buNone/>
            </a:pPr>
            <a:r>
              <a:rPr lang="en" sz="1200">
                <a:latin typeface="Assistant"/>
                <a:ea typeface="Assistant"/>
                <a:cs typeface="Assistant"/>
                <a:sym typeface="Assistant"/>
              </a:rPr>
              <a:t>These results confirm that the </a:t>
            </a:r>
            <a:r>
              <a:rPr b="1" lang="en" sz="1200">
                <a:solidFill>
                  <a:schemeClr val="dk2"/>
                </a:solidFill>
                <a:latin typeface="Assistant"/>
                <a:ea typeface="Assistant"/>
                <a:cs typeface="Assistant"/>
                <a:sym typeface="Assistant"/>
              </a:rPr>
              <a:t>residuals behave like white noise</a:t>
            </a:r>
            <a:r>
              <a:rPr lang="en" sz="1200">
                <a:latin typeface="Assistant"/>
                <a:ea typeface="Assistant"/>
                <a:cs typeface="Assistant"/>
                <a:sym typeface="Assistant"/>
              </a:rPr>
              <a:t>.</a:t>
            </a:r>
            <a:endParaRPr sz="1200">
              <a:latin typeface="Assistant"/>
              <a:ea typeface="Assistant"/>
              <a:cs typeface="Assistant"/>
              <a:sym typeface="Assistant"/>
            </a:endParaRPr>
          </a:p>
        </p:txBody>
      </p:sp>
      <p:pic>
        <p:nvPicPr>
          <p:cNvPr id="2849" name="Google Shape;2849;p33" title="residual_auto.png"/>
          <p:cNvPicPr preferRelativeResize="0"/>
          <p:nvPr/>
        </p:nvPicPr>
        <p:blipFill>
          <a:blip r:embed="rId3">
            <a:alphaModFix/>
          </a:blip>
          <a:stretch>
            <a:fillRect/>
          </a:stretch>
        </p:blipFill>
        <p:spPr>
          <a:xfrm>
            <a:off x="234875" y="1231888"/>
            <a:ext cx="4337127" cy="2679725"/>
          </a:xfrm>
          <a:prstGeom prst="rect">
            <a:avLst/>
          </a:prstGeom>
          <a:noFill/>
          <a:ln cap="flat" cmpd="sng" w="9525">
            <a:solidFill>
              <a:schemeClr val="accent1"/>
            </a:solidFill>
            <a:prstDash val="solid"/>
            <a:round/>
            <a:headEnd len="sm" w="sm" type="none"/>
            <a:tailEnd len="sm" w="sm" type="none"/>
          </a:ln>
        </p:spPr>
      </p:pic>
      <p:sp>
        <p:nvSpPr>
          <p:cNvPr id="2850" name="Google Shape;285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ctrical Engineer Portfolio by Slidesgo">
  <a:themeElements>
    <a:clrScheme name="Simple Light">
      <a:dk1>
        <a:srgbClr val="191919"/>
      </a:dk1>
      <a:lt1>
        <a:srgbClr val="FFF1AB"/>
      </a:lt1>
      <a:dk2>
        <a:srgbClr val="703672"/>
      </a:dk2>
      <a:lt2>
        <a:srgbClr val="602863"/>
      </a:lt2>
      <a:accent1>
        <a:srgbClr val="FFDC7A"/>
      </a:accent1>
      <a:accent2>
        <a:srgbClr val="FF364A"/>
      </a:accent2>
      <a:accent3>
        <a:srgbClr val="E21A37"/>
      </a:accent3>
      <a:accent4>
        <a:srgbClr val="ADADAD"/>
      </a:accent4>
      <a:accent5>
        <a:srgbClr val="5B5B5B"/>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