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C5E"/>
    <a:srgbClr val="C7A008"/>
    <a:srgbClr val="3B5BA7"/>
    <a:srgbClr val="FFC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o" userId="16ae57ac4e8addfe" providerId="LiveId" clId="{B898AB5C-F6F9-47DE-BA88-7E2690EFB17B}"/>
    <pc:docChg chg="modSld sldOrd">
      <pc:chgData name="Cristiano" userId="16ae57ac4e8addfe" providerId="LiveId" clId="{B898AB5C-F6F9-47DE-BA88-7E2690EFB17B}" dt="2022-10-22T16:09:46.590" v="1"/>
      <pc:docMkLst>
        <pc:docMk/>
      </pc:docMkLst>
      <pc:sldChg chg="ord">
        <pc:chgData name="Cristiano" userId="16ae57ac4e8addfe" providerId="LiveId" clId="{B898AB5C-F6F9-47DE-BA88-7E2690EFB17B}" dt="2022-10-22T16:09:46.590" v="1"/>
        <pc:sldMkLst>
          <pc:docMk/>
          <pc:sldMk cId="4083827825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A3A10-D36A-1CCF-28FC-F26962B2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C138B3-58D0-A057-2890-76424629A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0215DB-253D-6F3A-CBBB-976A11C3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7845-6516-4CB5-88C9-AA8F5D7966EB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FBF798-A90F-1B44-495C-A15310B7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7AAC19-274E-A486-57B4-72A00AED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5B5-05AF-4446-99F2-D48E5EB15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0C895-2B9A-47AF-3F8B-3EB4E2C0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5021DD-D947-0DA4-2056-DBA975560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1C3F38-7740-2806-DD9B-DF322DBC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7845-6516-4CB5-88C9-AA8F5D7966EB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E740C-1374-A457-937A-F03D6909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983411-36B6-DD9A-126A-D1F2A794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5B5-05AF-4446-99F2-D48E5EB15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47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0F752C-4318-F689-6FB9-945B82657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2061C7-523E-29D3-ECDE-6A3423C53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243151-5FD1-1298-15B8-6A79560A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7845-6516-4CB5-88C9-AA8F5D7966EB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F81DB6-BA76-FA5C-040E-D0FF469B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1282D6-7AFC-3478-212A-B4CB9759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5B5-05AF-4446-99F2-D48E5EB15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5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A6F2C-AAE2-699F-6612-83AA3C15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32036C-7DCD-42FF-1608-08526AC4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EADDF0-DF6C-938B-5DDF-34B09797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7845-6516-4CB5-88C9-AA8F5D7966EB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2890EF-4AF7-D878-5E64-CF864B73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DE0CA8-A0DF-986D-6007-70E14A0D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5B5-05AF-4446-99F2-D48E5EB15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76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2561B-DB53-CBA2-1491-E2423288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048530-080E-38E2-FC81-36538CEA6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CFDA5F-5661-BD79-A2F7-6382CB97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7845-6516-4CB5-88C9-AA8F5D7966EB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F2E4B9-1889-E37B-9109-10909C09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75CAB1-FCA8-5B0D-EA04-31C96898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5B5-05AF-4446-99F2-D48E5EB15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57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55B1E-35EE-3D1B-CAF6-4B090EC10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DA336A-EB37-158B-439D-32A89C4E4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637727-5ABB-DFBB-1454-39C053A1B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71007B-BC5B-9F58-3282-CEDEF1F3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7845-6516-4CB5-88C9-AA8F5D7966EB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8081D3-A036-697B-2478-79151D8C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DA22E5-62B4-DED7-5022-D5F6C4F8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5B5-05AF-4446-99F2-D48E5EB15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02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C4F5E-29C4-A214-D7F4-CB93E0C1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253517-4330-9338-FB30-F6C10B447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13A66F-09D7-D2FF-E6CF-E48828EFE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40BAA7F-02A8-CD29-40B0-9857041E2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8F86F1-E87B-5BFB-5808-0160059C6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8B72B06-741D-BB6C-C8D1-3BDADB70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7845-6516-4CB5-88C9-AA8F5D7966EB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9B671D-5D1E-0E59-A7CD-79759472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E9310E-236A-E0FD-9171-763AD099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5B5-05AF-4446-99F2-D48E5EB15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29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70EE8-465E-8D6D-0CCE-91F1200F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AF496B-0C06-3E95-B6C8-DB387274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7845-6516-4CB5-88C9-AA8F5D7966EB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54A0D9-0C6B-D5F4-82C4-F3021A8F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B20EB9-4B1E-A8FC-905A-8A6DC0A9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5B5-05AF-4446-99F2-D48E5EB15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84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1B144C-8A8B-0598-2963-693D3DEA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7845-6516-4CB5-88C9-AA8F5D7966EB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C83E0B-A14C-D22C-89B9-5971C6B3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0EFF4E-CB47-D9C7-2250-79255CFD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5B5-05AF-4446-99F2-D48E5EB15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80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FC5C9-B675-C222-C4E4-3D7A40BAB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41DC79-5ADA-9E84-2021-F9E66A674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C1D7A3-740D-5591-071D-FB2A8A453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DBEE4B-608C-FE60-E7AE-0B53C7B8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7845-6516-4CB5-88C9-AA8F5D7966EB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888527-D29B-81A5-AE35-7D0C79DA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3B6215-A8C3-3B45-43C1-C02C4C05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5B5-05AF-4446-99F2-D48E5EB15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02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03A43-7226-AD68-CE9B-EA0A0D3B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7E28358-2FFC-864B-EB2C-65E1942D0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5CB05A-F669-FFD4-D5D1-0D198A705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D9F516-347C-B8E7-9181-9919952D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7845-6516-4CB5-88C9-AA8F5D7966EB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1D6BCC-6350-8BC2-50AE-DCF0574B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BEC2B3-B773-48C8-7EDF-FA35B671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5B5-05AF-4446-99F2-D48E5EB15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99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B3C0F84-B232-42E4-754D-D4D022B4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9C397D-717C-8E34-5903-C265C83DC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5D9FC-951A-50FA-425B-E6AA71843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57845-6516-4CB5-88C9-AA8F5D7966EB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5A960F-7A73-B42F-FAD7-B2431E011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A4DD4D-45A1-61BC-6646-84EAAC995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95B5-05AF-4446-99F2-D48E5EB15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06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BC887B7C-18AB-C55B-2131-A75AE7613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5425"/>
            <a:ext cx="12192000" cy="446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3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405A7642-F2EC-7F20-8E12-1D2E3A4E7AF1}"/>
              </a:ext>
            </a:extLst>
          </p:cNvPr>
          <p:cNvSpPr/>
          <p:nvPr/>
        </p:nvSpPr>
        <p:spPr>
          <a:xfrm>
            <a:off x="604007" y="570452"/>
            <a:ext cx="914400" cy="914400"/>
          </a:xfrm>
          <a:prstGeom prst="ellipse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5858E0A-3ED1-B47A-3B9A-41706218DF64}"/>
              </a:ext>
            </a:extLst>
          </p:cNvPr>
          <p:cNvSpPr/>
          <p:nvPr/>
        </p:nvSpPr>
        <p:spPr>
          <a:xfrm>
            <a:off x="604007" y="1755397"/>
            <a:ext cx="914400" cy="914400"/>
          </a:xfrm>
          <a:prstGeom prst="ellipse">
            <a:avLst/>
          </a:prstGeom>
          <a:solidFill>
            <a:srgbClr val="3B5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99FFC2-6D5F-C2EF-6D6E-361DB4A53F13}"/>
              </a:ext>
            </a:extLst>
          </p:cNvPr>
          <p:cNvSpPr txBox="1"/>
          <p:nvPr/>
        </p:nvSpPr>
        <p:spPr>
          <a:xfrm>
            <a:off x="1639809" y="842986"/>
            <a:ext cx="99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#FFCB05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D3D78B-6BE0-C749-2713-B0C45AC98477}"/>
              </a:ext>
            </a:extLst>
          </p:cNvPr>
          <p:cNvSpPr txBox="1"/>
          <p:nvPr/>
        </p:nvSpPr>
        <p:spPr>
          <a:xfrm>
            <a:off x="1639809" y="2027931"/>
            <a:ext cx="10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#3B5BA7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E5F76F8-961D-0B6D-E7F8-2B32802101CE}"/>
              </a:ext>
            </a:extLst>
          </p:cNvPr>
          <p:cNvSpPr/>
          <p:nvPr/>
        </p:nvSpPr>
        <p:spPr>
          <a:xfrm>
            <a:off x="3730344" y="570452"/>
            <a:ext cx="914400" cy="914400"/>
          </a:xfrm>
          <a:prstGeom prst="ellipse">
            <a:avLst/>
          </a:prstGeom>
          <a:solidFill>
            <a:srgbClr val="C7A0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16AEA41-C50E-B5CF-3506-643132AC6D85}"/>
              </a:ext>
            </a:extLst>
          </p:cNvPr>
          <p:cNvSpPr txBox="1"/>
          <p:nvPr/>
        </p:nvSpPr>
        <p:spPr>
          <a:xfrm>
            <a:off x="4766146" y="842986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#C7A008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591FC47-0BE1-0EA1-25A0-9CC320642347}"/>
              </a:ext>
            </a:extLst>
          </p:cNvPr>
          <p:cNvSpPr/>
          <p:nvPr/>
        </p:nvSpPr>
        <p:spPr>
          <a:xfrm>
            <a:off x="3730344" y="1755397"/>
            <a:ext cx="914400" cy="914400"/>
          </a:xfrm>
          <a:prstGeom prst="ellipse">
            <a:avLst/>
          </a:prstGeom>
          <a:solidFill>
            <a:srgbClr val="1C2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7CA1266-7D33-8FC5-1149-44E0C13585B4}"/>
              </a:ext>
            </a:extLst>
          </p:cNvPr>
          <p:cNvSpPr txBox="1"/>
          <p:nvPr/>
        </p:nvSpPr>
        <p:spPr>
          <a:xfrm>
            <a:off x="4766146" y="2027931"/>
            <a:ext cx="10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#1C2C5E</a:t>
            </a:r>
          </a:p>
        </p:txBody>
      </p:sp>
    </p:spTree>
    <p:extLst>
      <p:ext uri="{BB962C8B-B14F-4D97-AF65-F5344CB8AC3E}">
        <p14:creationId xmlns:p14="http://schemas.microsoft.com/office/powerpoint/2010/main" val="323985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82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em preto e branco&#10;&#10;Descrição gerada automaticamente">
            <a:extLst>
              <a:ext uri="{FF2B5EF4-FFF2-40B4-BE49-F238E27FC236}">
                <a16:creationId xmlns:a16="http://schemas.microsoft.com/office/drawing/2014/main" id="{9DBD8F75-072D-96B5-8FC8-F4C54EFD6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60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Silva</dc:creator>
  <cp:lastModifiedBy>Cristiano Silva</cp:lastModifiedBy>
  <cp:revision>1</cp:revision>
  <dcterms:created xsi:type="dcterms:W3CDTF">2022-10-22T15:11:28Z</dcterms:created>
  <dcterms:modified xsi:type="dcterms:W3CDTF">2022-10-22T16:09:51Z</dcterms:modified>
</cp:coreProperties>
</file>