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5"/>
    <a:srgbClr val="BB2B38"/>
    <a:srgbClr val="F2F2F2"/>
    <a:srgbClr val="006DD6"/>
    <a:srgbClr val="8EE99F"/>
    <a:srgbClr val="00655E"/>
    <a:srgbClr val="007E63"/>
    <a:srgbClr val="32C362"/>
    <a:srgbClr val="002D00"/>
    <a:srgbClr val="E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11B0B-5511-4D8A-957D-42C9188D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AF03A8-2B2F-475C-8147-B317BC2C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208E3-5EE2-46EB-93CD-156E795E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F2F6C3-B46C-4CF7-B433-59780ED5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56EC9-6197-434B-B206-755053B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792D9-F9E5-489A-B4FA-544CA6D9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0DACF-978B-47E6-A60F-3B007DA5C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807AA4-367F-4FEA-AB24-A716DD69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4BD22-C8A6-41F0-9DFD-161A20EE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CAC37-4A32-4D61-AF06-6C87BC24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8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B1AD85-5895-4795-ADCD-4E92F5656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2892E0-991E-439C-9031-20098C1C5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A5A1F-EE2A-48D2-B0F2-12F030F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9D364-BCB3-4451-A9C3-ED7F2E5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F6777-C973-4EAB-9089-1373C62B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C287-935F-41EE-983F-B303D2B8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D5A28-273F-4D5A-9FD9-DAEF4CF2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21BC1-82CF-4B02-9655-DBC565C9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C36FB-0AB7-40F9-BF5B-5E03BF38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5FF2A-C4A3-447B-9277-5926102C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1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89423-19EB-404D-AEEA-ABCC294E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4C8FD8-6A8D-456A-9B3B-7F304278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8ECC7-EC27-4985-A145-8B9DF14D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9FF9B-0A38-49B5-8807-50A4A586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E6D5C-F803-448C-BAD3-3E1824C7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1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FF37-A52B-45B1-B2A5-6B1676A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6ECD4-157F-4386-BCBB-0A0E0E4B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D47BD0-31EF-45EB-A94D-8E657560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38A3B-DBC0-46BB-8AE9-9374A45A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42C15-FEF7-4083-80EC-B7AA66E4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89588B-5C89-40D1-A929-2AC37A00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E112-BFF9-42DE-9AB7-3FB49C2D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719E0-0620-4190-B358-901F2185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6F09B5-A125-44BF-A496-844267DA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1F1CCD-8A38-4B93-8801-4BBF61A80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1FFE75-1766-486C-9A70-4B1B50AE0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A38B34-3F4C-4043-87E3-A2A4AC27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60FCA8-9A05-4CF6-B9D1-9F31EBE1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962D89-A78A-469A-8594-9E96F682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23B8F-7C03-4A02-B561-1F60A569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8CAEEF-30EA-48B6-A97E-01652BC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8B01F0-99B4-405D-8817-7A75FBAD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53DD78-F658-4DFA-A16D-BE4657C7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8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685367-A5F1-41E7-9E73-52913604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FD9CA1-66BB-4619-9788-24C009B2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539C65-FCD6-4FDA-A767-C08776CC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0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35D58-7697-4C6A-99A9-9ED61231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20223-1E75-4ED3-B9F9-C49A3E64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A6F47-3E20-4989-86AA-64A0C4B8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386E4-9AC7-4BF4-9FA1-867E2A4F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4E694-757F-4CCC-B95A-BC92B2C0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5A6D0-9A42-4AEB-8322-D64BE710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3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9CDF5-34FA-4F0B-AA34-1A7053FD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A93F15-DCDC-47A5-BB22-1902758C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70CFB-2A75-4445-846B-5CE9DF6B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3CF82-A7C1-4F75-AA71-F208BE95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9C548-DA5D-4C77-8E93-57AACC64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0ED683-F1A4-4AA2-8587-37D063DC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0A05A-052F-4A54-9D63-6F3026EF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6F7A23-11BB-4143-95AD-F7C3D782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92C06-CC8D-4091-B9AC-98E6D7CB9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4155-D3A5-4B5B-A0A3-0E4C8E1964C5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3AD6F-9B0B-4FA1-AE2A-99DF7663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7012D-808A-4F68-8129-BEC4339D5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DA87-5DE6-449D-BF03-5E88E48BE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6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ED3976A-D518-4FD3-A916-3D49D30E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312" b="7331"/>
          <a:stretch/>
        </p:blipFill>
        <p:spPr>
          <a:xfrm>
            <a:off x="-168" y="379625"/>
            <a:ext cx="12191980" cy="6525491"/>
          </a:xfrm>
          <a:prstGeom prst="rect">
            <a:avLst/>
          </a:prstGeom>
        </p:spPr>
      </p:pic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CC2799B-A605-45A9-B6B9-54F03D54DD2A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0A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D586C81-FEA3-4E99-B54F-4F77527C5F7F}"/>
              </a:ext>
            </a:extLst>
          </p:cNvPr>
          <p:cNvSpPr/>
          <p:nvPr/>
        </p:nvSpPr>
        <p:spPr>
          <a:xfrm>
            <a:off x="0" y="0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002D0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rgbClr val="3C4A3E">
                <a:alpha val="49804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370D2E-5D46-4E9E-932F-C6586A66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48" y="292044"/>
            <a:ext cx="1114425" cy="7875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37128E-FEA3-49B9-BF31-A549E408C700}"/>
              </a:ext>
            </a:extLst>
          </p:cNvPr>
          <p:cNvSpPr txBox="1"/>
          <p:nvPr/>
        </p:nvSpPr>
        <p:spPr>
          <a:xfrm>
            <a:off x="766660" y="292044"/>
            <a:ext cx="412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cap="small" spc="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Educação Corporativa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56CAC5-C99D-4E63-9BF4-B5DE6738097F}"/>
              </a:ext>
            </a:extLst>
          </p:cNvPr>
          <p:cNvGrpSpPr/>
          <p:nvPr/>
        </p:nvGrpSpPr>
        <p:grpSpPr>
          <a:xfrm>
            <a:off x="209885" y="289350"/>
            <a:ext cx="189821" cy="180550"/>
            <a:chOff x="178758" y="289350"/>
            <a:chExt cx="240338" cy="228600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B9E292C-2D2D-43A0-8906-30285D64673F}"/>
                </a:ext>
              </a:extLst>
            </p:cNvPr>
            <p:cNvSpPr/>
            <p:nvPr/>
          </p:nvSpPr>
          <p:spPr>
            <a:xfrm>
              <a:off x="190496" y="289350"/>
              <a:ext cx="228600" cy="228600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49D465B-A32C-427B-80C4-A319161EE084}"/>
                </a:ext>
              </a:extLst>
            </p:cNvPr>
            <p:cNvSpPr/>
            <p:nvPr/>
          </p:nvSpPr>
          <p:spPr>
            <a:xfrm>
              <a:off x="178758" y="289350"/>
              <a:ext cx="240338" cy="203604"/>
            </a:xfrm>
            <a:custGeom>
              <a:avLst/>
              <a:gdLst>
                <a:gd name="connsiteX0" fmla="*/ 171450 w 180975"/>
                <a:gd name="connsiteY0" fmla="*/ 134264 h 153314"/>
                <a:gd name="connsiteX1" fmla="*/ 171450 w 180975"/>
                <a:gd name="connsiteY1" fmla="*/ 153314 h 153314"/>
                <a:gd name="connsiteX2" fmla="*/ 0 w 180975"/>
                <a:gd name="connsiteY2" fmla="*/ 153314 h 153314"/>
                <a:gd name="connsiteX3" fmla="*/ 0 w 180975"/>
                <a:gd name="connsiteY3" fmla="*/ 134264 h 153314"/>
                <a:gd name="connsiteX4" fmla="*/ 171450 w 180975"/>
                <a:gd name="connsiteY4" fmla="*/ 134264 h 153314"/>
                <a:gd name="connsiteX5" fmla="*/ 137198 w 180975"/>
                <a:gd name="connsiteY5" fmla="*/ 0 h 153314"/>
                <a:gd name="connsiteX6" fmla="*/ 180975 w 180975"/>
                <a:gd name="connsiteY6" fmla="*/ 43777 h 153314"/>
                <a:gd name="connsiteX7" fmla="*/ 137198 w 180975"/>
                <a:gd name="connsiteY7" fmla="*/ 87554 h 153314"/>
                <a:gd name="connsiteX8" fmla="*/ 123730 w 180975"/>
                <a:gd name="connsiteY8" fmla="*/ 74085 h 153314"/>
                <a:gd name="connsiteX9" fmla="*/ 154038 w 180975"/>
                <a:gd name="connsiteY9" fmla="*/ 43777 h 153314"/>
                <a:gd name="connsiteX10" fmla="*/ 123730 w 180975"/>
                <a:gd name="connsiteY10" fmla="*/ 13468 h 153314"/>
                <a:gd name="connsiteX11" fmla="*/ 137198 w 180975"/>
                <a:gd name="connsiteY11" fmla="*/ 0 h 153314"/>
                <a:gd name="connsiteX12" fmla="*/ 85725 w 180975"/>
                <a:gd name="connsiteY12" fmla="*/ 67589 h 153314"/>
                <a:gd name="connsiteX13" fmla="*/ 85725 w 180975"/>
                <a:gd name="connsiteY13" fmla="*/ 86639 h 153314"/>
                <a:gd name="connsiteX14" fmla="*/ 0 w 180975"/>
                <a:gd name="connsiteY14" fmla="*/ 86639 h 153314"/>
                <a:gd name="connsiteX15" fmla="*/ 0 w 180975"/>
                <a:gd name="connsiteY15" fmla="*/ 67589 h 153314"/>
                <a:gd name="connsiteX16" fmla="*/ 85725 w 180975"/>
                <a:gd name="connsiteY16" fmla="*/ 67589 h 153314"/>
                <a:gd name="connsiteX17" fmla="*/ 85725 w 180975"/>
                <a:gd name="connsiteY17" fmla="*/ 914 h 153314"/>
                <a:gd name="connsiteX18" fmla="*/ 85725 w 180975"/>
                <a:gd name="connsiteY18" fmla="*/ 19964 h 153314"/>
                <a:gd name="connsiteX19" fmla="*/ 0 w 180975"/>
                <a:gd name="connsiteY19" fmla="*/ 19964 h 153314"/>
                <a:gd name="connsiteX20" fmla="*/ 0 w 180975"/>
                <a:gd name="connsiteY20" fmla="*/ 914 h 153314"/>
                <a:gd name="connsiteX21" fmla="*/ 85725 w 180975"/>
                <a:gd name="connsiteY21" fmla="*/ 914 h 15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975" h="153314">
                  <a:moveTo>
                    <a:pt x="171450" y="134264"/>
                  </a:moveTo>
                  <a:lnTo>
                    <a:pt x="171450" y="153314"/>
                  </a:lnTo>
                  <a:lnTo>
                    <a:pt x="0" y="153314"/>
                  </a:lnTo>
                  <a:lnTo>
                    <a:pt x="0" y="134264"/>
                  </a:lnTo>
                  <a:lnTo>
                    <a:pt x="171450" y="134264"/>
                  </a:lnTo>
                  <a:close/>
                  <a:moveTo>
                    <a:pt x="137198" y="0"/>
                  </a:moveTo>
                  <a:lnTo>
                    <a:pt x="180975" y="43777"/>
                  </a:lnTo>
                  <a:lnTo>
                    <a:pt x="137198" y="87554"/>
                  </a:lnTo>
                  <a:lnTo>
                    <a:pt x="123730" y="74085"/>
                  </a:lnTo>
                  <a:lnTo>
                    <a:pt x="154038" y="43777"/>
                  </a:lnTo>
                  <a:lnTo>
                    <a:pt x="123730" y="13468"/>
                  </a:lnTo>
                  <a:lnTo>
                    <a:pt x="137198" y="0"/>
                  </a:lnTo>
                  <a:close/>
                  <a:moveTo>
                    <a:pt x="85725" y="67589"/>
                  </a:moveTo>
                  <a:lnTo>
                    <a:pt x="85725" y="86639"/>
                  </a:lnTo>
                  <a:lnTo>
                    <a:pt x="0" y="86639"/>
                  </a:lnTo>
                  <a:lnTo>
                    <a:pt x="0" y="67589"/>
                  </a:lnTo>
                  <a:lnTo>
                    <a:pt x="85725" y="67589"/>
                  </a:lnTo>
                  <a:close/>
                  <a:moveTo>
                    <a:pt x="85725" y="914"/>
                  </a:moveTo>
                  <a:lnTo>
                    <a:pt x="85725" y="19964"/>
                  </a:lnTo>
                  <a:lnTo>
                    <a:pt x="0" y="19964"/>
                  </a:lnTo>
                  <a:lnTo>
                    <a:pt x="0" y="914"/>
                  </a:lnTo>
                  <a:lnTo>
                    <a:pt x="85725" y="914"/>
                  </a:lnTo>
                  <a:close/>
                </a:path>
              </a:pathLst>
            </a:custGeom>
            <a:solidFill>
              <a:srgbClr val="EFFD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A9A0E7E-3A5F-418F-B1DA-1A0F20B32C53}"/>
              </a:ext>
            </a:extLst>
          </p:cNvPr>
          <p:cNvGrpSpPr/>
          <p:nvPr/>
        </p:nvGrpSpPr>
        <p:grpSpPr>
          <a:xfrm>
            <a:off x="1881121" y="1030677"/>
            <a:ext cx="8429757" cy="793299"/>
            <a:chOff x="1954524" y="1030677"/>
            <a:chExt cx="8429757" cy="793299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B7D8426-2BC8-43BB-8874-2F311BE92D4B}"/>
                </a:ext>
              </a:extLst>
            </p:cNvPr>
            <p:cNvGrpSpPr/>
            <p:nvPr/>
          </p:nvGrpSpPr>
          <p:grpSpPr>
            <a:xfrm>
              <a:off x="1954524" y="1030677"/>
              <a:ext cx="2481653" cy="787509"/>
              <a:chOff x="1022948" y="977844"/>
              <a:chExt cx="2481653" cy="787509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254E6D3-6E8C-4BD3-A849-EB5BE92F304E}"/>
                  </a:ext>
                </a:extLst>
              </p:cNvPr>
              <p:cNvSpPr/>
              <p:nvPr/>
            </p:nvSpPr>
            <p:spPr>
              <a:xfrm>
                <a:off x="1022948" y="977844"/>
                <a:ext cx="2481653" cy="787509"/>
              </a:xfrm>
              <a:prstGeom prst="roundRect">
                <a:avLst>
                  <a:gd name="adj" fmla="val 14180"/>
                </a:avLst>
              </a:prstGeom>
              <a:solidFill>
                <a:srgbClr val="005845"/>
              </a:solidFill>
              <a:ln>
                <a:solidFill>
                  <a:srgbClr val="005845"/>
                </a:solidFill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69A7F415-C095-43E2-A6E6-BF6AE15379E6}"/>
                  </a:ext>
                </a:extLst>
              </p:cNvPr>
              <p:cNvSpPr txBox="1"/>
              <p:nvPr/>
            </p:nvSpPr>
            <p:spPr>
              <a:xfrm>
                <a:off x="1441273" y="1522044"/>
                <a:ext cx="16450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spc="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colaboradores ativos</a:t>
                </a:r>
              </a:p>
            </p:txBody>
          </p:sp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A9B6C2FE-3AFE-4164-B753-FE6D63C3F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6774" y="1164734"/>
                <a:ext cx="413728" cy="413728"/>
              </a:xfrm>
              <a:prstGeom prst="rect">
                <a:avLst/>
              </a:prstGeom>
            </p:spPr>
          </p:pic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1A76A1EB-3DB1-4A41-9854-34FEE5AD7F18}"/>
                </a:ext>
              </a:extLst>
            </p:cNvPr>
            <p:cNvGrpSpPr/>
            <p:nvPr/>
          </p:nvGrpSpPr>
          <p:grpSpPr>
            <a:xfrm>
              <a:off x="4928576" y="1030677"/>
              <a:ext cx="2481653" cy="787509"/>
              <a:chOff x="4076043" y="977844"/>
              <a:chExt cx="2481653" cy="787509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C291BD34-32DF-4163-9B19-9D5B80C75325}"/>
                  </a:ext>
                </a:extLst>
              </p:cNvPr>
              <p:cNvSpPr/>
              <p:nvPr/>
            </p:nvSpPr>
            <p:spPr>
              <a:xfrm>
                <a:off x="4076043" y="977844"/>
                <a:ext cx="2481653" cy="787509"/>
              </a:xfrm>
              <a:prstGeom prst="roundRect">
                <a:avLst>
                  <a:gd name="adj" fmla="val 14180"/>
                </a:avLst>
              </a:prstGeom>
              <a:solidFill>
                <a:srgbClr val="BB2B38"/>
              </a:solidFill>
              <a:ln>
                <a:solidFill>
                  <a:srgbClr val="BB2B38"/>
                </a:solidFill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8CF550E-2218-4C83-B65E-78710FE45E3A}"/>
                  </a:ext>
                </a:extLst>
              </p:cNvPr>
              <p:cNvSpPr txBox="1"/>
              <p:nvPr/>
            </p:nvSpPr>
            <p:spPr>
              <a:xfrm>
                <a:off x="4770085" y="1522044"/>
                <a:ext cx="10935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spc="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c/pendências</a:t>
                </a:r>
              </a:p>
            </p:txBody>
          </p:sp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1533F905-4331-4700-9921-336A1A780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198643" y="1164734"/>
                <a:ext cx="413728" cy="413728"/>
              </a:xfrm>
              <a:prstGeom prst="rect">
                <a:avLst/>
              </a:prstGeom>
            </p:spPr>
          </p:pic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28D977D3-910A-4699-8C86-68FB9CF37900}"/>
                </a:ext>
              </a:extLst>
            </p:cNvPr>
            <p:cNvGrpSpPr/>
            <p:nvPr/>
          </p:nvGrpSpPr>
          <p:grpSpPr>
            <a:xfrm>
              <a:off x="7902628" y="1036467"/>
              <a:ext cx="2481653" cy="787509"/>
              <a:chOff x="6971052" y="983634"/>
              <a:chExt cx="2481653" cy="787509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26DEA35A-DCF6-4C51-80F2-8C92B2A69A8E}"/>
                  </a:ext>
                </a:extLst>
              </p:cNvPr>
              <p:cNvSpPr/>
              <p:nvPr/>
            </p:nvSpPr>
            <p:spPr>
              <a:xfrm>
                <a:off x="6971052" y="983634"/>
                <a:ext cx="2481653" cy="787509"/>
              </a:xfrm>
              <a:prstGeom prst="roundRect">
                <a:avLst>
                  <a:gd name="adj" fmla="val 14180"/>
                </a:avLst>
              </a:prstGeom>
              <a:solidFill>
                <a:srgbClr val="006DD6"/>
              </a:solidFill>
              <a:ln>
                <a:noFill/>
              </a:ln>
              <a:effectLst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0A96A33-5B34-4E71-9776-DE76A8C4BEAD}"/>
                  </a:ext>
                </a:extLst>
              </p:cNvPr>
              <p:cNvSpPr txBox="1"/>
              <p:nvPr/>
            </p:nvSpPr>
            <p:spPr>
              <a:xfrm>
                <a:off x="7762877" y="1522044"/>
                <a:ext cx="8980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spc="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realizados</a:t>
                </a:r>
              </a:p>
            </p:txBody>
          </p:sp>
          <p:pic>
            <p:nvPicPr>
              <p:cNvPr id="55" name="Imagem 54">
                <a:extLst>
                  <a:ext uri="{FF2B5EF4-FFF2-40B4-BE49-F238E27FC236}">
                    <a16:creationId xmlns:a16="http://schemas.microsoft.com/office/drawing/2014/main" id="{D998EACE-F6A6-4583-8B81-7FE4E390E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95995" y="1170524"/>
                <a:ext cx="413728" cy="413728"/>
              </a:xfrm>
              <a:prstGeom prst="rect">
                <a:avLst/>
              </a:prstGeom>
            </p:spPr>
          </p:pic>
        </p:grpSp>
      </p:grp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81183424-935B-4644-9729-F35871A6E38C}"/>
              </a:ext>
            </a:extLst>
          </p:cNvPr>
          <p:cNvSpPr/>
          <p:nvPr/>
        </p:nvSpPr>
        <p:spPr>
          <a:xfrm>
            <a:off x="768083" y="1992747"/>
            <a:ext cx="3668094" cy="173990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6666BC9-8C64-49FD-AC49-2A98C7D71A26}"/>
              </a:ext>
            </a:extLst>
          </p:cNvPr>
          <p:cNvSpPr/>
          <p:nvPr/>
        </p:nvSpPr>
        <p:spPr>
          <a:xfrm>
            <a:off x="4594667" y="2017057"/>
            <a:ext cx="7483033" cy="1716743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D4454B3A-1DE5-456F-AF42-83032C665916}"/>
              </a:ext>
            </a:extLst>
          </p:cNvPr>
          <p:cNvSpPr/>
          <p:nvPr/>
        </p:nvSpPr>
        <p:spPr>
          <a:xfrm>
            <a:off x="766660" y="3844101"/>
            <a:ext cx="2611540" cy="297074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7877BB4-3496-4669-A65F-7DC06F1FACCC}"/>
              </a:ext>
            </a:extLst>
          </p:cNvPr>
          <p:cNvSpPr/>
          <p:nvPr/>
        </p:nvSpPr>
        <p:spPr>
          <a:xfrm>
            <a:off x="3535268" y="3867035"/>
            <a:ext cx="2611540" cy="297074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79BA3AD-F700-42F9-A592-719F644D949C}"/>
              </a:ext>
            </a:extLst>
          </p:cNvPr>
          <p:cNvSpPr/>
          <p:nvPr/>
        </p:nvSpPr>
        <p:spPr>
          <a:xfrm>
            <a:off x="6303876" y="3821381"/>
            <a:ext cx="5773824" cy="297074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ED3976A-D518-4FD3-A916-3D49D30E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312" b="7331"/>
          <a:stretch/>
        </p:blipFill>
        <p:spPr>
          <a:xfrm>
            <a:off x="-168" y="379625"/>
            <a:ext cx="12191980" cy="6525491"/>
          </a:xfrm>
          <a:prstGeom prst="rect">
            <a:avLst/>
          </a:prstGeom>
        </p:spPr>
      </p:pic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4CC2799B-A605-45A9-B6B9-54F03D54DD2A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0A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D586C81-FEA3-4E99-B54F-4F77527C5F7F}"/>
              </a:ext>
            </a:extLst>
          </p:cNvPr>
          <p:cNvSpPr/>
          <p:nvPr/>
        </p:nvSpPr>
        <p:spPr>
          <a:xfrm>
            <a:off x="0" y="0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002D0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rgbClr val="3C4A3E">
                <a:alpha val="49804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370D2E-5D46-4E9E-932F-C6586A66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48" y="292044"/>
            <a:ext cx="1114425" cy="7875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37128E-FEA3-49B9-BF31-A549E408C700}"/>
              </a:ext>
            </a:extLst>
          </p:cNvPr>
          <p:cNvSpPr txBox="1"/>
          <p:nvPr/>
        </p:nvSpPr>
        <p:spPr>
          <a:xfrm>
            <a:off x="766660" y="292044"/>
            <a:ext cx="543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cap="sm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Reciclagem Farmacovigilância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56CAC5-C99D-4E63-9BF4-B5DE6738097F}"/>
              </a:ext>
            </a:extLst>
          </p:cNvPr>
          <p:cNvGrpSpPr/>
          <p:nvPr/>
        </p:nvGrpSpPr>
        <p:grpSpPr>
          <a:xfrm>
            <a:off x="209885" y="289350"/>
            <a:ext cx="189821" cy="180550"/>
            <a:chOff x="178758" y="289350"/>
            <a:chExt cx="240338" cy="228600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B9E292C-2D2D-43A0-8906-30285D64673F}"/>
                </a:ext>
              </a:extLst>
            </p:cNvPr>
            <p:cNvSpPr/>
            <p:nvPr/>
          </p:nvSpPr>
          <p:spPr>
            <a:xfrm>
              <a:off x="190496" y="289350"/>
              <a:ext cx="228600" cy="228600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49D465B-A32C-427B-80C4-A319161EE084}"/>
                </a:ext>
              </a:extLst>
            </p:cNvPr>
            <p:cNvSpPr/>
            <p:nvPr/>
          </p:nvSpPr>
          <p:spPr>
            <a:xfrm>
              <a:off x="178758" y="289350"/>
              <a:ext cx="240338" cy="203604"/>
            </a:xfrm>
            <a:custGeom>
              <a:avLst/>
              <a:gdLst>
                <a:gd name="connsiteX0" fmla="*/ 171450 w 180975"/>
                <a:gd name="connsiteY0" fmla="*/ 134264 h 153314"/>
                <a:gd name="connsiteX1" fmla="*/ 171450 w 180975"/>
                <a:gd name="connsiteY1" fmla="*/ 153314 h 153314"/>
                <a:gd name="connsiteX2" fmla="*/ 0 w 180975"/>
                <a:gd name="connsiteY2" fmla="*/ 153314 h 153314"/>
                <a:gd name="connsiteX3" fmla="*/ 0 w 180975"/>
                <a:gd name="connsiteY3" fmla="*/ 134264 h 153314"/>
                <a:gd name="connsiteX4" fmla="*/ 171450 w 180975"/>
                <a:gd name="connsiteY4" fmla="*/ 134264 h 153314"/>
                <a:gd name="connsiteX5" fmla="*/ 137198 w 180975"/>
                <a:gd name="connsiteY5" fmla="*/ 0 h 153314"/>
                <a:gd name="connsiteX6" fmla="*/ 180975 w 180975"/>
                <a:gd name="connsiteY6" fmla="*/ 43777 h 153314"/>
                <a:gd name="connsiteX7" fmla="*/ 137198 w 180975"/>
                <a:gd name="connsiteY7" fmla="*/ 87554 h 153314"/>
                <a:gd name="connsiteX8" fmla="*/ 123730 w 180975"/>
                <a:gd name="connsiteY8" fmla="*/ 74085 h 153314"/>
                <a:gd name="connsiteX9" fmla="*/ 154038 w 180975"/>
                <a:gd name="connsiteY9" fmla="*/ 43777 h 153314"/>
                <a:gd name="connsiteX10" fmla="*/ 123730 w 180975"/>
                <a:gd name="connsiteY10" fmla="*/ 13468 h 153314"/>
                <a:gd name="connsiteX11" fmla="*/ 137198 w 180975"/>
                <a:gd name="connsiteY11" fmla="*/ 0 h 153314"/>
                <a:gd name="connsiteX12" fmla="*/ 85725 w 180975"/>
                <a:gd name="connsiteY12" fmla="*/ 67589 h 153314"/>
                <a:gd name="connsiteX13" fmla="*/ 85725 w 180975"/>
                <a:gd name="connsiteY13" fmla="*/ 86639 h 153314"/>
                <a:gd name="connsiteX14" fmla="*/ 0 w 180975"/>
                <a:gd name="connsiteY14" fmla="*/ 86639 h 153314"/>
                <a:gd name="connsiteX15" fmla="*/ 0 w 180975"/>
                <a:gd name="connsiteY15" fmla="*/ 67589 h 153314"/>
                <a:gd name="connsiteX16" fmla="*/ 85725 w 180975"/>
                <a:gd name="connsiteY16" fmla="*/ 67589 h 153314"/>
                <a:gd name="connsiteX17" fmla="*/ 85725 w 180975"/>
                <a:gd name="connsiteY17" fmla="*/ 914 h 153314"/>
                <a:gd name="connsiteX18" fmla="*/ 85725 w 180975"/>
                <a:gd name="connsiteY18" fmla="*/ 19964 h 153314"/>
                <a:gd name="connsiteX19" fmla="*/ 0 w 180975"/>
                <a:gd name="connsiteY19" fmla="*/ 19964 h 153314"/>
                <a:gd name="connsiteX20" fmla="*/ 0 w 180975"/>
                <a:gd name="connsiteY20" fmla="*/ 914 h 153314"/>
                <a:gd name="connsiteX21" fmla="*/ 85725 w 180975"/>
                <a:gd name="connsiteY21" fmla="*/ 914 h 15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975" h="153314">
                  <a:moveTo>
                    <a:pt x="171450" y="134264"/>
                  </a:moveTo>
                  <a:lnTo>
                    <a:pt x="171450" y="153314"/>
                  </a:lnTo>
                  <a:lnTo>
                    <a:pt x="0" y="153314"/>
                  </a:lnTo>
                  <a:lnTo>
                    <a:pt x="0" y="134264"/>
                  </a:lnTo>
                  <a:lnTo>
                    <a:pt x="171450" y="134264"/>
                  </a:lnTo>
                  <a:close/>
                  <a:moveTo>
                    <a:pt x="137198" y="0"/>
                  </a:moveTo>
                  <a:lnTo>
                    <a:pt x="180975" y="43777"/>
                  </a:lnTo>
                  <a:lnTo>
                    <a:pt x="137198" y="87554"/>
                  </a:lnTo>
                  <a:lnTo>
                    <a:pt x="123730" y="74085"/>
                  </a:lnTo>
                  <a:lnTo>
                    <a:pt x="154038" y="43777"/>
                  </a:lnTo>
                  <a:lnTo>
                    <a:pt x="123730" y="13468"/>
                  </a:lnTo>
                  <a:lnTo>
                    <a:pt x="137198" y="0"/>
                  </a:lnTo>
                  <a:close/>
                  <a:moveTo>
                    <a:pt x="85725" y="67589"/>
                  </a:moveTo>
                  <a:lnTo>
                    <a:pt x="85725" y="86639"/>
                  </a:lnTo>
                  <a:lnTo>
                    <a:pt x="0" y="86639"/>
                  </a:lnTo>
                  <a:lnTo>
                    <a:pt x="0" y="67589"/>
                  </a:lnTo>
                  <a:lnTo>
                    <a:pt x="85725" y="67589"/>
                  </a:lnTo>
                  <a:close/>
                  <a:moveTo>
                    <a:pt x="85725" y="914"/>
                  </a:moveTo>
                  <a:lnTo>
                    <a:pt x="85725" y="19964"/>
                  </a:lnTo>
                  <a:lnTo>
                    <a:pt x="0" y="19964"/>
                  </a:lnTo>
                  <a:lnTo>
                    <a:pt x="0" y="914"/>
                  </a:lnTo>
                  <a:lnTo>
                    <a:pt x="85725" y="914"/>
                  </a:lnTo>
                  <a:close/>
                </a:path>
              </a:pathLst>
            </a:custGeom>
            <a:solidFill>
              <a:srgbClr val="EFFD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A9A0E7E-3A5F-418F-B1DA-1A0F20B32C53}"/>
              </a:ext>
            </a:extLst>
          </p:cNvPr>
          <p:cNvGrpSpPr/>
          <p:nvPr/>
        </p:nvGrpSpPr>
        <p:grpSpPr>
          <a:xfrm>
            <a:off x="1881121" y="1030677"/>
            <a:ext cx="8429757" cy="793299"/>
            <a:chOff x="1954524" y="1030677"/>
            <a:chExt cx="8429757" cy="793299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B7D8426-2BC8-43BB-8874-2F311BE92D4B}"/>
                </a:ext>
              </a:extLst>
            </p:cNvPr>
            <p:cNvGrpSpPr/>
            <p:nvPr/>
          </p:nvGrpSpPr>
          <p:grpSpPr>
            <a:xfrm>
              <a:off x="1954524" y="1030677"/>
              <a:ext cx="2481653" cy="790421"/>
              <a:chOff x="1022948" y="977844"/>
              <a:chExt cx="2481653" cy="790421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254E6D3-6E8C-4BD3-A849-EB5BE92F304E}"/>
                  </a:ext>
                </a:extLst>
              </p:cNvPr>
              <p:cNvSpPr/>
              <p:nvPr/>
            </p:nvSpPr>
            <p:spPr>
              <a:xfrm>
                <a:off x="1022948" y="977844"/>
                <a:ext cx="2481653" cy="787509"/>
              </a:xfrm>
              <a:prstGeom prst="roundRect">
                <a:avLst>
                  <a:gd name="adj" fmla="val 14180"/>
                </a:avLst>
              </a:prstGeom>
              <a:solidFill>
                <a:srgbClr val="005845"/>
              </a:solidFill>
              <a:ln>
                <a:solidFill>
                  <a:srgbClr val="005845"/>
                </a:solidFill>
              </a:ln>
              <a:effectLst>
                <a:glow rad="101600">
                  <a:srgbClr val="005845">
                    <a:alpha val="60000"/>
                  </a:srgbClr>
                </a:glow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69A7F415-C095-43E2-A6E6-BF6AE15379E6}"/>
                  </a:ext>
                </a:extLst>
              </p:cNvPr>
              <p:cNvSpPr txBox="1"/>
              <p:nvPr/>
            </p:nvSpPr>
            <p:spPr>
              <a:xfrm>
                <a:off x="1337078" y="1522044"/>
                <a:ext cx="1853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spc="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nº de colaboradores</a:t>
                </a:r>
              </a:p>
            </p:txBody>
          </p:sp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A9B6C2FE-3AFE-4164-B753-FE6D63C3F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6774" y="1164734"/>
                <a:ext cx="413728" cy="413728"/>
              </a:xfrm>
              <a:prstGeom prst="rect">
                <a:avLst/>
              </a:prstGeom>
            </p:spPr>
          </p:pic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1A76A1EB-3DB1-4A41-9854-34FEE5AD7F18}"/>
                </a:ext>
              </a:extLst>
            </p:cNvPr>
            <p:cNvGrpSpPr/>
            <p:nvPr/>
          </p:nvGrpSpPr>
          <p:grpSpPr>
            <a:xfrm>
              <a:off x="4928576" y="1030677"/>
              <a:ext cx="2481653" cy="790421"/>
              <a:chOff x="4076043" y="977844"/>
              <a:chExt cx="2481653" cy="790421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C291BD34-32DF-4163-9B19-9D5B80C75325}"/>
                  </a:ext>
                </a:extLst>
              </p:cNvPr>
              <p:cNvSpPr/>
              <p:nvPr/>
            </p:nvSpPr>
            <p:spPr>
              <a:xfrm>
                <a:off x="4076043" y="977844"/>
                <a:ext cx="2481653" cy="787509"/>
              </a:xfrm>
              <a:prstGeom prst="roundRect">
                <a:avLst>
                  <a:gd name="adj" fmla="val 14180"/>
                </a:avLst>
              </a:prstGeom>
              <a:solidFill>
                <a:srgbClr val="BB2B38"/>
              </a:solidFill>
              <a:ln>
                <a:solidFill>
                  <a:srgbClr val="BB2B38"/>
                </a:solidFill>
              </a:ln>
              <a:effectLst>
                <a:glow rad="101600">
                  <a:srgbClr val="BB2B38">
                    <a:alpha val="60000"/>
                  </a:srgbClr>
                </a:glow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8CF550E-2218-4C83-B65E-78710FE45E3A}"/>
                  </a:ext>
                </a:extLst>
              </p:cNvPr>
              <p:cNvSpPr txBox="1"/>
              <p:nvPr/>
            </p:nvSpPr>
            <p:spPr>
              <a:xfrm>
                <a:off x="4802947" y="1522044"/>
                <a:ext cx="10278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spc="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pendentes</a:t>
                </a:r>
              </a:p>
            </p:txBody>
          </p:sp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1533F905-4331-4700-9921-336A1A780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198643" y="1164734"/>
                <a:ext cx="413728" cy="413728"/>
              </a:xfrm>
              <a:prstGeom prst="rect">
                <a:avLst/>
              </a:prstGeom>
            </p:spPr>
          </p:pic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28D977D3-910A-4699-8C86-68FB9CF37900}"/>
                </a:ext>
              </a:extLst>
            </p:cNvPr>
            <p:cNvGrpSpPr/>
            <p:nvPr/>
          </p:nvGrpSpPr>
          <p:grpSpPr>
            <a:xfrm>
              <a:off x="7902628" y="1036467"/>
              <a:ext cx="2481653" cy="787509"/>
              <a:chOff x="6971052" y="983634"/>
              <a:chExt cx="2481653" cy="787509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26DEA35A-DCF6-4C51-80F2-8C92B2A69A8E}"/>
                  </a:ext>
                </a:extLst>
              </p:cNvPr>
              <p:cNvSpPr/>
              <p:nvPr/>
            </p:nvSpPr>
            <p:spPr>
              <a:xfrm>
                <a:off x="6971052" y="983634"/>
                <a:ext cx="2481653" cy="787509"/>
              </a:xfrm>
              <a:prstGeom prst="roundRect">
                <a:avLst>
                  <a:gd name="adj" fmla="val 14180"/>
                </a:avLst>
              </a:prstGeom>
              <a:solidFill>
                <a:srgbClr val="006DD6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101600" dist="63500" dir="2700000" algn="tl" rotWithShape="0">
                  <a:srgbClr val="1C262D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0A96A33-5B34-4E71-9776-DE76A8C4BEAD}"/>
                  </a:ext>
                </a:extLst>
              </p:cNvPr>
              <p:cNvSpPr txBox="1"/>
              <p:nvPr/>
            </p:nvSpPr>
            <p:spPr>
              <a:xfrm>
                <a:off x="7730016" y="1522044"/>
                <a:ext cx="9637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spc="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treinados</a:t>
                </a:r>
              </a:p>
            </p:txBody>
          </p:sp>
          <p:pic>
            <p:nvPicPr>
              <p:cNvPr id="55" name="Imagem 54">
                <a:extLst>
                  <a:ext uri="{FF2B5EF4-FFF2-40B4-BE49-F238E27FC236}">
                    <a16:creationId xmlns:a16="http://schemas.microsoft.com/office/drawing/2014/main" id="{D998EACE-F6A6-4583-8B81-7FE4E390E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95995" y="1170524"/>
                <a:ext cx="413728" cy="413728"/>
              </a:xfrm>
              <a:prstGeom prst="rect">
                <a:avLst/>
              </a:prstGeom>
            </p:spPr>
          </p:pic>
        </p:grpSp>
      </p:grp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81183424-935B-4644-9729-F35871A6E38C}"/>
              </a:ext>
            </a:extLst>
          </p:cNvPr>
          <p:cNvSpPr/>
          <p:nvPr/>
        </p:nvSpPr>
        <p:spPr>
          <a:xfrm>
            <a:off x="768083" y="1992747"/>
            <a:ext cx="3668094" cy="173990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6666BC9-8C64-49FD-AC49-2A98C7D71A26}"/>
              </a:ext>
            </a:extLst>
          </p:cNvPr>
          <p:cNvSpPr/>
          <p:nvPr/>
        </p:nvSpPr>
        <p:spPr>
          <a:xfrm>
            <a:off x="4594667" y="2017057"/>
            <a:ext cx="7483033" cy="1716743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D4454B3A-1DE5-456F-AF42-83032C665916}"/>
              </a:ext>
            </a:extLst>
          </p:cNvPr>
          <p:cNvSpPr/>
          <p:nvPr/>
        </p:nvSpPr>
        <p:spPr>
          <a:xfrm>
            <a:off x="766660" y="3844101"/>
            <a:ext cx="2611540" cy="297074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7877BB4-3496-4669-A65F-7DC06F1FACCC}"/>
              </a:ext>
            </a:extLst>
          </p:cNvPr>
          <p:cNvSpPr/>
          <p:nvPr/>
        </p:nvSpPr>
        <p:spPr>
          <a:xfrm>
            <a:off x="3535268" y="3867035"/>
            <a:ext cx="2611540" cy="297074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79BA3AD-F700-42F9-A592-719F644D949C}"/>
              </a:ext>
            </a:extLst>
          </p:cNvPr>
          <p:cNvSpPr/>
          <p:nvPr/>
        </p:nvSpPr>
        <p:spPr>
          <a:xfrm>
            <a:off x="6303876" y="3821381"/>
            <a:ext cx="5773824" cy="2970740"/>
          </a:xfrm>
          <a:prstGeom prst="roundRect">
            <a:avLst>
              <a:gd name="adj" fmla="val 4988"/>
            </a:avLst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3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Aparecido da Silva</dc:creator>
  <cp:lastModifiedBy>Cristiano Silva</cp:lastModifiedBy>
  <cp:revision>10</cp:revision>
  <dcterms:created xsi:type="dcterms:W3CDTF">2021-02-05T19:49:30Z</dcterms:created>
  <dcterms:modified xsi:type="dcterms:W3CDTF">2022-10-23T12:47:08Z</dcterms:modified>
</cp:coreProperties>
</file>