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61" r:id="rId5"/>
    <p:sldId id="258" r:id="rId6"/>
    <p:sldId id="278" r:id="rId7"/>
    <p:sldId id="257" r:id="rId8"/>
    <p:sldId id="279" r:id="rId9"/>
    <p:sldId id="281" r:id="rId10"/>
    <p:sldId id="256" r:id="rId11"/>
    <p:sldId id="280" r:id="rId12"/>
    <p:sldId id="260" r:id="rId13"/>
    <p:sldId id="277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B4C"/>
    <a:srgbClr val="FFD166"/>
    <a:srgbClr val="06D6A0"/>
    <a:srgbClr val="EF476F"/>
    <a:srgbClr val="F2F2F2"/>
    <a:srgbClr val="FFFFFF"/>
    <a:srgbClr val="8BC34A"/>
    <a:srgbClr val="118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8975A7-096C-456A-8775-E8408758A526}" v="109" dt="2021-11-10T00:14:05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96" y="-13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1199B-FDA9-4188-9C15-BF0BB9286D1D}" type="datetimeFigureOut">
              <a:rPr lang="pt-PT" smtClean="0"/>
              <a:t>15/12/2021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C1BDF-FF8E-4EF3-B632-5ABC578313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581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4D2AB-6603-4036-930D-7DF2A8295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347FCC-FE89-4A1B-986C-129F11119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8D1A62A-1A23-439D-9BC3-F555A0B5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3307-4CA9-4AEB-A2B1-84D27B575134}" type="datetimeFigureOut">
              <a:rPr lang="pt-PT" smtClean="0"/>
              <a:t>15/12/2021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59A91D8-E96E-478E-958C-EB2F053F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AD354B-C24F-4008-ABF7-C241B604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B992-8ABC-4073-BD47-793FEB6948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458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83AD8-781E-4264-8BD5-8588EE27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2DBAF9B-46D1-463A-B780-619242971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8CCB5FE-AF4B-4381-86D0-EAAA67A2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3307-4CA9-4AEB-A2B1-84D27B575134}" type="datetimeFigureOut">
              <a:rPr lang="pt-PT" smtClean="0"/>
              <a:t>15/12/2021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426757A-D7A9-4CA8-B25A-37EFCA44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850C4D4-02BE-4CAF-A7A9-A007818B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B992-8ABC-4073-BD47-793FEB6948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23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45E011-F362-41BB-96D7-9A0D07FA0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4DA08EE-E67D-42C9-A403-C8EF1702E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4F78487-2E2F-4BE4-8D72-CEE64B2C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3307-4CA9-4AEB-A2B1-84D27B575134}" type="datetimeFigureOut">
              <a:rPr lang="pt-PT" smtClean="0"/>
              <a:t>15/12/2021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A61C356-1FFA-43D1-B364-7EC62B62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9E6E16F-316E-4034-AD02-89240438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B992-8ABC-4073-BD47-793FEB6948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9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0BCED-A1E7-4C79-A179-AE38ABDA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172CB9-7D34-48C2-BAF8-12A7F454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567EB58-E3B9-4120-9DD9-F94FB752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3307-4CA9-4AEB-A2B1-84D27B575134}" type="datetimeFigureOut">
              <a:rPr lang="pt-PT" smtClean="0"/>
              <a:t>15/12/2021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74CADB-DDB2-4F9C-8BBB-8A12E089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6E130EE-2EB4-4163-984B-7245539F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B992-8ABC-4073-BD47-793FEB6948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320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9F8EB-F95F-4B35-9DC8-C76DDE33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7D2E5F0-8DF0-4275-BCD6-F92737CF4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DAC6231-9308-49DA-8950-95A5FE3D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3307-4CA9-4AEB-A2B1-84D27B575134}" type="datetimeFigureOut">
              <a:rPr lang="pt-PT" smtClean="0"/>
              <a:t>15/12/2021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D5E42EA-39D4-43FE-9B3F-1B40B584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DC1E1B5-F614-46A1-8A0F-80558736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B992-8ABC-4073-BD47-793FEB6948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830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499A2-68DA-41DA-859E-D2E1D0B3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614AE3E-AC79-4438-BA65-2F2CC8D69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0AF8AB6-DFC8-4D26-A4E9-AB37181F2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0979ACB-14E2-48E3-8619-19005DCE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3307-4CA9-4AEB-A2B1-84D27B575134}" type="datetimeFigureOut">
              <a:rPr lang="pt-PT" smtClean="0"/>
              <a:t>15/12/2021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2E0625C-3B43-4B48-8FD5-57993FEA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10E32F5-58D8-4318-B8F9-75517775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B992-8ABC-4073-BD47-793FEB6948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409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7BC5C-CCAE-4496-9D15-0F72217D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A80E078-9B16-4AF6-A0E4-E5D8E7190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AA6B041-DA56-4A03-A34F-65DF0ECEF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36A2C3B-4CE2-4B62-8816-75D981D96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C9D5A17-CCC8-4CC5-B7C0-504688792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50BF2EC-A4EE-41A3-A5D7-E40E30EE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3307-4CA9-4AEB-A2B1-84D27B575134}" type="datetimeFigureOut">
              <a:rPr lang="pt-PT" smtClean="0"/>
              <a:t>15/12/2021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9795609-27F9-423D-9870-23F800D8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0A2A702-FB1E-4024-B6D5-9DA5762C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B992-8ABC-4073-BD47-793FEB6948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833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0BB0D-420F-4974-8F07-48856516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42E77B1-2CBE-45DF-8767-8E3D8694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3307-4CA9-4AEB-A2B1-84D27B575134}" type="datetimeFigureOut">
              <a:rPr lang="pt-PT" smtClean="0"/>
              <a:t>15/12/2021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C8E7AFD-E2B5-4544-9CD8-E002F0D8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9BAE0A3-8F53-44B8-BE2D-D27E1537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B992-8ABC-4073-BD47-793FEB6948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41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A50A568-1958-4588-A049-773A771B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3307-4CA9-4AEB-A2B1-84D27B575134}" type="datetimeFigureOut">
              <a:rPr lang="pt-PT" smtClean="0"/>
              <a:t>15/12/2021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9FD2D68-7B0C-4687-878E-C854A39A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4670EBB-2F37-4692-95A2-D4C82BC8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B992-8ABC-4073-BD47-793FEB6948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918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F58F9-E16D-4AC5-ADD7-A93225DC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7BD3B9-1FB4-47FD-8DCF-5BF83D72A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F149678-66C6-4F01-BA10-B86395A1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BFE3285-7B28-49CB-9F5B-2B2856F3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3307-4CA9-4AEB-A2B1-84D27B575134}" type="datetimeFigureOut">
              <a:rPr lang="pt-PT" smtClean="0"/>
              <a:t>15/12/2021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BEABAF0-3C62-4ACE-9D24-CCBAD9E8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B8B9612-B8D1-4096-9A13-581BA300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B992-8ABC-4073-BD47-793FEB6948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459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79468-9B01-4737-8A87-BD390DE2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5268EEA-A250-4702-B7FB-27F5236FF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BEFBC35-27D6-4677-A307-735F5C4EC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4045812-E17F-4828-8496-6584ECE4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3307-4CA9-4AEB-A2B1-84D27B575134}" type="datetimeFigureOut">
              <a:rPr lang="pt-PT" smtClean="0"/>
              <a:t>15/12/2021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BC35902-14F9-4FED-A4F3-D1082C8A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E4A0ABC-1890-41E6-A620-E2903BAD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B992-8ABC-4073-BD47-793FEB6948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928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9F6A6FD-DD28-4F2F-B15B-14848136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A049625-31CD-4568-BEED-0FB0C4F08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EC61F7-86C9-4A5D-90FA-DAB072CA2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13307-4CA9-4AEB-A2B1-84D27B575134}" type="datetimeFigureOut">
              <a:rPr lang="pt-PT" smtClean="0"/>
              <a:t>15/12/2021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89E5326-60C8-4CCF-A1D1-78462AA1C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8BB5C79-A6B4-4DC6-90CB-3478FD30A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EB992-8ABC-4073-BD47-793FEB6948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066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slide" Target="slide9.xml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18" Type="http://schemas.openxmlformats.org/officeDocument/2006/relationships/slide" Target="slide7.xml"/><Relationship Id="rId3" Type="http://schemas.openxmlformats.org/officeDocument/2006/relationships/image" Target="../media/image3.png"/><Relationship Id="rId21" Type="http://schemas.openxmlformats.org/officeDocument/2006/relationships/image" Target="../media/image8.png"/><Relationship Id="rId7" Type="http://schemas.openxmlformats.org/officeDocument/2006/relationships/image" Target="../media/image35.jpg"/><Relationship Id="rId12" Type="http://schemas.openxmlformats.org/officeDocument/2006/relationships/image" Target="../media/image39.png"/><Relationship Id="rId17" Type="http://schemas.openxmlformats.org/officeDocument/2006/relationships/image" Target="../media/image5.png"/><Relationship Id="rId25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image" Target="../media/image43.png"/><Relationship Id="rId20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microsoft.com/office/2007/relationships/hdphoto" Target="../media/hdphoto1.wdp"/><Relationship Id="rId24" Type="http://schemas.openxmlformats.org/officeDocument/2006/relationships/image" Target="../media/image10.png"/><Relationship Id="rId5" Type="http://schemas.openxmlformats.org/officeDocument/2006/relationships/image" Target="../media/image1.png"/><Relationship Id="rId15" Type="http://schemas.openxmlformats.org/officeDocument/2006/relationships/image" Target="../media/image42.png"/><Relationship Id="rId23" Type="http://schemas.openxmlformats.org/officeDocument/2006/relationships/slide" Target="slide4.xml"/><Relationship Id="rId10" Type="http://schemas.openxmlformats.org/officeDocument/2006/relationships/image" Target="../media/image38.png"/><Relationship Id="rId19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37.png"/><Relationship Id="rId14" Type="http://schemas.openxmlformats.org/officeDocument/2006/relationships/image" Target="../media/image41.png"/><Relationship Id="rId2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slide" Target="slide7.xml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slide" Target="slide4.xml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slide" Target="slide9.xml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slide" Target="slide7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slide" Target="slide4.xml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slide" Target="slide9.xm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10.png"/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12" Type="http://schemas.openxmlformats.org/officeDocument/2006/relationships/slide" Target="slide4.xml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slide" Target="slide9.xm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10.png"/><Relationship Id="rId18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27.png"/><Relationship Id="rId7" Type="http://schemas.openxmlformats.org/officeDocument/2006/relationships/image" Target="../media/image5.png"/><Relationship Id="rId12" Type="http://schemas.openxmlformats.org/officeDocument/2006/relationships/slide" Target="slide4.xml"/><Relationship Id="rId17" Type="http://schemas.openxmlformats.org/officeDocument/2006/relationships/image" Target="../media/image22.png"/><Relationship Id="rId2" Type="http://schemas.openxmlformats.org/officeDocument/2006/relationships/image" Target="../media/image23.png"/><Relationship Id="rId16" Type="http://schemas.openxmlformats.org/officeDocument/2006/relationships/image" Target="../media/image21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slide" Target="slide9.xml"/><Relationship Id="rId19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slide" Target="slide9.xml"/><Relationship Id="rId18" Type="http://schemas.openxmlformats.org/officeDocument/2006/relationships/image" Target="../media/image9.png"/><Relationship Id="rId3" Type="http://schemas.openxmlformats.org/officeDocument/2006/relationships/image" Target="../media/image23.png"/><Relationship Id="rId21" Type="http://schemas.openxmlformats.org/officeDocument/2006/relationships/image" Target="../media/image26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1.png"/><Relationship Id="rId2" Type="http://schemas.openxmlformats.org/officeDocument/2006/relationships/image" Target="../media/image27.png"/><Relationship Id="rId16" Type="http://schemas.openxmlformats.org/officeDocument/2006/relationships/image" Target="../media/image10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slide" Target="slide7.xml"/><Relationship Id="rId5" Type="http://schemas.openxmlformats.org/officeDocument/2006/relationships/image" Target="../media/image22.png"/><Relationship Id="rId15" Type="http://schemas.openxmlformats.org/officeDocument/2006/relationships/slide" Target="slide4.xml"/><Relationship Id="rId10" Type="http://schemas.openxmlformats.org/officeDocument/2006/relationships/image" Target="../media/image5.png"/><Relationship Id="rId19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4.png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slide" Target="slide9.xml"/><Relationship Id="rId12" Type="http://schemas.openxmlformats.org/officeDocument/2006/relationships/slide" Target="slide4.xml"/><Relationship Id="rId17" Type="http://schemas.openxmlformats.org/officeDocument/2006/relationships/image" Target="../media/image30.png"/><Relationship Id="rId2" Type="http://schemas.openxmlformats.org/officeDocument/2006/relationships/image" Target="../media/image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9.png"/><Relationship Id="rId10" Type="http://schemas.openxmlformats.org/officeDocument/2006/relationships/slide" Target="slide7.xml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slide" Target="slide9.xml"/><Relationship Id="rId12" Type="http://schemas.openxmlformats.org/officeDocument/2006/relationships/slide" Target="slide4.xml"/><Relationship Id="rId17" Type="http://schemas.openxmlformats.org/officeDocument/2006/relationships/image" Target="../media/image30.png"/><Relationship Id="rId2" Type="http://schemas.openxmlformats.org/officeDocument/2006/relationships/image" Target="../media/image32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10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1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4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8.png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10" Type="http://schemas.openxmlformats.org/officeDocument/2006/relationships/slide" Target="slide9.xml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36FF7A5-0433-4DDB-9B95-80E3BE2EC4F9}"/>
              </a:ext>
            </a:extLst>
          </p:cNvPr>
          <p:cNvGrpSpPr/>
          <p:nvPr/>
        </p:nvGrpSpPr>
        <p:grpSpPr>
          <a:xfrm>
            <a:off x="-1012701" y="1601793"/>
            <a:ext cx="828000" cy="828000"/>
            <a:chOff x="-1012701" y="1601793"/>
            <a:chExt cx="828000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B699D00-D162-4EC0-85DF-1E4C1A4F8094}"/>
                </a:ext>
              </a:extLst>
            </p:cNvPr>
            <p:cNvSpPr/>
            <p:nvPr/>
          </p:nvSpPr>
          <p:spPr>
            <a:xfrm>
              <a:off x="-1012701" y="1601793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C2761CC6-6D9D-4DFF-A91E-A77736133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870233" y="1720071"/>
              <a:ext cx="622281" cy="622281"/>
            </a:xfrm>
            <a:prstGeom prst="rect">
              <a:avLst/>
            </a:prstGeom>
          </p:spPr>
        </p:pic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5207ED04-4EA3-4BC3-A629-BE608D83D183}"/>
              </a:ext>
            </a:extLst>
          </p:cNvPr>
          <p:cNvGrpSpPr/>
          <p:nvPr/>
        </p:nvGrpSpPr>
        <p:grpSpPr>
          <a:xfrm>
            <a:off x="831866" y="258391"/>
            <a:ext cx="828000" cy="828000"/>
            <a:chOff x="3976391" y="529069"/>
            <a:chExt cx="828000" cy="828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58EEF9D-B2EF-4FFD-BA22-78D4BDCD7DED}"/>
                </a:ext>
              </a:extLst>
            </p:cNvPr>
            <p:cNvSpPr/>
            <p:nvPr/>
          </p:nvSpPr>
          <p:spPr>
            <a:xfrm>
              <a:off x="3976391" y="52906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43" name="Imagem 42">
              <a:extLst>
                <a:ext uri="{FF2B5EF4-FFF2-40B4-BE49-F238E27FC236}">
                  <a16:creationId xmlns:a16="http://schemas.microsoft.com/office/drawing/2014/main" id="{7017E673-08E6-4B14-B561-517781E06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5391" y="623823"/>
              <a:ext cx="630000" cy="630000"/>
            </a:xfrm>
            <a:prstGeom prst="rect">
              <a:avLst/>
            </a:prstGeom>
          </p:spPr>
        </p:pic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A332941-4C15-4B2B-AC04-88669909A297}"/>
              </a:ext>
            </a:extLst>
          </p:cNvPr>
          <p:cNvGrpSpPr/>
          <p:nvPr/>
        </p:nvGrpSpPr>
        <p:grpSpPr>
          <a:xfrm>
            <a:off x="-1058844" y="4351264"/>
            <a:ext cx="828000" cy="828000"/>
            <a:chOff x="3473024" y="1006915"/>
            <a:chExt cx="828000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B35FF73-A5BD-48A2-A7B3-2A6278EDB901}"/>
                </a:ext>
              </a:extLst>
            </p:cNvPr>
            <p:cNvSpPr/>
            <p:nvPr/>
          </p:nvSpPr>
          <p:spPr>
            <a:xfrm>
              <a:off x="3473024" y="100691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2EDDBE2-7D9C-4A0A-9EE0-12BE23BA3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2024" y="1105915"/>
              <a:ext cx="630000" cy="630000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5AB47532-1E6B-4D4B-9AD7-1E4924F8AEB4}"/>
              </a:ext>
            </a:extLst>
          </p:cNvPr>
          <p:cNvGrpSpPr/>
          <p:nvPr/>
        </p:nvGrpSpPr>
        <p:grpSpPr>
          <a:xfrm>
            <a:off x="-1075951" y="2889585"/>
            <a:ext cx="828000" cy="828000"/>
            <a:chOff x="7363061" y="4193917"/>
            <a:chExt cx="828000" cy="828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E8C5549-AC09-47D3-9BA1-0386F2F0DBC2}"/>
                </a:ext>
              </a:extLst>
            </p:cNvPr>
            <p:cNvSpPr/>
            <p:nvPr/>
          </p:nvSpPr>
          <p:spPr>
            <a:xfrm>
              <a:off x="7363061" y="419391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3C7FB297-DCFC-48FF-9764-21F2515A6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07061" y="4337917"/>
              <a:ext cx="540000" cy="540000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6223503B-3832-4A89-9983-BD050654CB27}"/>
              </a:ext>
            </a:extLst>
          </p:cNvPr>
          <p:cNvGrpSpPr/>
          <p:nvPr/>
        </p:nvGrpSpPr>
        <p:grpSpPr>
          <a:xfrm>
            <a:off x="-1012701" y="5844461"/>
            <a:ext cx="828000" cy="828000"/>
            <a:chOff x="2437284" y="5751517"/>
            <a:chExt cx="828000" cy="8280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0E8BABD-C7A0-44BF-8A60-38F696D75225}"/>
                </a:ext>
              </a:extLst>
            </p:cNvPr>
            <p:cNvSpPr/>
            <p:nvPr/>
          </p:nvSpPr>
          <p:spPr>
            <a:xfrm>
              <a:off x="2437284" y="575151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30D83B83-4B7E-48F8-B9A8-19AC93558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81284" y="5895517"/>
              <a:ext cx="540000" cy="540000"/>
            </a:xfrm>
            <a:prstGeom prst="rect">
              <a:avLst/>
            </a:prstGeom>
          </p:spPr>
        </p:pic>
      </p:grp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C220E43F-3AA7-40C0-AD49-25ABFDFBF424}"/>
              </a:ext>
            </a:extLst>
          </p:cNvPr>
          <p:cNvSpPr/>
          <p:nvPr/>
        </p:nvSpPr>
        <p:spPr>
          <a:xfrm rot="10800000">
            <a:off x="-14149" y="-6223632"/>
            <a:ext cx="1260014" cy="13508184"/>
          </a:xfrm>
          <a:custGeom>
            <a:avLst/>
            <a:gdLst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48757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48757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48757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10207 w 1260000"/>
              <a:gd name="connsiteY2" fmla="*/ 6595538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10207 w 1260000"/>
              <a:gd name="connsiteY2" fmla="*/ 6595538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2965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2965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10221 w 1260014"/>
              <a:gd name="connsiteY2" fmla="*/ 6595538 h 13508184"/>
              <a:gd name="connsiteX3" fmla="*/ 14 w 1260014"/>
              <a:gd name="connsiteY3" fmla="*/ 5831012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44088 w 1260014"/>
              <a:gd name="connsiteY2" fmla="*/ 6595538 h 13508184"/>
              <a:gd name="connsiteX3" fmla="*/ 14 w 1260014"/>
              <a:gd name="connsiteY3" fmla="*/ 5831012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0014" h="13508184">
                <a:moveTo>
                  <a:pt x="14" y="13508184"/>
                </a:moveTo>
                <a:lnTo>
                  <a:pt x="14" y="7347362"/>
                </a:lnTo>
                <a:cubicBezTo>
                  <a:pt x="-3068" y="7065710"/>
                  <a:pt x="536892" y="7032712"/>
                  <a:pt x="544088" y="6595538"/>
                </a:cubicBezTo>
                <a:cubicBezTo>
                  <a:pt x="532028" y="6148637"/>
                  <a:pt x="1164" y="6125365"/>
                  <a:pt x="14" y="5831012"/>
                </a:cubicBezTo>
                <a:lnTo>
                  <a:pt x="14" y="0"/>
                </a:lnTo>
                <a:lnTo>
                  <a:pt x="1260014" y="0"/>
                </a:lnTo>
                <a:lnTo>
                  <a:pt x="1260014" y="13508184"/>
                </a:lnTo>
                <a:lnTo>
                  <a:pt x="14" y="135081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A6B31F8E-5951-407E-893A-9F826D5D22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75" y="2172230"/>
            <a:ext cx="2989840" cy="1762315"/>
          </a:xfrm>
          <a:prstGeom prst="rect">
            <a:avLst/>
          </a:prstGeom>
        </p:spPr>
      </p:pic>
      <p:pic>
        <p:nvPicPr>
          <p:cNvPr id="15" name="Imagem 14">
            <a:hlinkClick r:id="rId8" action="ppaction://hlinksldjump"/>
            <a:extLst>
              <a:ext uri="{FF2B5EF4-FFF2-40B4-BE49-F238E27FC236}">
                <a16:creationId xmlns:a16="http://schemas.microsoft.com/office/drawing/2014/main" id="{EA092BBB-97D0-48A7-A1EF-0342D25F4CB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268730" y="4405264"/>
            <a:ext cx="720000" cy="720000"/>
          </a:xfrm>
          <a:prstGeom prst="rect">
            <a:avLst/>
          </a:prstGeom>
        </p:spPr>
      </p:pic>
      <p:pic>
        <p:nvPicPr>
          <p:cNvPr id="33" name="Imagem 32">
            <a:hlinkClick r:id="rId10" action="ppaction://hlinksldjump"/>
            <a:extLst>
              <a:ext uri="{FF2B5EF4-FFF2-40B4-BE49-F238E27FC236}">
                <a16:creationId xmlns:a16="http://schemas.microsoft.com/office/drawing/2014/main" id="{0D2E8F2F-2C53-4FDC-A1AA-4252AA4434C5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329799" y="5866909"/>
            <a:ext cx="720000" cy="7200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C3BFB42D-7BE7-4388-BB4B-7F5B404873CB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alphaModFix amt="0"/>
          </a:blip>
          <a:stretch>
            <a:fillRect/>
          </a:stretch>
        </p:blipFill>
        <p:spPr>
          <a:xfrm>
            <a:off x="275098" y="312391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60" name="Imagem 59">
            <a:hlinkClick r:id="rId13" action="ppaction://hlinksldjump"/>
            <a:extLst>
              <a:ext uri="{FF2B5EF4-FFF2-40B4-BE49-F238E27FC236}">
                <a16:creationId xmlns:a16="http://schemas.microsoft.com/office/drawing/2014/main" id="{1A385B46-7DE2-437A-A4B9-EAEF6A44F6B4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268730" y="2943585"/>
            <a:ext cx="720000" cy="720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BB4FEDB-EDA9-4B2B-9ADA-4B6B461073C3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tretch>
            <a:fillRect/>
          </a:stretch>
        </p:blipFill>
        <p:spPr>
          <a:xfrm>
            <a:off x="296999" y="1679011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79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B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Agrupar 53">
            <a:extLst>
              <a:ext uri="{FF2B5EF4-FFF2-40B4-BE49-F238E27FC236}">
                <a16:creationId xmlns:a16="http://schemas.microsoft.com/office/drawing/2014/main" id="{C18486AD-9BC4-467C-835F-89F36C9D2C9D}"/>
              </a:ext>
            </a:extLst>
          </p:cNvPr>
          <p:cNvGrpSpPr/>
          <p:nvPr/>
        </p:nvGrpSpPr>
        <p:grpSpPr>
          <a:xfrm>
            <a:off x="-969232" y="258391"/>
            <a:ext cx="828000" cy="828000"/>
            <a:chOff x="3976391" y="529069"/>
            <a:chExt cx="828000" cy="8280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AAE7B40-D635-4E14-9E72-CF4C29EA5107}"/>
                </a:ext>
              </a:extLst>
            </p:cNvPr>
            <p:cNvSpPr/>
            <p:nvPr/>
          </p:nvSpPr>
          <p:spPr>
            <a:xfrm>
              <a:off x="3976391" y="52906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6D9E0078-2858-43D7-A3DB-1F50C2994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5391" y="623823"/>
              <a:ext cx="630000" cy="630000"/>
            </a:xfrm>
            <a:prstGeom prst="rect">
              <a:avLst/>
            </a:prstGeom>
          </p:spPr>
        </p:pic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F7C9B735-31C2-469F-8C0B-9000A393EDF2}"/>
              </a:ext>
            </a:extLst>
          </p:cNvPr>
          <p:cNvGrpSpPr/>
          <p:nvPr/>
        </p:nvGrpSpPr>
        <p:grpSpPr>
          <a:xfrm>
            <a:off x="-1058844" y="4351264"/>
            <a:ext cx="828000" cy="828000"/>
            <a:chOff x="3473024" y="1006915"/>
            <a:chExt cx="828000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E881AB7-B9CA-4EE4-B247-2E6B54D12C1E}"/>
                </a:ext>
              </a:extLst>
            </p:cNvPr>
            <p:cNvSpPr/>
            <p:nvPr/>
          </p:nvSpPr>
          <p:spPr>
            <a:xfrm>
              <a:off x="3473024" y="100691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64" name="Imagem 63">
              <a:extLst>
                <a:ext uri="{FF2B5EF4-FFF2-40B4-BE49-F238E27FC236}">
                  <a16:creationId xmlns:a16="http://schemas.microsoft.com/office/drawing/2014/main" id="{29A63D4E-142E-47D7-A0FF-62DFEE8F5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2024" y="1105915"/>
              <a:ext cx="630000" cy="630000"/>
            </a:xfrm>
            <a:prstGeom prst="rect">
              <a:avLst/>
            </a:prstGeom>
          </p:spPr>
        </p:pic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EC5B77B6-425C-4C74-A840-C236D90D2961}"/>
              </a:ext>
            </a:extLst>
          </p:cNvPr>
          <p:cNvGrpSpPr/>
          <p:nvPr/>
        </p:nvGrpSpPr>
        <p:grpSpPr>
          <a:xfrm>
            <a:off x="-1075951" y="2889585"/>
            <a:ext cx="828000" cy="828000"/>
            <a:chOff x="7363061" y="4193917"/>
            <a:chExt cx="828000" cy="828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2275E6A-B092-42F1-B75C-DE3926B8FA59}"/>
                </a:ext>
              </a:extLst>
            </p:cNvPr>
            <p:cNvSpPr/>
            <p:nvPr/>
          </p:nvSpPr>
          <p:spPr>
            <a:xfrm>
              <a:off x="7363061" y="419391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69" name="Imagem 68">
              <a:extLst>
                <a:ext uri="{FF2B5EF4-FFF2-40B4-BE49-F238E27FC236}">
                  <a16:creationId xmlns:a16="http://schemas.microsoft.com/office/drawing/2014/main" id="{E0FCC8AC-91B7-4573-BAEE-D85544BEA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7061" y="4337917"/>
              <a:ext cx="540000" cy="540000"/>
            </a:xfrm>
            <a:prstGeom prst="rect">
              <a:avLst/>
            </a:prstGeom>
          </p:spPr>
        </p:pic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1994470C-EA9A-4234-A8A5-9F3E054DE9D2}"/>
              </a:ext>
            </a:extLst>
          </p:cNvPr>
          <p:cNvGrpSpPr/>
          <p:nvPr/>
        </p:nvGrpSpPr>
        <p:grpSpPr>
          <a:xfrm>
            <a:off x="-1012701" y="1601793"/>
            <a:ext cx="828000" cy="828000"/>
            <a:chOff x="-1012701" y="1601793"/>
            <a:chExt cx="828000" cy="82800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298A618-6CAB-41BE-AEA2-7005C66B7674}"/>
                </a:ext>
              </a:extLst>
            </p:cNvPr>
            <p:cNvSpPr/>
            <p:nvPr/>
          </p:nvSpPr>
          <p:spPr>
            <a:xfrm>
              <a:off x="-1012701" y="1601793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86" name="Imagem 85">
              <a:extLst>
                <a:ext uri="{FF2B5EF4-FFF2-40B4-BE49-F238E27FC236}">
                  <a16:creationId xmlns:a16="http://schemas.microsoft.com/office/drawing/2014/main" id="{84FF8922-35CA-4428-A634-8A2E87180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870233" y="1720071"/>
              <a:ext cx="622281" cy="622281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DF598A71-A968-4528-B0DA-2C51DE82F7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69" y="5714452"/>
            <a:ext cx="1790025" cy="484914"/>
          </a:xfrm>
          <a:prstGeom prst="rect">
            <a:avLst/>
          </a:prstGeom>
        </p:spPr>
      </p:pic>
      <p:sp>
        <p:nvSpPr>
          <p:cNvPr id="159" name="Rectangle: Top Corners Rounded 11">
            <a:extLst>
              <a:ext uri="{FF2B5EF4-FFF2-40B4-BE49-F238E27FC236}">
                <a16:creationId xmlns:a16="http://schemas.microsoft.com/office/drawing/2014/main" id="{8D61F40F-56D3-40BD-B1E8-203B846D60BF}"/>
              </a:ext>
            </a:extLst>
          </p:cNvPr>
          <p:cNvSpPr/>
          <p:nvPr/>
        </p:nvSpPr>
        <p:spPr>
          <a:xfrm>
            <a:off x="5183313" y="1329221"/>
            <a:ext cx="1591582" cy="2113158"/>
          </a:xfrm>
          <a:prstGeom prst="round2SameRect">
            <a:avLst>
              <a:gd name="adj1" fmla="val 12063"/>
              <a:gd name="adj2" fmla="val 0"/>
            </a:avLst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: Top Corners Rounded 11">
            <a:extLst>
              <a:ext uri="{FF2B5EF4-FFF2-40B4-BE49-F238E27FC236}">
                <a16:creationId xmlns:a16="http://schemas.microsoft.com/office/drawing/2014/main" id="{B21D7478-FED2-4230-B732-0A3371614060}"/>
              </a:ext>
            </a:extLst>
          </p:cNvPr>
          <p:cNvSpPr/>
          <p:nvPr/>
        </p:nvSpPr>
        <p:spPr>
          <a:xfrm flipV="1">
            <a:off x="5183313" y="3178300"/>
            <a:ext cx="1591582" cy="1575053"/>
          </a:xfrm>
          <a:prstGeom prst="round2SameRect">
            <a:avLst>
              <a:gd name="adj1" fmla="val 12063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46">
            <a:extLst>
              <a:ext uri="{FF2B5EF4-FFF2-40B4-BE49-F238E27FC236}">
                <a16:creationId xmlns:a16="http://schemas.microsoft.com/office/drawing/2014/main" id="{79151667-2EAE-45D3-BCBC-A2F7B2748C1C}"/>
              </a:ext>
            </a:extLst>
          </p:cNvPr>
          <p:cNvSpPr txBox="1"/>
          <p:nvPr/>
        </p:nvSpPr>
        <p:spPr>
          <a:xfrm>
            <a:off x="5183313" y="3290771"/>
            <a:ext cx="159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Iuri Soares</a:t>
            </a:r>
          </a:p>
        </p:txBody>
      </p:sp>
      <p:pic>
        <p:nvPicPr>
          <p:cNvPr id="158" name="Imagem 157">
            <a:extLst>
              <a:ext uri="{FF2B5EF4-FFF2-40B4-BE49-F238E27FC236}">
                <a16:creationId xmlns:a16="http://schemas.microsoft.com/office/drawing/2014/main" id="{48DD2D6C-5032-41CB-8692-597B880833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9104" y="3905950"/>
            <a:ext cx="540000" cy="540000"/>
          </a:xfrm>
          <a:prstGeom prst="rect">
            <a:avLst/>
          </a:prstGeom>
        </p:spPr>
      </p:pic>
      <p:sp>
        <p:nvSpPr>
          <p:cNvPr id="165" name="Rectangle: Top Corners Rounded 11">
            <a:extLst>
              <a:ext uri="{FF2B5EF4-FFF2-40B4-BE49-F238E27FC236}">
                <a16:creationId xmlns:a16="http://schemas.microsoft.com/office/drawing/2014/main" id="{3AE9852A-92AE-41E2-AC86-BD311B6428B0}"/>
              </a:ext>
            </a:extLst>
          </p:cNvPr>
          <p:cNvSpPr/>
          <p:nvPr/>
        </p:nvSpPr>
        <p:spPr>
          <a:xfrm>
            <a:off x="6859056" y="1329221"/>
            <a:ext cx="1591582" cy="2113158"/>
          </a:xfrm>
          <a:prstGeom prst="round2SameRect">
            <a:avLst>
              <a:gd name="adj1" fmla="val 12063"/>
              <a:gd name="adj2" fmla="val 0"/>
            </a:avLst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Top Corners Rounded 11">
            <a:extLst>
              <a:ext uri="{FF2B5EF4-FFF2-40B4-BE49-F238E27FC236}">
                <a16:creationId xmlns:a16="http://schemas.microsoft.com/office/drawing/2014/main" id="{A898F159-2DFA-487D-8926-37B11ED04BC1}"/>
              </a:ext>
            </a:extLst>
          </p:cNvPr>
          <p:cNvSpPr/>
          <p:nvPr/>
        </p:nvSpPr>
        <p:spPr>
          <a:xfrm flipV="1">
            <a:off x="6859056" y="3178300"/>
            <a:ext cx="1591582" cy="1575053"/>
          </a:xfrm>
          <a:prstGeom prst="round2SameRect">
            <a:avLst>
              <a:gd name="adj1" fmla="val 12063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46">
            <a:extLst>
              <a:ext uri="{FF2B5EF4-FFF2-40B4-BE49-F238E27FC236}">
                <a16:creationId xmlns:a16="http://schemas.microsoft.com/office/drawing/2014/main" id="{1A053598-C4B0-4482-B2E5-F287FEB22D7E}"/>
              </a:ext>
            </a:extLst>
          </p:cNvPr>
          <p:cNvSpPr txBox="1"/>
          <p:nvPr/>
        </p:nvSpPr>
        <p:spPr>
          <a:xfrm>
            <a:off x="6859056" y="3290771"/>
            <a:ext cx="159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Cristiano Rocha</a:t>
            </a:r>
          </a:p>
        </p:txBody>
      </p:sp>
      <p:pic>
        <p:nvPicPr>
          <p:cNvPr id="164" name="Imagem 163">
            <a:extLst>
              <a:ext uri="{FF2B5EF4-FFF2-40B4-BE49-F238E27FC236}">
                <a16:creationId xmlns:a16="http://schemas.microsoft.com/office/drawing/2014/main" id="{0030D817-09ED-4D9A-9468-42F7F81543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4847" y="3905950"/>
            <a:ext cx="540000" cy="540000"/>
          </a:xfrm>
          <a:prstGeom prst="rect">
            <a:avLst/>
          </a:prstGeom>
        </p:spPr>
      </p:pic>
      <p:sp>
        <p:nvSpPr>
          <p:cNvPr id="171" name="Rectangle: Top Corners Rounded 11">
            <a:extLst>
              <a:ext uri="{FF2B5EF4-FFF2-40B4-BE49-F238E27FC236}">
                <a16:creationId xmlns:a16="http://schemas.microsoft.com/office/drawing/2014/main" id="{58C4C9E0-CAAA-4B9D-A1CD-9C49B7B5C3D4}"/>
              </a:ext>
            </a:extLst>
          </p:cNvPr>
          <p:cNvSpPr/>
          <p:nvPr/>
        </p:nvSpPr>
        <p:spPr>
          <a:xfrm>
            <a:off x="8534799" y="1329221"/>
            <a:ext cx="1591582" cy="2113158"/>
          </a:xfrm>
          <a:prstGeom prst="round2SameRect">
            <a:avLst>
              <a:gd name="adj1" fmla="val 12063"/>
              <a:gd name="adj2" fmla="val 0"/>
            </a:avLst>
          </a:prstGeom>
          <a:blipFill dpi="0"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ectangle: Top Corners Rounded 11">
            <a:extLst>
              <a:ext uri="{FF2B5EF4-FFF2-40B4-BE49-F238E27FC236}">
                <a16:creationId xmlns:a16="http://schemas.microsoft.com/office/drawing/2014/main" id="{EED8C362-2A31-4B11-B1A4-542C7EAE136B}"/>
              </a:ext>
            </a:extLst>
          </p:cNvPr>
          <p:cNvSpPr/>
          <p:nvPr/>
        </p:nvSpPr>
        <p:spPr>
          <a:xfrm flipV="1">
            <a:off x="8534799" y="3178300"/>
            <a:ext cx="1591582" cy="1575053"/>
          </a:xfrm>
          <a:prstGeom prst="round2SameRect">
            <a:avLst>
              <a:gd name="adj1" fmla="val 12063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46">
            <a:extLst>
              <a:ext uri="{FF2B5EF4-FFF2-40B4-BE49-F238E27FC236}">
                <a16:creationId xmlns:a16="http://schemas.microsoft.com/office/drawing/2014/main" id="{505F8882-7EBE-41C6-BFDF-019393DBEA51}"/>
              </a:ext>
            </a:extLst>
          </p:cNvPr>
          <p:cNvSpPr txBox="1"/>
          <p:nvPr/>
        </p:nvSpPr>
        <p:spPr>
          <a:xfrm>
            <a:off x="8534799" y="3290771"/>
            <a:ext cx="159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Diogo</a:t>
            </a:r>
            <a:r>
              <a:rPr lang="en-US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 Pinto</a:t>
            </a:r>
          </a:p>
        </p:txBody>
      </p:sp>
      <p:pic>
        <p:nvPicPr>
          <p:cNvPr id="170" name="Imagem 169">
            <a:extLst>
              <a:ext uri="{FF2B5EF4-FFF2-40B4-BE49-F238E27FC236}">
                <a16:creationId xmlns:a16="http://schemas.microsoft.com/office/drawing/2014/main" id="{E9D6F2A9-8D36-4876-B276-BFA7861373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0590" y="3905950"/>
            <a:ext cx="540000" cy="540000"/>
          </a:xfrm>
          <a:prstGeom prst="rect">
            <a:avLst/>
          </a:prstGeom>
        </p:spPr>
      </p:pic>
      <p:sp>
        <p:nvSpPr>
          <p:cNvPr id="177" name="Rectangle: Top Corners Rounded 11">
            <a:extLst>
              <a:ext uri="{FF2B5EF4-FFF2-40B4-BE49-F238E27FC236}">
                <a16:creationId xmlns:a16="http://schemas.microsoft.com/office/drawing/2014/main" id="{40D5CCC7-F8E7-4B0B-A224-75C7BC9F3438}"/>
              </a:ext>
            </a:extLst>
          </p:cNvPr>
          <p:cNvSpPr/>
          <p:nvPr/>
        </p:nvSpPr>
        <p:spPr>
          <a:xfrm>
            <a:off x="10210542" y="1329221"/>
            <a:ext cx="1591582" cy="2305960"/>
          </a:xfrm>
          <a:prstGeom prst="round2SameRect">
            <a:avLst>
              <a:gd name="adj1" fmla="val 12063"/>
              <a:gd name="adj2" fmla="val 0"/>
            </a:avLst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ectangle: Top Corners Rounded 11">
            <a:extLst>
              <a:ext uri="{FF2B5EF4-FFF2-40B4-BE49-F238E27FC236}">
                <a16:creationId xmlns:a16="http://schemas.microsoft.com/office/drawing/2014/main" id="{BC4DD1C9-EF9C-4703-920E-F0D1B7852B30}"/>
              </a:ext>
            </a:extLst>
          </p:cNvPr>
          <p:cNvSpPr/>
          <p:nvPr/>
        </p:nvSpPr>
        <p:spPr>
          <a:xfrm flipV="1">
            <a:off x="10210542" y="3178300"/>
            <a:ext cx="1591582" cy="1575053"/>
          </a:xfrm>
          <a:prstGeom prst="round2SameRect">
            <a:avLst>
              <a:gd name="adj1" fmla="val 12063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46">
            <a:extLst>
              <a:ext uri="{FF2B5EF4-FFF2-40B4-BE49-F238E27FC236}">
                <a16:creationId xmlns:a16="http://schemas.microsoft.com/office/drawing/2014/main" id="{D577AFF3-AFBE-4FBE-A302-992C05FE8D3E}"/>
              </a:ext>
            </a:extLst>
          </p:cNvPr>
          <p:cNvSpPr txBox="1"/>
          <p:nvPr/>
        </p:nvSpPr>
        <p:spPr>
          <a:xfrm>
            <a:off x="10210542" y="3290771"/>
            <a:ext cx="159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Rui Campos</a:t>
            </a:r>
          </a:p>
        </p:txBody>
      </p:sp>
      <p:pic>
        <p:nvPicPr>
          <p:cNvPr id="176" name="Imagem 175">
            <a:extLst>
              <a:ext uri="{FF2B5EF4-FFF2-40B4-BE49-F238E27FC236}">
                <a16:creationId xmlns:a16="http://schemas.microsoft.com/office/drawing/2014/main" id="{3976106B-C562-435E-ABEC-DE57CAD54C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36333" y="3905950"/>
            <a:ext cx="540000" cy="540000"/>
          </a:xfrm>
          <a:prstGeom prst="rect">
            <a:avLst/>
          </a:prstGeom>
        </p:spPr>
      </p:pic>
      <p:sp>
        <p:nvSpPr>
          <p:cNvPr id="153" name="Rectangle: Top Corners Rounded 11">
            <a:extLst>
              <a:ext uri="{FF2B5EF4-FFF2-40B4-BE49-F238E27FC236}">
                <a16:creationId xmlns:a16="http://schemas.microsoft.com/office/drawing/2014/main" id="{8F45E44D-F67C-467D-870D-9947E424F674}"/>
              </a:ext>
            </a:extLst>
          </p:cNvPr>
          <p:cNvSpPr/>
          <p:nvPr/>
        </p:nvSpPr>
        <p:spPr>
          <a:xfrm>
            <a:off x="3507570" y="1329221"/>
            <a:ext cx="1591582" cy="2113158"/>
          </a:xfrm>
          <a:prstGeom prst="round2SameRect">
            <a:avLst>
              <a:gd name="adj1" fmla="val 12063"/>
              <a:gd name="adj2" fmla="val 0"/>
            </a:avLst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: Top Corners Rounded 11">
            <a:extLst>
              <a:ext uri="{FF2B5EF4-FFF2-40B4-BE49-F238E27FC236}">
                <a16:creationId xmlns:a16="http://schemas.microsoft.com/office/drawing/2014/main" id="{81B74BF5-970A-4C95-AE6C-0F255ABCC872}"/>
              </a:ext>
            </a:extLst>
          </p:cNvPr>
          <p:cNvSpPr/>
          <p:nvPr/>
        </p:nvSpPr>
        <p:spPr>
          <a:xfrm flipV="1">
            <a:off x="3507570" y="3178300"/>
            <a:ext cx="1591582" cy="1575053"/>
          </a:xfrm>
          <a:prstGeom prst="round2SameRect">
            <a:avLst>
              <a:gd name="adj1" fmla="val 12063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46">
            <a:extLst>
              <a:ext uri="{FF2B5EF4-FFF2-40B4-BE49-F238E27FC236}">
                <a16:creationId xmlns:a16="http://schemas.microsoft.com/office/drawing/2014/main" id="{B0DE1324-C1AA-4C5D-B13F-2128CBFA6171}"/>
              </a:ext>
            </a:extLst>
          </p:cNvPr>
          <p:cNvSpPr txBox="1"/>
          <p:nvPr/>
        </p:nvSpPr>
        <p:spPr>
          <a:xfrm>
            <a:off x="3507570" y="3290771"/>
            <a:ext cx="159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José Fernandes</a:t>
            </a:r>
          </a:p>
        </p:txBody>
      </p:sp>
      <p:pic>
        <p:nvPicPr>
          <p:cNvPr id="152" name="Imagem 151">
            <a:extLst>
              <a:ext uri="{FF2B5EF4-FFF2-40B4-BE49-F238E27FC236}">
                <a16:creationId xmlns:a16="http://schemas.microsoft.com/office/drawing/2014/main" id="{D0C4EF1B-63A4-4537-B4C0-A8D8963AFE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4536" y="3869181"/>
            <a:ext cx="540000" cy="54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B2E14A-A176-47B8-8DC0-8BE90C1AD0A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91095" y="3869181"/>
            <a:ext cx="540000" cy="540000"/>
          </a:xfrm>
          <a:prstGeom prst="rect">
            <a:avLst/>
          </a:prstGeom>
        </p:spPr>
      </p:pic>
      <p:sp>
        <p:nvSpPr>
          <p:cNvPr id="121" name="Rectangle: Top Corners Rounded 11">
            <a:extLst>
              <a:ext uri="{FF2B5EF4-FFF2-40B4-BE49-F238E27FC236}">
                <a16:creationId xmlns:a16="http://schemas.microsoft.com/office/drawing/2014/main" id="{BC15F1E0-64ED-43A5-9E4A-1C5F88B44E71}"/>
              </a:ext>
            </a:extLst>
          </p:cNvPr>
          <p:cNvSpPr/>
          <p:nvPr/>
        </p:nvSpPr>
        <p:spPr>
          <a:xfrm>
            <a:off x="1782547" y="1329221"/>
            <a:ext cx="1591582" cy="2113158"/>
          </a:xfrm>
          <a:prstGeom prst="round2SameRect">
            <a:avLst>
              <a:gd name="adj1" fmla="val 12063"/>
              <a:gd name="adj2" fmla="val 0"/>
            </a:avLst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: Top Corners Rounded 11">
            <a:extLst>
              <a:ext uri="{FF2B5EF4-FFF2-40B4-BE49-F238E27FC236}">
                <a16:creationId xmlns:a16="http://schemas.microsoft.com/office/drawing/2014/main" id="{030CAD1F-848D-4275-AC14-F06A2B3C5237}"/>
              </a:ext>
            </a:extLst>
          </p:cNvPr>
          <p:cNvSpPr/>
          <p:nvPr/>
        </p:nvSpPr>
        <p:spPr>
          <a:xfrm flipV="1">
            <a:off x="1782547" y="3178300"/>
            <a:ext cx="1591582" cy="1575053"/>
          </a:xfrm>
          <a:prstGeom prst="round2SameRect">
            <a:avLst>
              <a:gd name="adj1" fmla="val 12063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46">
            <a:extLst>
              <a:ext uri="{FF2B5EF4-FFF2-40B4-BE49-F238E27FC236}">
                <a16:creationId xmlns:a16="http://schemas.microsoft.com/office/drawing/2014/main" id="{E910D58D-5A4B-46CE-B2B0-F5678969CDE1}"/>
              </a:ext>
            </a:extLst>
          </p:cNvPr>
          <p:cNvSpPr txBox="1"/>
          <p:nvPr/>
        </p:nvSpPr>
        <p:spPr>
          <a:xfrm>
            <a:off x="1782547" y="3290771"/>
            <a:ext cx="159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Catarina Araújo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23BCF1-AE39-4268-85EE-1BDEF9755D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7984" y="3895729"/>
            <a:ext cx="540000" cy="540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9982846-825E-42C5-91BB-B29C0F71AB2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21079" y="3895729"/>
            <a:ext cx="540000" cy="540000"/>
          </a:xfrm>
          <a:prstGeom prst="rect">
            <a:avLst/>
          </a:prstGeom>
        </p:spPr>
      </p:pic>
      <p:grpSp>
        <p:nvGrpSpPr>
          <p:cNvPr id="70" name="Agrupar 69">
            <a:extLst>
              <a:ext uri="{FF2B5EF4-FFF2-40B4-BE49-F238E27FC236}">
                <a16:creationId xmlns:a16="http://schemas.microsoft.com/office/drawing/2014/main" id="{9B525413-ACFC-4375-99D0-5EF9AF64A66C}"/>
              </a:ext>
            </a:extLst>
          </p:cNvPr>
          <p:cNvGrpSpPr/>
          <p:nvPr/>
        </p:nvGrpSpPr>
        <p:grpSpPr>
          <a:xfrm>
            <a:off x="857664" y="5844461"/>
            <a:ext cx="828000" cy="828000"/>
            <a:chOff x="2437284" y="5751517"/>
            <a:chExt cx="828000" cy="82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533CB57-FA84-4EE3-AA3B-6624384CF41B}"/>
                </a:ext>
              </a:extLst>
            </p:cNvPr>
            <p:cNvSpPr/>
            <p:nvPr/>
          </p:nvSpPr>
          <p:spPr>
            <a:xfrm>
              <a:off x="2437284" y="575151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C713D66F-926B-4E93-9E10-5FBBB56DE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81284" y="5895517"/>
              <a:ext cx="540000" cy="540000"/>
            </a:xfrm>
            <a:prstGeom prst="rect">
              <a:avLst/>
            </a:prstGeom>
          </p:spPr>
        </p:pic>
      </p:grpSp>
      <p:sp>
        <p:nvSpPr>
          <p:cNvPr id="73" name="Forma livre: Forma 72">
            <a:extLst>
              <a:ext uri="{FF2B5EF4-FFF2-40B4-BE49-F238E27FC236}">
                <a16:creationId xmlns:a16="http://schemas.microsoft.com/office/drawing/2014/main" id="{71215197-D862-4510-A555-DAD142525DAD}"/>
              </a:ext>
            </a:extLst>
          </p:cNvPr>
          <p:cNvSpPr/>
          <p:nvPr/>
        </p:nvSpPr>
        <p:spPr>
          <a:xfrm rot="10800000">
            <a:off x="-14149" y="-654106"/>
            <a:ext cx="1260014" cy="13508184"/>
          </a:xfrm>
          <a:custGeom>
            <a:avLst/>
            <a:gdLst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48757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48757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48757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10207 w 1260000"/>
              <a:gd name="connsiteY2" fmla="*/ 6595538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10207 w 1260000"/>
              <a:gd name="connsiteY2" fmla="*/ 6595538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2965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2965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10221 w 1260014"/>
              <a:gd name="connsiteY2" fmla="*/ 6595538 h 13508184"/>
              <a:gd name="connsiteX3" fmla="*/ 14 w 1260014"/>
              <a:gd name="connsiteY3" fmla="*/ 5831012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44088 w 1260014"/>
              <a:gd name="connsiteY2" fmla="*/ 6595538 h 13508184"/>
              <a:gd name="connsiteX3" fmla="*/ 14 w 1260014"/>
              <a:gd name="connsiteY3" fmla="*/ 5831012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0014" h="13508184">
                <a:moveTo>
                  <a:pt x="14" y="13508184"/>
                </a:moveTo>
                <a:lnTo>
                  <a:pt x="14" y="7347362"/>
                </a:lnTo>
                <a:cubicBezTo>
                  <a:pt x="-3068" y="7065710"/>
                  <a:pt x="536892" y="7032712"/>
                  <a:pt x="544088" y="6595538"/>
                </a:cubicBezTo>
                <a:cubicBezTo>
                  <a:pt x="532028" y="6148637"/>
                  <a:pt x="1164" y="6125365"/>
                  <a:pt x="14" y="5831012"/>
                </a:cubicBezTo>
                <a:lnTo>
                  <a:pt x="14" y="0"/>
                </a:lnTo>
                <a:lnTo>
                  <a:pt x="1260014" y="0"/>
                </a:lnTo>
                <a:lnTo>
                  <a:pt x="1260014" y="13508184"/>
                </a:lnTo>
                <a:lnTo>
                  <a:pt x="14" y="135081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4" name="Imagem 73">
            <a:hlinkClick r:id="rId18" action="ppaction://hlinksldjump"/>
            <a:extLst>
              <a:ext uri="{FF2B5EF4-FFF2-40B4-BE49-F238E27FC236}">
                <a16:creationId xmlns:a16="http://schemas.microsoft.com/office/drawing/2014/main" id="{A1CEF7D3-8DFE-4D5A-8172-AE41752ADF71}"/>
              </a:ext>
            </a:extLst>
          </p:cNvPr>
          <p:cNvPicPr>
            <a:picLocks noChangeAspect="1"/>
          </p:cNvPicPr>
          <p:nvPr/>
        </p:nvPicPr>
        <p:blipFill>
          <a:blip r:embed="rId19">
            <a:lum bright="70000" contrast="-70000"/>
          </a:blip>
          <a:stretch>
            <a:fillRect/>
          </a:stretch>
        </p:blipFill>
        <p:spPr>
          <a:xfrm>
            <a:off x="268730" y="4405264"/>
            <a:ext cx="720000" cy="720000"/>
          </a:xfrm>
          <a:prstGeom prst="rect">
            <a:avLst/>
          </a:prstGeom>
        </p:spPr>
      </p:pic>
      <p:pic>
        <p:nvPicPr>
          <p:cNvPr id="79" name="Imagem 78">
            <a:hlinkClick r:id="rId20" action="ppaction://hlinksldjump"/>
            <a:extLst>
              <a:ext uri="{FF2B5EF4-FFF2-40B4-BE49-F238E27FC236}">
                <a16:creationId xmlns:a16="http://schemas.microsoft.com/office/drawing/2014/main" id="{43175C88-2CE8-4366-BB8B-9FAF5FBC72FB}"/>
              </a:ext>
            </a:extLst>
          </p:cNvPr>
          <p:cNvPicPr>
            <a:picLocks noChangeAspect="1"/>
          </p:cNvPicPr>
          <p:nvPr/>
        </p:nvPicPr>
        <p:blipFill>
          <a:blip r:embed="rId21">
            <a:lum bright="70000" contrast="-70000"/>
            <a:alphaModFix amt="0"/>
          </a:blip>
          <a:stretch>
            <a:fillRect/>
          </a:stretch>
        </p:blipFill>
        <p:spPr>
          <a:xfrm>
            <a:off x="315944" y="5866909"/>
            <a:ext cx="720000" cy="720000"/>
          </a:xfrm>
          <a:prstGeom prst="rect">
            <a:avLst/>
          </a:prstGeom>
        </p:spPr>
      </p:pic>
      <p:pic>
        <p:nvPicPr>
          <p:cNvPr id="80" name="Imagem 79">
            <a:extLst>
              <a:ext uri="{FF2B5EF4-FFF2-40B4-BE49-F238E27FC236}">
                <a16:creationId xmlns:a16="http://schemas.microsoft.com/office/drawing/2014/main" id="{8AE881B8-4B99-446A-880F-4C35406163F8}"/>
              </a:ext>
            </a:extLst>
          </p:cNvPr>
          <p:cNvPicPr>
            <a:picLocks noChangeAspect="1"/>
          </p:cNvPicPr>
          <p:nvPr/>
        </p:nvPicPr>
        <p:blipFill>
          <a:blip r:embed="rId2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alphaModFix/>
          </a:blip>
          <a:stretch>
            <a:fillRect/>
          </a:stretch>
        </p:blipFill>
        <p:spPr>
          <a:xfrm>
            <a:off x="275098" y="312391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81" name="Imagem 80">
            <a:hlinkClick r:id="rId23" action="ppaction://hlinksldjump"/>
            <a:extLst>
              <a:ext uri="{FF2B5EF4-FFF2-40B4-BE49-F238E27FC236}">
                <a16:creationId xmlns:a16="http://schemas.microsoft.com/office/drawing/2014/main" id="{A401508D-3CCA-4952-9803-9B24D6A1655F}"/>
              </a:ext>
            </a:extLst>
          </p:cNvPr>
          <p:cNvPicPr>
            <a:picLocks noChangeAspect="1"/>
          </p:cNvPicPr>
          <p:nvPr/>
        </p:nvPicPr>
        <p:blipFill>
          <a:blip r:embed="rId24">
            <a:lum bright="70000" contrast="-70000"/>
          </a:blip>
          <a:stretch>
            <a:fillRect/>
          </a:stretch>
        </p:blipFill>
        <p:spPr>
          <a:xfrm>
            <a:off x="268730" y="2943585"/>
            <a:ext cx="720000" cy="720000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A7EB15A3-FD02-4A17-A6C9-BD8D8FE5D8EF}"/>
              </a:ext>
            </a:extLst>
          </p:cNvPr>
          <p:cNvPicPr>
            <a:picLocks noChangeAspect="1"/>
          </p:cNvPicPr>
          <p:nvPr/>
        </p:nvPicPr>
        <p:blipFill>
          <a:blip r:embed="rId25">
            <a:lum bright="70000" contrast="-70000"/>
          </a:blip>
          <a:stretch>
            <a:fillRect/>
          </a:stretch>
        </p:blipFill>
        <p:spPr>
          <a:xfrm>
            <a:off x="296999" y="1679011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90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0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500"/>
                            </p:stCondLst>
                            <p:childTnLst>
                              <p:par>
                                <p:cTn id="1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000"/>
                            </p:stCondLst>
                            <p:childTnLst>
                              <p:par>
                                <p:cTn id="1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500"/>
                            </p:stCondLst>
                            <p:childTnLst>
                              <p:par>
                                <p:cTn id="1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900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0" grpId="0" animBg="1"/>
      <p:bldP spid="157" grpId="0"/>
      <p:bldP spid="165" grpId="0" animBg="1"/>
      <p:bldP spid="166" grpId="0" animBg="1"/>
      <p:bldP spid="163" grpId="0"/>
      <p:bldP spid="171" grpId="0" animBg="1"/>
      <p:bldP spid="172" grpId="0" animBg="1"/>
      <p:bldP spid="169" grpId="0"/>
      <p:bldP spid="177" grpId="0" animBg="1"/>
      <p:bldP spid="178" grpId="0" animBg="1"/>
      <p:bldP spid="175" grpId="0"/>
      <p:bldP spid="153" grpId="0" animBg="1"/>
      <p:bldP spid="154" grpId="0" animBg="1"/>
      <p:bldP spid="151" grpId="0"/>
      <p:bldP spid="121" grpId="0" animBg="1"/>
      <p:bldP spid="134" grpId="0" animBg="1"/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7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7DC48688-69A6-4660-8CD6-1FD471D97E2E}"/>
              </a:ext>
            </a:extLst>
          </p:cNvPr>
          <p:cNvGrpSpPr/>
          <p:nvPr/>
        </p:nvGrpSpPr>
        <p:grpSpPr>
          <a:xfrm>
            <a:off x="788383" y="1615648"/>
            <a:ext cx="828000" cy="828000"/>
            <a:chOff x="-1012701" y="1601793"/>
            <a:chExt cx="828000" cy="82800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F09268C-C989-48BB-A237-28DA9A3EBDC4}"/>
                </a:ext>
              </a:extLst>
            </p:cNvPr>
            <p:cNvSpPr/>
            <p:nvPr/>
          </p:nvSpPr>
          <p:spPr>
            <a:xfrm>
              <a:off x="-1012701" y="1601793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69" name="Imagem 68">
              <a:extLst>
                <a:ext uri="{FF2B5EF4-FFF2-40B4-BE49-F238E27FC236}">
                  <a16:creationId xmlns:a16="http://schemas.microsoft.com/office/drawing/2014/main" id="{4E06AFE2-31A6-4DF4-B638-8A6E7B2ED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870233" y="1720071"/>
              <a:ext cx="622281" cy="622281"/>
            </a:xfrm>
            <a:prstGeom prst="rect">
              <a:avLst/>
            </a:prstGeom>
          </p:spPr>
        </p:pic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A096AF11-513D-457A-9BEF-67D55FE1419D}"/>
              </a:ext>
            </a:extLst>
          </p:cNvPr>
          <p:cNvGrpSpPr/>
          <p:nvPr/>
        </p:nvGrpSpPr>
        <p:grpSpPr>
          <a:xfrm>
            <a:off x="-969232" y="258391"/>
            <a:ext cx="828000" cy="828000"/>
            <a:chOff x="3976391" y="529069"/>
            <a:chExt cx="828000" cy="828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24CA0C7-B4B1-41D4-8DDE-9AE15BAFA652}"/>
                </a:ext>
              </a:extLst>
            </p:cNvPr>
            <p:cNvSpPr/>
            <p:nvPr/>
          </p:nvSpPr>
          <p:spPr>
            <a:xfrm>
              <a:off x="3976391" y="52906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F0504A87-E54A-4111-9B39-178E0EE64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5391" y="623823"/>
              <a:ext cx="630000" cy="630000"/>
            </a:xfrm>
            <a:prstGeom prst="rect">
              <a:avLst/>
            </a:prstGeom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CF9D3DC-29C0-4055-871D-3208055734C4}"/>
              </a:ext>
            </a:extLst>
          </p:cNvPr>
          <p:cNvGrpSpPr/>
          <p:nvPr/>
        </p:nvGrpSpPr>
        <p:grpSpPr>
          <a:xfrm>
            <a:off x="-1058844" y="4351264"/>
            <a:ext cx="828000" cy="828000"/>
            <a:chOff x="3473024" y="1006915"/>
            <a:chExt cx="828000" cy="8280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A4FE65F-A5EF-4074-9275-190C6CBC61E2}"/>
                </a:ext>
              </a:extLst>
            </p:cNvPr>
            <p:cNvSpPr/>
            <p:nvPr/>
          </p:nvSpPr>
          <p:spPr>
            <a:xfrm>
              <a:off x="3473024" y="100691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9AEE20A7-784E-4BDB-A822-C42EFEE40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2024" y="1105915"/>
              <a:ext cx="630000" cy="630000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2A529BF-E147-4FA0-BB53-636560DF6491}"/>
              </a:ext>
            </a:extLst>
          </p:cNvPr>
          <p:cNvGrpSpPr/>
          <p:nvPr/>
        </p:nvGrpSpPr>
        <p:grpSpPr>
          <a:xfrm>
            <a:off x="-1075951" y="2889585"/>
            <a:ext cx="828000" cy="828000"/>
            <a:chOff x="-1075951" y="2889585"/>
            <a:chExt cx="828000" cy="828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29F1B39-2941-4E01-804A-B29DE63CDB7E}"/>
                </a:ext>
              </a:extLst>
            </p:cNvPr>
            <p:cNvSpPr/>
            <p:nvPr/>
          </p:nvSpPr>
          <p:spPr>
            <a:xfrm>
              <a:off x="-1075951" y="288958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60" name="Imagem 59">
              <a:extLst>
                <a:ext uri="{FF2B5EF4-FFF2-40B4-BE49-F238E27FC236}">
                  <a16:creationId xmlns:a16="http://schemas.microsoft.com/office/drawing/2014/main" id="{D59F2C6E-D597-465E-98B3-703EE571E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31951" y="3033585"/>
              <a:ext cx="540000" cy="540000"/>
            </a:xfrm>
            <a:prstGeom prst="rect">
              <a:avLst/>
            </a:prstGeom>
          </p:spPr>
        </p:pic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8F779124-89E0-488A-ACED-681642338EC4}"/>
              </a:ext>
            </a:extLst>
          </p:cNvPr>
          <p:cNvGrpSpPr/>
          <p:nvPr/>
        </p:nvGrpSpPr>
        <p:grpSpPr>
          <a:xfrm>
            <a:off x="-1012701" y="5844461"/>
            <a:ext cx="828000" cy="828000"/>
            <a:chOff x="2437284" y="5751517"/>
            <a:chExt cx="828000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5CFC39A-2B86-4E4B-A9B8-76556E3A2539}"/>
                </a:ext>
              </a:extLst>
            </p:cNvPr>
            <p:cNvSpPr/>
            <p:nvPr/>
          </p:nvSpPr>
          <p:spPr>
            <a:xfrm>
              <a:off x="2437284" y="575151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63" name="Imagem 62">
              <a:extLst>
                <a:ext uri="{FF2B5EF4-FFF2-40B4-BE49-F238E27FC236}">
                  <a16:creationId xmlns:a16="http://schemas.microsoft.com/office/drawing/2014/main" id="{3A4D4884-7479-41E4-8CF0-9F1E56494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81284" y="5895517"/>
              <a:ext cx="540000" cy="540000"/>
            </a:xfrm>
            <a:prstGeom prst="rect">
              <a:avLst/>
            </a:prstGeom>
          </p:spPr>
        </p:pic>
      </p:grpSp>
      <p:sp>
        <p:nvSpPr>
          <p:cNvPr id="64" name="Forma livre: Forma 63">
            <a:extLst>
              <a:ext uri="{FF2B5EF4-FFF2-40B4-BE49-F238E27FC236}">
                <a16:creationId xmlns:a16="http://schemas.microsoft.com/office/drawing/2014/main" id="{95D2402C-C556-40A9-A9C5-82239A53B290}"/>
              </a:ext>
            </a:extLst>
          </p:cNvPr>
          <p:cNvSpPr/>
          <p:nvPr/>
        </p:nvSpPr>
        <p:spPr>
          <a:xfrm rot="10800000">
            <a:off x="-14149" y="-4879741"/>
            <a:ext cx="1260014" cy="13508184"/>
          </a:xfrm>
          <a:custGeom>
            <a:avLst/>
            <a:gdLst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48757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48757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48757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10207 w 1260000"/>
              <a:gd name="connsiteY2" fmla="*/ 6595538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10207 w 1260000"/>
              <a:gd name="connsiteY2" fmla="*/ 6595538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2965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2965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10221 w 1260014"/>
              <a:gd name="connsiteY2" fmla="*/ 6595538 h 13508184"/>
              <a:gd name="connsiteX3" fmla="*/ 14 w 1260014"/>
              <a:gd name="connsiteY3" fmla="*/ 5831012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44088 w 1260014"/>
              <a:gd name="connsiteY2" fmla="*/ 6595538 h 13508184"/>
              <a:gd name="connsiteX3" fmla="*/ 14 w 1260014"/>
              <a:gd name="connsiteY3" fmla="*/ 5831012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0014" h="13508184">
                <a:moveTo>
                  <a:pt x="14" y="13508184"/>
                </a:moveTo>
                <a:lnTo>
                  <a:pt x="14" y="7347362"/>
                </a:lnTo>
                <a:cubicBezTo>
                  <a:pt x="-3068" y="7065710"/>
                  <a:pt x="536892" y="7032712"/>
                  <a:pt x="544088" y="6595538"/>
                </a:cubicBezTo>
                <a:cubicBezTo>
                  <a:pt x="532028" y="6148637"/>
                  <a:pt x="1164" y="6125365"/>
                  <a:pt x="14" y="5831012"/>
                </a:cubicBezTo>
                <a:lnTo>
                  <a:pt x="14" y="0"/>
                </a:lnTo>
                <a:lnTo>
                  <a:pt x="1260014" y="0"/>
                </a:lnTo>
                <a:lnTo>
                  <a:pt x="1260014" y="13508184"/>
                </a:lnTo>
                <a:lnTo>
                  <a:pt x="14" y="135081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5" name="Imagem 64">
            <a:hlinkClick r:id="rId7" action="ppaction://hlinksldjump"/>
            <a:extLst>
              <a:ext uri="{FF2B5EF4-FFF2-40B4-BE49-F238E27FC236}">
                <a16:creationId xmlns:a16="http://schemas.microsoft.com/office/drawing/2014/main" id="{96350A91-823F-455C-BD1E-F431EA0E44C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268730" y="4405264"/>
            <a:ext cx="720000" cy="720000"/>
          </a:xfrm>
          <a:prstGeom prst="rect">
            <a:avLst/>
          </a:prstGeom>
        </p:spPr>
      </p:pic>
      <p:pic>
        <p:nvPicPr>
          <p:cNvPr id="66" name="Imagem 65">
            <a:hlinkClick r:id="rId9" action="ppaction://hlinksldjump"/>
            <a:extLst>
              <a:ext uri="{FF2B5EF4-FFF2-40B4-BE49-F238E27FC236}">
                <a16:creationId xmlns:a16="http://schemas.microsoft.com/office/drawing/2014/main" id="{5F28E562-C8C4-4502-9105-8721A730F9A3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29799" y="5866909"/>
            <a:ext cx="720000" cy="720000"/>
          </a:xfrm>
          <a:prstGeom prst="rect">
            <a:avLst/>
          </a:prstGeom>
        </p:spPr>
      </p:pic>
      <p:pic>
        <p:nvPicPr>
          <p:cNvPr id="68" name="Imagem 67">
            <a:hlinkClick r:id="rId11" action="ppaction://hlinksldjump"/>
            <a:extLst>
              <a:ext uri="{FF2B5EF4-FFF2-40B4-BE49-F238E27FC236}">
                <a16:creationId xmlns:a16="http://schemas.microsoft.com/office/drawing/2014/main" id="{F09C51EF-C26A-4EAC-8B81-DA6E27D794FA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268730" y="2943585"/>
            <a:ext cx="720000" cy="720000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F58CC110-99DA-4D3C-BD51-62C9DAF5996B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alphaModFix amt="0"/>
          </a:blip>
          <a:stretch>
            <a:fillRect/>
          </a:stretch>
        </p:blipFill>
        <p:spPr>
          <a:xfrm>
            <a:off x="296999" y="1679011"/>
            <a:ext cx="720000" cy="720000"/>
          </a:xfrm>
          <a:prstGeom prst="rect">
            <a:avLst/>
          </a:prstGeom>
        </p:spPr>
      </p:pic>
      <p:pic>
        <p:nvPicPr>
          <p:cNvPr id="74" name="Imagem 73">
            <a:extLst>
              <a:ext uri="{FF2B5EF4-FFF2-40B4-BE49-F238E27FC236}">
                <a16:creationId xmlns:a16="http://schemas.microsoft.com/office/drawing/2014/main" id="{632479E4-DBE9-45EA-8697-BA82F126864E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alphaModFix/>
          </a:blip>
          <a:stretch>
            <a:fillRect/>
          </a:stretch>
        </p:blipFill>
        <p:spPr>
          <a:xfrm>
            <a:off x="275098" y="312391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E40A16B-54DE-4627-8B13-EAE9DD7ED74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432" y="2201475"/>
            <a:ext cx="7595136" cy="245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60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7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7DC48688-69A6-4660-8CD6-1FD471D97E2E}"/>
              </a:ext>
            </a:extLst>
          </p:cNvPr>
          <p:cNvGrpSpPr/>
          <p:nvPr/>
        </p:nvGrpSpPr>
        <p:grpSpPr>
          <a:xfrm>
            <a:off x="788383" y="1615648"/>
            <a:ext cx="828000" cy="828000"/>
            <a:chOff x="-1012701" y="1601793"/>
            <a:chExt cx="828000" cy="82800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F09268C-C989-48BB-A237-28DA9A3EBDC4}"/>
                </a:ext>
              </a:extLst>
            </p:cNvPr>
            <p:cNvSpPr/>
            <p:nvPr/>
          </p:nvSpPr>
          <p:spPr>
            <a:xfrm>
              <a:off x="-1012701" y="1601793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69" name="Imagem 68">
              <a:extLst>
                <a:ext uri="{FF2B5EF4-FFF2-40B4-BE49-F238E27FC236}">
                  <a16:creationId xmlns:a16="http://schemas.microsoft.com/office/drawing/2014/main" id="{4E06AFE2-31A6-4DF4-B638-8A6E7B2ED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870233" y="1720071"/>
              <a:ext cx="622281" cy="622281"/>
            </a:xfrm>
            <a:prstGeom prst="rect">
              <a:avLst/>
            </a:prstGeom>
          </p:spPr>
        </p:pic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A096AF11-513D-457A-9BEF-67D55FE1419D}"/>
              </a:ext>
            </a:extLst>
          </p:cNvPr>
          <p:cNvGrpSpPr/>
          <p:nvPr/>
        </p:nvGrpSpPr>
        <p:grpSpPr>
          <a:xfrm>
            <a:off x="-969232" y="258391"/>
            <a:ext cx="828000" cy="828000"/>
            <a:chOff x="3976391" y="529069"/>
            <a:chExt cx="828000" cy="828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24CA0C7-B4B1-41D4-8DDE-9AE15BAFA652}"/>
                </a:ext>
              </a:extLst>
            </p:cNvPr>
            <p:cNvSpPr/>
            <p:nvPr/>
          </p:nvSpPr>
          <p:spPr>
            <a:xfrm>
              <a:off x="3976391" y="52906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F0504A87-E54A-4111-9B39-178E0EE64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5391" y="623823"/>
              <a:ext cx="630000" cy="630000"/>
            </a:xfrm>
            <a:prstGeom prst="rect">
              <a:avLst/>
            </a:prstGeom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CF9D3DC-29C0-4055-871D-3208055734C4}"/>
              </a:ext>
            </a:extLst>
          </p:cNvPr>
          <p:cNvGrpSpPr/>
          <p:nvPr/>
        </p:nvGrpSpPr>
        <p:grpSpPr>
          <a:xfrm>
            <a:off x="-1058844" y="4351264"/>
            <a:ext cx="828000" cy="828000"/>
            <a:chOff x="3473024" y="1006915"/>
            <a:chExt cx="828000" cy="8280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A4FE65F-A5EF-4074-9275-190C6CBC61E2}"/>
                </a:ext>
              </a:extLst>
            </p:cNvPr>
            <p:cNvSpPr/>
            <p:nvPr/>
          </p:nvSpPr>
          <p:spPr>
            <a:xfrm>
              <a:off x="3473024" y="100691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9AEE20A7-784E-4BDB-A822-C42EFEE40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2024" y="1105915"/>
              <a:ext cx="630000" cy="630000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2A529BF-E147-4FA0-BB53-636560DF6491}"/>
              </a:ext>
            </a:extLst>
          </p:cNvPr>
          <p:cNvGrpSpPr/>
          <p:nvPr/>
        </p:nvGrpSpPr>
        <p:grpSpPr>
          <a:xfrm>
            <a:off x="-1075951" y="2889585"/>
            <a:ext cx="828000" cy="828000"/>
            <a:chOff x="-1075951" y="2889585"/>
            <a:chExt cx="828000" cy="828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29F1B39-2941-4E01-804A-B29DE63CDB7E}"/>
                </a:ext>
              </a:extLst>
            </p:cNvPr>
            <p:cNvSpPr/>
            <p:nvPr/>
          </p:nvSpPr>
          <p:spPr>
            <a:xfrm>
              <a:off x="-1075951" y="288958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60" name="Imagem 59">
              <a:extLst>
                <a:ext uri="{FF2B5EF4-FFF2-40B4-BE49-F238E27FC236}">
                  <a16:creationId xmlns:a16="http://schemas.microsoft.com/office/drawing/2014/main" id="{D59F2C6E-D597-465E-98B3-703EE571E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31951" y="3033585"/>
              <a:ext cx="540000" cy="540000"/>
            </a:xfrm>
            <a:prstGeom prst="rect">
              <a:avLst/>
            </a:prstGeom>
          </p:spPr>
        </p:pic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8F779124-89E0-488A-ACED-681642338EC4}"/>
              </a:ext>
            </a:extLst>
          </p:cNvPr>
          <p:cNvGrpSpPr/>
          <p:nvPr/>
        </p:nvGrpSpPr>
        <p:grpSpPr>
          <a:xfrm>
            <a:off x="-1012701" y="5844461"/>
            <a:ext cx="828000" cy="828000"/>
            <a:chOff x="2437284" y="5751517"/>
            <a:chExt cx="828000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5CFC39A-2B86-4E4B-A9B8-76556E3A2539}"/>
                </a:ext>
              </a:extLst>
            </p:cNvPr>
            <p:cNvSpPr/>
            <p:nvPr/>
          </p:nvSpPr>
          <p:spPr>
            <a:xfrm>
              <a:off x="2437284" y="575151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63" name="Imagem 62">
              <a:extLst>
                <a:ext uri="{FF2B5EF4-FFF2-40B4-BE49-F238E27FC236}">
                  <a16:creationId xmlns:a16="http://schemas.microsoft.com/office/drawing/2014/main" id="{3A4D4884-7479-41E4-8CF0-9F1E56494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81284" y="5895517"/>
              <a:ext cx="540000" cy="540000"/>
            </a:xfrm>
            <a:prstGeom prst="rect">
              <a:avLst/>
            </a:prstGeom>
          </p:spPr>
        </p:pic>
      </p:grpSp>
      <p:sp>
        <p:nvSpPr>
          <p:cNvPr id="64" name="Forma livre: Forma 63">
            <a:extLst>
              <a:ext uri="{FF2B5EF4-FFF2-40B4-BE49-F238E27FC236}">
                <a16:creationId xmlns:a16="http://schemas.microsoft.com/office/drawing/2014/main" id="{95D2402C-C556-40A9-A9C5-82239A53B290}"/>
              </a:ext>
            </a:extLst>
          </p:cNvPr>
          <p:cNvSpPr/>
          <p:nvPr/>
        </p:nvSpPr>
        <p:spPr>
          <a:xfrm rot="10800000">
            <a:off x="-14149" y="-4879741"/>
            <a:ext cx="1260014" cy="13508184"/>
          </a:xfrm>
          <a:custGeom>
            <a:avLst/>
            <a:gdLst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48757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48757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48757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10207 w 1260000"/>
              <a:gd name="connsiteY2" fmla="*/ 6595538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10207 w 1260000"/>
              <a:gd name="connsiteY2" fmla="*/ 6595538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2965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2965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10221 w 1260014"/>
              <a:gd name="connsiteY2" fmla="*/ 6595538 h 13508184"/>
              <a:gd name="connsiteX3" fmla="*/ 14 w 1260014"/>
              <a:gd name="connsiteY3" fmla="*/ 5831012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44088 w 1260014"/>
              <a:gd name="connsiteY2" fmla="*/ 6595538 h 13508184"/>
              <a:gd name="connsiteX3" fmla="*/ 14 w 1260014"/>
              <a:gd name="connsiteY3" fmla="*/ 5831012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0014" h="13508184">
                <a:moveTo>
                  <a:pt x="14" y="13508184"/>
                </a:moveTo>
                <a:lnTo>
                  <a:pt x="14" y="7347362"/>
                </a:lnTo>
                <a:cubicBezTo>
                  <a:pt x="-3068" y="7065710"/>
                  <a:pt x="536892" y="7032712"/>
                  <a:pt x="544088" y="6595538"/>
                </a:cubicBezTo>
                <a:cubicBezTo>
                  <a:pt x="532028" y="6148637"/>
                  <a:pt x="1164" y="6125365"/>
                  <a:pt x="14" y="5831012"/>
                </a:cubicBezTo>
                <a:lnTo>
                  <a:pt x="14" y="0"/>
                </a:lnTo>
                <a:lnTo>
                  <a:pt x="1260014" y="0"/>
                </a:lnTo>
                <a:lnTo>
                  <a:pt x="1260014" y="13508184"/>
                </a:lnTo>
                <a:lnTo>
                  <a:pt x="14" y="135081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5" name="Imagem 64">
            <a:hlinkClick r:id="rId7" action="ppaction://hlinksldjump"/>
            <a:extLst>
              <a:ext uri="{FF2B5EF4-FFF2-40B4-BE49-F238E27FC236}">
                <a16:creationId xmlns:a16="http://schemas.microsoft.com/office/drawing/2014/main" id="{96350A91-823F-455C-BD1E-F431EA0E44C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268730" y="4405264"/>
            <a:ext cx="720000" cy="720000"/>
          </a:xfrm>
          <a:prstGeom prst="rect">
            <a:avLst/>
          </a:prstGeom>
        </p:spPr>
      </p:pic>
      <p:pic>
        <p:nvPicPr>
          <p:cNvPr id="66" name="Imagem 65">
            <a:hlinkClick r:id="rId9" action="ppaction://hlinksldjump"/>
            <a:extLst>
              <a:ext uri="{FF2B5EF4-FFF2-40B4-BE49-F238E27FC236}">
                <a16:creationId xmlns:a16="http://schemas.microsoft.com/office/drawing/2014/main" id="{5F28E562-C8C4-4502-9105-8721A730F9A3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29799" y="5866909"/>
            <a:ext cx="720000" cy="720000"/>
          </a:xfrm>
          <a:prstGeom prst="rect">
            <a:avLst/>
          </a:prstGeom>
        </p:spPr>
      </p:pic>
      <p:pic>
        <p:nvPicPr>
          <p:cNvPr id="68" name="Imagem 67">
            <a:hlinkClick r:id="rId11" action="ppaction://hlinksldjump"/>
            <a:extLst>
              <a:ext uri="{FF2B5EF4-FFF2-40B4-BE49-F238E27FC236}">
                <a16:creationId xmlns:a16="http://schemas.microsoft.com/office/drawing/2014/main" id="{F09C51EF-C26A-4EAC-8B81-DA6E27D794FA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268730" y="2943585"/>
            <a:ext cx="720000" cy="720000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F58CC110-99DA-4D3C-BD51-62C9DAF5996B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alphaModFix amt="0"/>
          </a:blip>
          <a:stretch>
            <a:fillRect/>
          </a:stretch>
        </p:blipFill>
        <p:spPr>
          <a:xfrm>
            <a:off x="296999" y="1679011"/>
            <a:ext cx="720000" cy="720000"/>
          </a:xfrm>
          <a:prstGeom prst="rect">
            <a:avLst/>
          </a:prstGeom>
        </p:spPr>
      </p:pic>
      <p:pic>
        <p:nvPicPr>
          <p:cNvPr id="74" name="Imagem 73">
            <a:extLst>
              <a:ext uri="{FF2B5EF4-FFF2-40B4-BE49-F238E27FC236}">
                <a16:creationId xmlns:a16="http://schemas.microsoft.com/office/drawing/2014/main" id="{632479E4-DBE9-45EA-8697-BA82F126864E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alphaModFix/>
          </a:blip>
          <a:stretch>
            <a:fillRect/>
          </a:stretch>
        </p:blipFill>
        <p:spPr>
          <a:xfrm>
            <a:off x="275098" y="312391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2ED291B-3C73-455C-A400-242AEB9E1F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09011" y="1688374"/>
            <a:ext cx="1080000" cy="108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FE59BD4-950A-471A-9838-D55A5C7D37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96000" y="1679011"/>
            <a:ext cx="1080000" cy="108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6EA879-B185-4DF5-9115-14DAA24C193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77958" y="1679011"/>
            <a:ext cx="1080000" cy="1080000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5FF2592-FB20-491A-8EFD-5FCC83C215DC}"/>
              </a:ext>
            </a:extLst>
          </p:cNvPr>
          <p:cNvGrpSpPr/>
          <p:nvPr/>
        </p:nvGrpSpPr>
        <p:grpSpPr>
          <a:xfrm>
            <a:off x="4026763" y="3279451"/>
            <a:ext cx="2082684" cy="1080000"/>
            <a:chOff x="4026763" y="3279451"/>
            <a:chExt cx="2082684" cy="1080000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707C02E4-9240-4035-98E4-AB56C18C2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026763" y="3279451"/>
              <a:ext cx="1080000" cy="1080000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556C2B8E-844B-44A2-AD3F-2058F957C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029447" y="3279451"/>
              <a:ext cx="1080000" cy="1080000"/>
            </a:xfrm>
            <a:prstGeom prst="rect">
              <a:avLst/>
            </a:prstGeom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BC183BE7-1C31-49F3-9628-F488ACE89475}"/>
              </a:ext>
            </a:extLst>
          </p:cNvPr>
          <p:cNvGrpSpPr/>
          <p:nvPr/>
        </p:nvGrpSpPr>
        <p:grpSpPr>
          <a:xfrm>
            <a:off x="7006312" y="3279451"/>
            <a:ext cx="1984411" cy="1080000"/>
            <a:chOff x="7006312" y="3279451"/>
            <a:chExt cx="1984411" cy="10800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992C03BD-E6B3-4B12-AE30-9611D8DBD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006312" y="3279451"/>
              <a:ext cx="1080000" cy="1080000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5898D681-28D7-4628-AD90-4FB64D26C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910723" y="3279451"/>
              <a:ext cx="1080000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2990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D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Agrupar 70">
            <a:extLst>
              <a:ext uri="{FF2B5EF4-FFF2-40B4-BE49-F238E27FC236}">
                <a16:creationId xmlns:a16="http://schemas.microsoft.com/office/drawing/2014/main" id="{66D96524-C1DE-4C63-AFF0-FFA9302C9555}"/>
              </a:ext>
            </a:extLst>
          </p:cNvPr>
          <p:cNvGrpSpPr/>
          <p:nvPr/>
        </p:nvGrpSpPr>
        <p:grpSpPr>
          <a:xfrm>
            <a:off x="-1012701" y="1601793"/>
            <a:ext cx="828000" cy="828000"/>
            <a:chOff x="-1012701" y="1601793"/>
            <a:chExt cx="828000" cy="828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FA96513-FF75-4BA1-8F0A-C65E8B89F15A}"/>
                </a:ext>
              </a:extLst>
            </p:cNvPr>
            <p:cNvSpPr/>
            <p:nvPr/>
          </p:nvSpPr>
          <p:spPr>
            <a:xfrm>
              <a:off x="-1012701" y="1601793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DA530741-A623-4B5C-82AA-82D694BFE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870233" y="1720071"/>
              <a:ext cx="622281" cy="622281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3F81D5CF-F023-4C6A-BC84-A7681FC69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917" y="1911965"/>
            <a:ext cx="7620074" cy="2247229"/>
          </a:xfrm>
          <a:prstGeom prst="rect">
            <a:avLst/>
          </a:prstGeom>
        </p:spPr>
      </p:pic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E1453E-A1F9-45FB-90F0-FA67BA048013}"/>
              </a:ext>
            </a:extLst>
          </p:cNvPr>
          <p:cNvGrpSpPr/>
          <p:nvPr/>
        </p:nvGrpSpPr>
        <p:grpSpPr>
          <a:xfrm>
            <a:off x="-941518" y="258391"/>
            <a:ext cx="828000" cy="828000"/>
            <a:chOff x="3976391" y="529069"/>
            <a:chExt cx="828000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02812C8-BC79-4ABB-AEE5-931B21019CB0}"/>
                </a:ext>
              </a:extLst>
            </p:cNvPr>
            <p:cNvSpPr/>
            <p:nvPr/>
          </p:nvSpPr>
          <p:spPr>
            <a:xfrm>
              <a:off x="3976391" y="52906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5736B695-F243-40EC-914A-F59C75C31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75391" y="623823"/>
              <a:ext cx="630000" cy="630000"/>
            </a:xfrm>
            <a:prstGeom prst="rect">
              <a:avLst/>
            </a:prstGeom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993243F-A11D-48F1-BF8A-BBB331A1ABDF}"/>
              </a:ext>
            </a:extLst>
          </p:cNvPr>
          <p:cNvGrpSpPr/>
          <p:nvPr/>
        </p:nvGrpSpPr>
        <p:grpSpPr>
          <a:xfrm>
            <a:off x="-1058844" y="4351264"/>
            <a:ext cx="828000" cy="828000"/>
            <a:chOff x="3473024" y="1006915"/>
            <a:chExt cx="828000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1FFA432-6250-41B9-8A0B-AF3A68349BB5}"/>
                </a:ext>
              </a:extLst>
            </p:cNvPr>
            <p:cNvSpPr/>
            <p:nvPr/>
          </p:nvSpPr>
          <p:spPr>
            <a:xfrm>
              <a:off x="3473024" y="100691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4632A66B-F37E-4202-95A1-4DABD63D2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72024" y="1105915"/>
              <a:ext cx="630000" cy="630000"/>
            </a:xfrm>
            <a:prstGeom prst="rect">
              <a:avLst/>
            </a:prstGeom>
          </p:spPr>
        </p:pic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F82EBF10-B5E4-42AC-B857-A23A6AB4F6A0}"/>
              </a:ext>
            </a:extLst>
          </p:cNvPr>
          <p:cNvGrpSpPr/>
          <p:nvPr/>
        </p:nvGrpSpPr>
        <p:grpSpPr>
          <a:xfrm>
            <a:off x="835979" y="2889585"/>
            <a:ext cx="828000" cy="828000"/>
            <a:chOff x="7363061" y="4193917"/>
            <a:chExt cx="828000" cy="828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5278BDB-1890-433B-B7E8-FB43B146F353}"/>
                </a:ext>
              </a:extLst>
            </p:cNvPr>
            <p:cNvSpPr/>
            <p:nvPr/>
          </p:nvSpPr>
          <p:spPr>
            <a:xfrm>
              <a:off x="7363061" y="419391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C2F9B57C-6B3A-4335-978E-279479343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07061" y="4337917"/>
              <a:ext cx="540000" cy="540000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6D631FD9-0951-45A1-BEBF-F9E56161FDAA}"/>
              </a:ext>
            </a:extLst>
          </p:cNvPr>
          <p:cNvGrpSpPr/>
          <p:nvPr/>
        </p:nvGrpSpPr>
        <p:grpSpPr>
          <a:xfrm>
            <a:off x="-1012701" y="5844461"/>
            <a:ext cx="828000" cy="828000"/>
            <a:chOff x="2437284" y="5751517"/>
            <a:chExt cx="828000" cy="8280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D2C6CAF-61B0-442A-B851-E009356EE799}"/>
                </a:ext>
              </a:extLst>
            </p:cNvPr>
            <p:cNvSpPr/>
            <p:nvPr/>
          </p:nvSpPr>
          <p:spPr>
            <a:xfrm>
              <a:off x="2437284" y="575151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8FE0194D-4345-42B3-8B99-6F0C61A9F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81284" y="5895517"/>
              <a:ext cx="540000" cy="540000"/>
            </a:xfrm>
            <a:prstGeom prst="rect">
              <a:avLst/>
            </a:prstGeom>
          </p:spPr>
        </p:pic>
      </p:grpSp>
      <p:sp>
        <p:nvSpPr>
          <p:cNvPr id="64" name="Forma livre: Forma 63">
            <a:extLst>
              <a:ext uri="{FF2B5EF4-FFF2-40B4-BE49-F238E27FC236}">
                <a16:creationId xmlns:a16="http://schemas.microsoft.com/office/drawing/2014/main" id="{3A624DFF-6BF1-4F5C-A811-B46A3F0ED2F5}"/>
              </a:ext>
            </a:extLst>
          </p:cNvPr>
          <p:cNvSpPr/>
          <p:nvPr/>
        </p:nvSpPr>
        <p:spPr>
          <a:xfrm rot="10800000">
            <a:off x="-14149" y="-3605125"/>
            <a:ext cx="1260014" cy="13508184"/>
          </a:xfrm>
          <a:custGeom>
            <a:avLst/>
            <a:gdLst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48757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48757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48757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10207 w 1260000"/>
              <a:gd name="connsiteY2" fmla="*/ 6595538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10207 w 1260000"/>
              <a:gd name="connsiteY2" fmla="*/ 6595538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2965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2965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10221 w 1260014"/>
              <a:gd name="connsiteY2" fmla="*/ 6595538 h 13508184"/>
              <a:gd name="connsiteX3" fmla="*/ 14 w 1260014"/>
              <a:gd name="connsiteY3" fmla="*/ 5831012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44088 w 1260014"/>
              <a:gd name="connsiteY2" fmla="*/ 6595538 h 13508184"/>
              <a:gd name="connsiteX3" fmla="*/ 14 w 1260014"/>
              <a:gd name="connsiteY3" fmla="*/ 5831012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0014" h="13508184">
                <a:moveTo>
                  <a:pt x="14" y="13508184"/>
                </a:moveTo>
                <a:lnTo>
                  <a:pt x="14" y="7347362"/>
                </a:lnTo>
                <a:cubicBezTo>
                  <a:pt x="-3068" y="7065710"/>
                  <a:pt x="536892" y="7032712"/>
                  <a:pt x="544088" y="6595538"/>
                </a:cubicBezTo>
                <a:cubicBezTo>
                  <a:pt x="532028" y="6148637"/>
                  <a:pt x="1164" y="6125365"/>
                  <a:pt x="14" y="5831012"/>
                </a:cubicBezTo>
                <a:lnTo>
                  <a:pt x="14" y="0"/>
                </a:lnTo>
                <a:lnTo>
                  <a:pt x="1260014" y="0"/>
                </a:lnTo>
                <a:lnTo>
                  <a:pt x="1260014" y="13508184"/>
                </a:lnTo>
                <a:lnTo>
                  <a:pt x="14" y="135081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5" name="Imagem 64">
            <a:hlinkClick r:id="rId8" action="ppaction://hlinksldjump"/>
            <a:extLst>
              <a:ext uri="{FF2B5EF4-FFF2-40B4-BE49-F238E27FC236}">
                <a16:creationId xmlns:a16="http://schemas.microsoft.com/office/drawing/2014/main" id="{6F0A5493-8B70-4EAF-B55A-70519AD0D353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268730" y="4405264"/>
            <a:ext cx="720000" cy="720000"/>
          </a:xfrm>
          <a:prstGeom prst="rect">
            <a:avLst/>
          </a:prstGeom>
        </p:spPr>
      </p:pic>
      <p:pic>
        <p:nvPicPr>
          <p:cNvPr id="66" name="Imagem 65">
            <a:hlinkClick r:id="rId10" action="ppaction://hlinksldjump"/>
            <a:extLst>
              <a:ext uri="{FF2B5EF4-FFF2-40B4-BE49-F238E27FC236}">
                <a16:creationId xmlns:a16="http://schemas.microsoft.com/office/drawing/2014/main" id="{1C0623A8-6EE4-4521-A5DD-3FAADD8A051C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329799" y="5866909"/>
            <a:ext cx="720000" cy="720000"/>
          </a:xfrm>
          <a:prstGeom prst="rect">
            <a:avLst/>
          </a:prstGeom>
        </p:spPr>
      </p:pic>
      <p:pic>
        <p:nvPicPr>
          <p:cNvPr id="68" name="Imagem 67">
            <a:hlinkClick r:id="rId12" action="ppaction://hlinksldjump"/>
            <a:extLst>
              <a:ext uri="{FF2B5EF4-FFF2-40B4-BE49-F238E27FC236}">
                <a16:creationId xmlns:a16="http://schemas.microsoft.com/office/drawing/2014/main" id="{55FECDC6-A439-4377-BCE5-216E38C678F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alphaModFix amt="0"/>
          </a:blip>
          <a:stretch>
            <a:fillRect/>
          </a:stretch>
        </p:blipFill>
        <p:spPr>
          <a:xfrm>
            <a:off x="268730" y="2943585"/>
            <a:ext cx="720000" cy="720000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D94E5D78-928C-473E-8309-C6DFC6048806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296999" y="1679011"/>
            <a:ext cx="720000" cy="720000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9216B064-EAD8-4CEC-9A04-9F2A83AB00A5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alphaModFix amt="35000"/>
          </a:blip>
          <a:stretch>
            <a:fillRect/>
          </a:stretch>
        </p:blipFill>
        <p:spPr>
          <a:xfrm>
            <a:off x="275098" y="312391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40EE4EF5-623F-40B6-A3B8-BE0ABB8A42F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332480" y="3780267"/>
            <a:ext cx="1440000" cy="14400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5DDA7D58-4865-4EA5-8457-B1BE8CF4D53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332480" y="760336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06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D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DB891545-AD2E-4770-B045-86F739838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85" y="1433331"/>
            <a:ext cx="2153017" cy="3541256"/>
          </a:xfrm>
          <a:prstGeom prst="rect">
            <a:avLst/>
          </a:prstGeom>
        </p:spPr>
      </p:pic>
      <p:grpSp>
        <p:nvGrpSpPr>
          <p:cNvPr id="71" name="Agrupar 70">
            <a:extLst>
              <a:ext uri="{FF2B5EF4-FFF2-40B4-BE49-F238E27FC236}">
                <a16:creationId xmlns:a16="http://schemas.microsoft.com/office/drawing/2014/main" id="{66D96524-C1DE-4C63-AFF0-FFA9302C9555}"/>
              </a:ext>
            </a:extLst>
          </p:cNvPr>
          <p:cNvGrpSpPr/>
          <p:nvPr/>
        </p:nvGrpSpPr>
        <p:grpSpPr>
          <a:xfrm>
            <a:off x="-1012701" y="1601793"/>
            <a:ext cx="828000" cy="828000"/>
            <a:chOff x="-1012701" y="1601793"/>
            <a:chExt cx="828000" cy="828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FA96513-FF75-4BA1-8F0A-C65E8B89F15A}"/>
                </a:ext>
              </a:extLst>
            </p:cNvPr>
            <p:cNvSpPr/>
            <p:nvPr/>
          </p:nvSpPr>
          <p:spPr>
            <a:xfrm>
              <a:off x="-1012701" y="1601793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DA530741-A623-4B5C-82AA-82D694BFE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70233" y="1720071"/>
              <a:ext cx="622281" cy="622281"/>
            </a:xfrm>
            <a:prstGeom prst="rect">
              <a:avLst/>
            </a:prstGeom>
          </p:spPr>
        </p:pic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E1453E-A1F9-45FB-90F0-FA67BA048013}"/>
              </a:ext>
            </a:extLst>
          </p:cNvPr>
          <p:cNvGrpSpPr/>
          <p:nvPr/>
        </p:nvGrpSpPr>
        <p:grpSpPr>
          <a:xfrm>
            <a:off x="-941518" y="258391"/>
            <a:ext cx="828000" cy="828000"/>
            <a:chOff x="3976391" y="529069"/>
            <a:chExt cx="828000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02812C8-BC79-4ABB-AEE5-931B21019CB0}"/>
                </a:ext>
              </a:extLst>
            </p:cNvPr>
            <p:cNvSpPr/>
            <p:nvPr/>
          </p:nvSpPr>
          <p:spPr>
            <a:xfrm>
              <a:off x="3976391" y="52906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5736B695-F243-40EC-914A-F59C75C31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75391" y="623823"/>
              <a:ext cx="630000" cy="630000"/>
            </a:xfrm>
            <a:prstGeom prst="rect">
              <a:avLst/>
            </a:prstGeom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993243F-A11D-48F1-BF8A-BBB331A1ABDF}"/>
              </a:ext>
            </a:extLst>
          </p:cNvPr>
          <p:cNvGrpSpPr/>
          <p:nvPr/>
        </p:nvGrpSpPr>
        <p:grpSpPr>
          <a:xfrm>
            <a:off x="-1058844" y="4351264"/>
            <a:ext cx="828000" cy="828000"/>
            <a:chOff x="3473024" y="1006915"/>
            <a:chExt cx="828000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1FFA432-6250-41B9-8A0B-AF3A68349BB5}"/>
                </a:ext>
              </a:extLst>
            </p:cNvPr>
            <p:cNvSpPr/>
            <p:nvPr/>
          </p:nvSpPr>
          <p:spPr>
            <a:xfrm>
              <a:off x="3473024" y="100691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4632A66B-F37E-4202-95A1-4DABD63D2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72024" y="1105915"/>
              <a:ext cx="630000" cy="630000"/>
            </a:xfrm>
            <a:prstGeom prst="rect">
              <a:avLst/>
            </a:prstGeom>
          </p:spPr>
        </p:pic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F82EBF10-B5E4-42AC-B857-A23A6AB4F6A0}"/>
              </a:ext>
            </a:extLst>
          </p:cNvPr>
          <p:cNvGrpSpPr/>
          <p:nvPr/>
        </p:nvGrpSpPr>
        <p:grpSpPr>
          <a:xfrm>
            <a:off x="835979" y="2889585"/>
            <a:ext cx="828000" cy="828000"/>
            <a:chOff x="7363061" y="4193917"/>
            <a:chExt cx="828000" cy="828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5278BDB-1890-433B-B7E8-FB43B146F353}"/>
                </a:ext>
              </a:extLst>
            </p:cNvPr>
            <p:cNvSpPr/>
            <p:nvPr/>
          </p:nvSpPr>
          <p:spPr>
            <a:xfrm>
              <a:off x="7363061" y="419391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C2F9B57C-6B3A-4335-978E-279479343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07061" y="4337917"/>
              <a:ext cx="540000" cy="540000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6D631FD9-0951-45A1-BEBF-F9E56161FDAA}"/>
              </a:ext>
            </a:extLst>
          </p:cNvPr>
          <p:cNvGrpSpPr/>
          <p:nvPr/>
        </p:nvGrpSpPr>
        <p:grpSpPr>
          <a:xfrm>
            <a:off x="-1012701" y="5844461"/>
            <a:ext cx="828000" cy="828000"/>
            <a:chOff x="2437284" y="5751517"/>
            <a:chExt cx="828000" cy="8280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D2C6CAF-61B0-442A-B851-E009356EE799}"/>
                </a:ext>
              </a:extLst>
            </p:cNvPr>
            <p:cNvSpPr/>
            <p:nvPr/>
          </p:nvSpPr>
          <p:spPr>
            <a:xfrm>
              <a:off x="2437284" y="575151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8FE0194D-4345-42B3-8B99-6F0C61A9F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81284" y="5895517"/>
              <a:ext cx="540000" cy="540000"/>
            </a:xfrm>
            <a:prstGeom prst="rect">
              <a:avLst/>
            </a:prstGeom>
          </p:spPr>
        </p:pic>
      </p:grpSp>
      <p:sp>
        <p:nvSpPr>
          <p:cNvPr id="64" name="Forma livre: Forma 63">
            <a:extLst>
              <a:ext uri="{FF2B5EF4-FFF2-40B4-BE49-F238E27FC236}">
                <a16:creationId xmlns:a16="http://schemas.microsoft.com/office/drawing/2014/main" id="{3A624DFF-6BF1-4F5C-A811-B46A3F0ED2F5}"/>
              </a:ext>
            </a:extLst>
          </p:cNvPr>
          <p:cNvSpPr/>
          <p:nvPr/>
        </p:nvSpPr>
        <p:spPr>
          <a:xfrm rot="10800000">
            <a:off x="-14149" y="-3605125"/>
            <a:ext cx="1260014" cy="13508184"/>
          </a:xfrm>
          <a:custGeom>
            <a:avLst/>
            <a:gdLst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48757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48757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48757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10207 w 1260000"/>
              <a:gd name="connsiteY2" fmla="*/ 6595538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10207 w 1260000"/>
              <a:gd name="connsiteY2" fmla="*/ 6595538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2965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2965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10221 w 1260014"/>
              <a:gd name="connsiteY2" fmla="*/ 6595538 h 13508184"/>
              <a:gd name="connsiteX3" fmla="*/ 14 w 1260014"/>
              <a:gd name="connsiteY3" fmla="*/ 5831012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44088 w 1260014"/>
              <a:gd name="connsiteY2" fmla="*/ 6595538 h 13508184"/>
              <a:gd name="connsiteX3" fmla="*/ 14 w 1260014"/>
              <a:gd name="connsiteY3" fmla="*/ 5831012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0014" h="13508184">
                <a:moveTo>
                  <a:pt x="14" y="13508184"/>
                </a:moveTo>
                <a:lnTo>
                  <a:pt x="14" y="7347362"/>
                </a:lnTo>
                <a:cubicBezTo>
                  <a:pt x="-3068" y="7065710"/>
                  <a:pt x="536892" y="7032712"/>
                  <a:pt x="544088" y="6595538"/>
                </a:cubicBezTo>
                <a:cubicBezTo>
                  <a:pt x="532028" y="6148637"/>
                  <a:pt x="1164" y="6125365"/>
                  <a:pt x="14" y="5831012"/>
                </a:cubicBezTo>
                <a:lnTo>
                  <a:pt x="14" y="0"/>
                </a:lnTo>
                <a:lnTo>
                  <a:pt x="1260014" y="0"/>
                </a:lnTo>
                <a:lnTo>
                  <a:pt x="1260014" y="13508184"/>
                </a:lnTo>
                <a:lnTo>
                  <a:pt x="14" y="135081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5" name="Imagem 64">
            <a:hlinkClick r:id="rId8" action="ppaction://hlinksldjump"/>
            <a:extLst>
              <a:ext uri="{FF2B5EF4-FFF2-40B4-BE49-F238E27FC236}">
                <a16:creationId xmlns:a16="http://schemas.microsoft.com/office/drawing/2014/main" id="{6F0A5493-8B70-4EAF-B55A-70519AD0D353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268730" y="4405264"/>
            <a:ext cx="720000" cy="720000"/>
          </a:xfrm>
          <a:prstGeom prst="rect">
            <a:avLst/>
          </a:prstGeom>
        </p:spPr>
      </p:pic>
      <p:pic>
        <p:nvPicPr>
          <p:cNvPr id="66" name="Imagem 65">
            <a:hlinkClick r:id="rId10" action="ppaction://hlinksldjump"/>
            <a:extLst>
              <a:ext uri="{FF2B5EF4-FFF2-40B4-BE49-F238E27FC236}">
                <a16:creationId xmlns:a16="http://schemas.microsoft.com/office/drawing/2014/main" id="{1C0623A8-6EE4-4521-A5DD-3FAADD8A051C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329799" y="5866909"/>
            <a:ext cx="720000" cy="720000"/>
          </a:xfrm>
          <a:prstGeom prst="rect">
            <a:avLst/>
          </a:prstGeom>
        </p:spPr>
      </p:pic>
      <p:pic>
        <p:nvPicPr>
          <p:cNvPr id="68" name="Imagem 67">
            <a:hlinkClick r:id="rId12" action="ppaction://hlinksldjump"/>
            <a:extLst>
              <a:ext uri="{FF2B5EF4-FFF2-40B4-BE49-F238E27FC236}">
                <a16:creationId xmlns:a16="http://schemas.microsoft.com/office/drawing/2014/main" id="{55FECDC6-A439-4377-BCE5-216E38C678F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alphaModFix amt="0"/>
          </a:blip>
          <a:stretch>
            <a:fillRect/>
          </a:stretch>
        </p:blipFill>
        <p:spPr>
          <a:xfrm>
            <a:off x="268730" y="2943585"/>
            <a:ext cx="720000" cy="720000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D94E5D78-928C-473E-8309-C6DFC6048806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296999" y="1679011"/>
            <a:ext cx="720000" cy="720000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9216B064-EAD8-4CEC-9A04-9F2A83AB00A5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alphaModFix amt="35000"/>
          </a:blip>
          <a:stretch>
            <a:fillRect/>
          </a:stretch>
        </p:blipFill>
        <p:spPr>
          <a:xfrm>
            <a:off x="275098" y="312391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73C859FE-7065-4803-B3C0-DBCA3B624B9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69761" y="3780267"/>
            <a:ext cx="1440000" cy="14400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19244F9C-A412-4630-A10B-17F826BCD70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69761" y="760336"/>
            <a:ext cx="1440000" cy="14400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6B640C60-0672-4C1C-BC57-D731D06E7A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396490" y="803079"/>
            <a:ext cx="1490588" cy="1490588"/>
          </a:xfrm>
          <a:prstGeom prst="rect">
            <a:avLst/>
          </a:prstGeom>
        </p:spPr>
      </p:pic>
      <p:grpSp>
        <p:nvGrpSpPr>
          <p:cNvPr id="49" name="Agrupar 48">
            <a:extLst>
              <a:ext uri="{FF2B5EF4-FFF2-40B4-BE49-F238E27FC236}">
                <a16:creationId xmlns:a16="http://schemas.microsoft.com/office/drawing/2014/main" id="{016CBB58-AB40-4DE8-8ADD-B7D5D41726B4}"/>
              </a:ext>
            </a:extLst>
          </p:cNvPr>
          <p:cNvGrpSpPr/>
          <p:nvPr/>
        </p:nvGrpSpPr>
        <p:grpSpPr>
          <a:xfrm>
            <a:off x="12421784" y="3751099"/>
            <a:ext cx="1440000" cy="1440000"/>
            <a:chOff x="8395602" y="3844334"/>
            <a:chExt cx="1440000" cy="1440000"/>
          </a:xfrm>
        </p:grpSpPr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1D7D51D6-54DF-4209-82C5-0DAF44587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95602" y="3844334"/>
              <a:ext cx="1440000" cy="1440000"/>
            </a:xfrm>
            <a:prstGeom prst="rect">
              <a:avLst/>
            </a:prstGeom>
          </p:spPr>
        </p:pic>
        <p:pic>
          <p:nvPicPr>
            <p:cNvPr id="51" name="Imagem 50">
              <a:extLst>
                <a:ext uri="{FF2B5EF4-FFF2-40B4-BE49-F238E27FC236}">
                  <a16:creationId xmlns:a16="http://schemas.microsoft.com/office/drawing/2014/main" id="{5EBA379F-54CA-420D-9FC1-599BA4AA9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848997" y="4174001"/>
              <a:ext cx="518938" cy="518938"/>
            </a:xfrm>
            <a:prstGeom prst="rect">
              <a:avLst/>
            </a:prstGeom>
          </p:spPr>
        </p:pic>
      </p:grpSp>
      <p:pic>
        <p:nvPicPr>
          <p:cNvPr id="55" name="Imagem 54">
            <a:extLst>
              <a:ext uri="{FF2B5EF4-FFF2-40B4-BE49-F238E27FC236}">
                <a16:creationId xmlns:a16="http://schemas.microsoft.com/office/drawing/2014/main" id="{3359874E-A487-4566-A74C-19A41BE344F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08" y="7310028"/>
            <a:ext cx="5278633" cy="359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42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D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A18C437A-C7BC-4016-8E63-033892B08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08" y="3329697"/>
            <a:ext cx="5278633" cy="3591133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7952C33F-F2D0-4EFE-A4CD-7BA261663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681" y="291810"/>
            <a:ext cx="2153017" cy="3541256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EBBCA623-6995-49E6-9917-9DBA29C24E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8069761" y="3780267"/>
            <a:ext cx="1440000" cy="1440000"/>
          </a:xfrm>
          <a:prstGeom prst="rect">
            <a:avLst/>
          </a:prstGeom>
        </p:spPr>
      </p:pic>
      <p:pic>
        <p:nvPicPr>
          <p:cNvPr id="74" name="Imagem 73">
            <a:extLst>
              <a:ext uri="{FF2B5EF4-FFF2-40B4-BE49-F238E27FC236}">
                <a16:creationId xmlns:a16="http://schemas.microsoft.com/office/drawing/2014/main" id="{9A081517-3A8B-484C-83C3-BD6A52AB6DE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0"/>
          </a:blip>
          <a:stretch>
            <a:fillRect/>
          </a:stretch>
        </p:blipFill>
        <p:spPr>
          <a:xfrm>
            <a:off x="8069761" y="760336"/>
            <a:ext cx="1440000" cy="1440000"/>
          </a:xfrm>
          <a:prstGeom prst="rect">
            <a:avLst/>
          </a:prstGeom>
        </p:spPr>
      </p:pic>
      <p:grpSp>
        <p:nvGrpSpPr>
          <p:cNvPr id="71" name="Agrupar 70">
            <a:extLst>
              <a:ext uri="{FF2B5EF4-FFF2-40B4-BE49-F238E27FC236}">
                <a16:creationId xmlns:a16="http://schemas.microsoft.com/office/drawing/2014/main" id="{66D96524-C1DE-4C63-AFF0-FFA9302C9555}"/>
              </a:ext>
            </a:extLst>
          </p:cNvPr>
          <p:cNvGrpSpPr/>
          <p:nvPr/>
        </p:nvGrpSpPr>
        <p:grpSpPr>
          <a:xfrm>
            <a:off x="-1012701" y="1601793"/>
            <a:ext cx="828000" cy="828000"/>
            <a:chOff x="-1012701" y="1601793"/>
            <a:chExt cx="828000" cy="828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FA96513-FF75-4BA1-8F0A-C65E8B89F15A}"/>
                </a:ext>
              </a:extLst>
            </p:cNvPr>
            <p:cNvSpPr/>
            <p:nvPr/>
          </p:nvSpPr>
          <p:spPr>
            <a:xfrm>
              <a:off x="-1012701" y="1601793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DA530741-A623-4B5C-82AA-82D694BFE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870233" y="1720071"/>
              <a:ext cx="622281" cy="622281"/>
            </a:xfrm>
            <a:prstGeom prst="rect">
              <a:avLst/>
            </a:prstGeom>
          </p:spPr>
        </p:pic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E1453E-A1F9-45FB-90F0-FA67BA048013}"/>
              </a:ext>
            </a:extLst>
          </p:cNvPr>
          <p:cNvGrpSpPr/>
          <p:nvPr/>
        </p:nvGrpSpPr>
        <p:grpSpPr>
          <a:xfrm>
            <a:off x="-941518" y="258391"/>
            <a:ext cx="828000" cy="828000"/>
            <a:chOff x="3976391" y="529069"/>
            <a:chExt cx="828000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02812C8-BC79-4ABB-AEE5-931B21019CB0}"/>
                </a:ext>
              </a:extLst>
            </p:cNvPr>
            <p:cNvSpPr/>
            <p:nvPr/>
          </p:nvSpPr>
          <p:spPr>
            <a:xfrm>
              <a:off x="3976391" y="52906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5736B695-F243-40EC-914A-F59C75C31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75391" y="623823"/>
              <a:ext cx="630000" cy="630000"/>
            </a:xfrm>
            <a:prstGeom prst="rect">
              <a:avLst/>
            </a:prstGeom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993243F-A11D-48F1-BF8A-BBB331A1ABDF}"/>
              </a:ext>
            </a:extLst>
          </p:cNvPr>
          <p:cNvGrpSpPr/>
          <p:nvPr/>
        </p:nvGrpSpPr>
        <p:grpSpPr>
          <a:xfrm>
            <a:off x="-1058844" y="4351264"/>
            <a:ext cx="828000" cy="828000"/>
            <a:chOff x="3473024" y="1006915"/>
            <a:chExt cx="828000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1FFA432-6250-41B9-8A0B-AF3A68349BB5}"/>
                </a:ext>
              </a:extLst>
            </p:cNvPr>
            <p:cNvSpPr/>
            <p:nvPr/>
          </p:nvSpPr>
          <p:spPr>
            <a:xfrm>
              <a:off x="3473024" y="100691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4632A66B-F37E-4202-95A1-4DABD63D2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72024" y="1105915"/>
              <a:ext cx="630000" cy="630000"/>
            </a:xfrm>
            <a:prstGeom prst="rect">
              <a:avLst/>
            </a:prstGeom>
          </p:spPr>
        </p:pic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F82EBF10-B5E4-42AC-B857-A23A6AB4F6A0}"/>
              </a:ext>
            </a:extLst>
          </p:cNvPr>
          <p:cNvGrpSpPr/>
          <p:nvPr/>
        </p:nvGrpSpPr>
        <p:grpSpPr>
          <a:xfrm>
            <a:off x="835979" y="2889585"/>
            <a:ext cx="828000" cy="828000"/>
            <a:chOff x="7363061" y="4193917"/>
            <a:chExt cx="828000" cy="828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5278BDB-1890-433B-B7E8-FB43B146F353}"/>
                </a:ext>
              </a:extLst>
            </p:cNvPr>
            <p:cNvSpPr/>
            <p:nvPr/>
          </p:nvSpPr>
          <p:spPr>
            <a:xfrm>
              <a:off x="7363061" y="419391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C2F9B57C-6B3A-4335-978E-279479343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07061" y="4337917"/>
              <a:ext cx="540000" cy="540000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6D631FD9-0951-45A1-BEBF-F9E56161FDAA}"/>
              </a:ext>
            </a:extLst>
          </p:cNvPr>
          <p:cNvGrpSpPr/>
          <p:nvPr/>
        </p:nvGrpSpPr>
        <p:grpSpPr>
          <a:xfrm>
            <a:off x="-1012701" y="5844461"/>
            <a:ext cx="828000" cy="828000"/>
            <a:chOff x="2437284" y="5751517"/>
            <a:chExt cx="828000" cy="8280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D2C6CAF-61B0-442A-B851-E009356EE799}"/>
                </a:ext>
              </a:extLst>
            </p:cNvPr>
            <p:cNvSpPr/>
            <p:nvPr/>
          </p:nvSpPr>
          <p:spPr>
            <a:xfrm>
              <a:off x="2437284" y="575151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8FE0194D-4345-42B3-8B99-6F0C61A9F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81284" y="5895517"/>
              <a:ext cx="540000" cy="540000"/>
            </a:xfrm>
            <a:prstGeom prst="rect">
              <a:avLst/>
            </a:prstGeom>
          </p:spPr>
        </p:pic>
      </p:grpSp>
      <p:sp>
        <p:nvSpPr>
          <p:cNvPr id="64" name="Forma livre: Forma 63">
            <a:extLst>
              <a:ext uri="{FF2B5EF4-FFF2-40B4-BE49-F238E27FC236}">
                <a16:creationId xmlns:a16="http://schemas.microsoft.com/office/drawing/2014/main" id="{3A624DFF-6BF1-4F5C-A811-B46A3F0ED2F5}"/>
              </a:ext>
            </a:extLst>
          </p:cNvPr>
          <p:cNvSpPr/>
          <p:nvPr/>
        </p:nvSpPr>
        <p:spPr>
          <a:xfrm rot="10800000">
            <a:off x="-14149" y="-3605125"/>
            <a:ext cx="1260014" cy="13508184"/>
          </a:xfrm>
          <a:custGeom>
            <a:avLst/>
            <a:gdLst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48757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48757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48757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10207 w 1260000"/>
              <a:gd name="connsiteY2" fmla="*/ 6595538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10207 w 1260000"/>
              <a:gd name="connsiteY2" fmla="*/ 6595538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2965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2965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10221 w 1260014"/>
              <a:gd name="connsiteY2" fmla="*/ 6595538 h 13508184"/>
              <a:gd name="connsiteX3" fmla="*/ 14 w 1260014"/>
              <a:gd name="connsiteY3" fmla="*/ 5831012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44088 w 1260014"/>
              <a:gd name="connsiteY2" fmla="*/ 6595538 h 13508184"/>
              <a:gd name="connsiteX3" fmla="*/ 14 w 1260014"/>
              <a:gd name="connsiteY3" fmla="*/ 5831012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0014" h="13508184">
                <a:moveTo>
                  <a:pt x="14" y="13508184"/>
                </a:moveTo>
                <a:lnTo>
                  <a:pt x="14" y="7347362"/>
                </a:lnTo>
                <a:cubicBezTo>
                  <a:pt x="-3068" y="7065710"/>
                  <a:pt x="536892" y="7032712"/>
                  <a:pt x="544088" y="6595538"/>
                </a:cubicBezTo>
                <a:cubicBezTo>
                  <a:pt x="532028" y="6148637"/>
                  <a:pt x="1164" y="6125365"/>
                  <a:pt x="14" y="5831012"/>
                </a:cubicBezTo>
                <a:lnTo>
                  <a:pt x="14" y="0"/>
                </a:lnTo>
                <a:lnTo>
                  <a:pt x="1260014" y="0"/>
                </a:lnTo>
                <a:lnTo>
                  <a:pt x="1260014" y="13508184"/>
                </a:lnTo>
                <a:lnTo>
                  <a:pt x="14" y="135081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5" name="Imagem 64">
            <a:hlinkClick r:id="rId11" action="ppaction://hlinksldjump"/>
            <a:extLst>
              <a:ext uri="{FF2B5EF4-FFF2-40B4-BE49-F238E27FC236}">
                <a16:creationId xmlns:a16="http://schemas.microsoft.com/office/drawing/2014/main" id="{6F0A5493-8B70-4EAF-B55A-70519AD0D353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268730" y="4405264"/>
            <a:ext cx="720000" cy="720000"/>
          </a:xfrm>
          <a:prstGeom prst="rect">
            <a:avLst/>
          </a:prstGeom>
        </p:spPr>
      </p:pic>
      <p:pic>
        <p:nvPicPr>
          <p:cNvPr id="66" name="Imagem 65">
            <a:hlinkClick r:id="rId13" action="ppaction://hlinksldjump"/>
            <a:extLst>
              <a:ext uri="{FF2B5EF4-FFF2-40B4-BE49-F238E27FC236}">
                <a16:creationId xmlns:a16="http://schemas.microsoft.com/office/drawing/2014/main" id="{1C0623A8-6EE4-4521-A5DD-3FAADD8A051C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329799" y="5866909"/>
            <a:ext cx="720000" cy="720000"/>
          </a:xfrm>
          <a:prstGeom prst="rect">
            <a:avLst/>
          </a:prstGeom>
        </p:spPr>
      </p:pic>
      <p:pic>
        <p:nvPicPr>
          <p:cNvPr id="68" name="Imagem 67">
            <a:hlinkClick r:id="rId15" action="ppaction://hlinksldjump"/>
            <a:extLst>
              <a:ext uri="{FF2B5EF4-FFF2-40B4-BE49-F238E27FC236}">
                <a16:creationId xmlns:a16="http://schemas.microsoft.com/office/drawing/2014/main" id="{55FECDC6-A439-4377-BCE5-216E38C678F7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 bright="70000" contrast="-70000"/>
            <a:alphaModFix amt="0"/>
          </a:blip>
          <a:stretch>
            <a:fillRect/>
          </a:stretch>
        </p:blipFill>
        <p:spPr>
          <a:xfrm>
            <a:off x="268730" y="2943585"/>
            <a:ext cx="720000" cy="720000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D94E5D78-928C-473E-8309-C6DFC6048806}"/>
              </a:ext>
            </a:extLst>
          </p:cNvPr>
          <p:cNvPicPr>
            <a:picLocks noChangeAspect="1"/>
          </p:cNvPicPr>
          <p:nvPr/>
        </p:nvPicPr>
        <p:blipFill>
          <a:blip r:embed="rId17">
            <a:lum bright="70000" contrast="-70000"/>
          </a:blip>
          <a:stretch>
            <a:fillRect/>
          </a:stretch>
        </p:blipFill>
        <p:spPr>
          <a:xfrm>
            <a:off x="296999" y="1679011"/>
            <a:ext cx="720000" cy="720000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9216B064-EAD8-4CEC-9A04-9F2A83AB00A5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alphaModFix amt="35000"/>
          </a:blip>
          <a:stretch>
            <a:fillRect/>
          </a:stretch>
        </p:blipFill>
        <p:spPr>
          <a:xfrm>
            <a:off x="275098" y="312391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3A3DFD3-9F48-468C-95FC-483734C6031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87560" y="803079"/>
            <a:ext cx="1490588" cy="1490588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DCBAAF6-3A2F-47AB-A062-754AAC197E08}"/>
              </a:ext>
            </a:extLst>
          </p:cNvPr>
          <p:cNvGrpSpPr/>
          <p:nvPr/>
        </p:nvGrpSpPr>
        <p:grpSpPr>
          <a:xfrm>
            <a:off x="8212854" y="3751099"/>
            <a:ext cx="1440000" cy="1440000"/>
            <a:chOff x="8395602" y="3844334"/>
            <a:chExt cx="1440000" cy="144000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6AF594E-C886-4842-83E5-9F4D2BC9F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395602" y="3844334"/>
              <a:ext cx="1440000" cy="1440000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0913922D-6680-4EB6-AC7F-82D431866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848997" y="4174001"/>
              <a:ext cx="518938" cy="5189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5077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Agrupar 81">
            <a:extLst>
              <a:ext uri="{FF2B5EF4-FFF2-40B4-BE49-F238E27FC236}">
                <a16:creationId xmlns:a16="http://schemas.microsoft.com/office/drawing/2014/main" id="{C9BDE74D-B219-4E90-8590-EAF7393AD3E9}"/>
              </a:ext>
            </a:extLst>
          </p:cNvPr>
          <p:cNvGrpSpPr/>
          <p:nvPr/>
        </p:nvGrpSpPr>
        <p:grpSpPr>
          <a:xfrm>
            <a:off x="-1012701" y="5844461"/>
            <a:ext cx="828000" cy="828000"/>
            <a:chOff x="2437284" y="5751517"/>
            <a:chExt cx="828000" cy="82800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0D30C06-B221-4C0E-B49C-93C067390D23}"/>
                </a:ext>
              </a:extLst>
            </p:cNvPr>
            <p:cNvSpPr/>
            <p:nvPr/>
          </p:nvSpPr>
          <p:spPr>
            <a:xfrm>
              <a:off x="2437284" y="575151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u="sng"/>
            </a:p>
          </p:txBody>
        </p:sp>
        <p:pic>
          <p:nvPicPr>
            <p:cNvPr id="84" name="Imagem 83">
              <a:extLst>
                <a:ext uri="{FF2B5EF4-FFF2-40B4-BE49-F238E27FC236}">
                  <a16:creationId xmlns:a16="http://schemas.microsoft.com/office/drawing/2014/main" id="{FFA99422-AEB8-4E8D-B6BB-E9213B35B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1284" y="5895517"/>
              <a:ext cx="540000" cy="540000"/>
            </a:xfrm>
            <a:prstGeom prst="rect">
              <a:avLst/>
            </a:prstGeom>
          </p:spPr>
        </p:pic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81F2CC15-6D39-415C-92E4-94ABDE7582A8}"/>
              </a:ext>
            </a:extLst>
          </p:cNvPr>
          <p:cNvGrpSpPr/>
          <p:nvPr/>
        </p:nvGrpSpPr>
        <p:grpSpPr>
          <a:xfrm>
            <a:off x="-1075951" y="2889585"/>
            <a:ext cx="828000" cy="828000"/>
            <a:chOff x="7363061" y="4193917"/>
            <a:chExt cx="828000" cy="8280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A964E77-B2B6-4D20-8C53-B73E4D166760}"/>
                </a:ext>
              </a:extLst>
            </p:cNvPr>
            <p:cNvSpPr/>
            <p:nvPr/>
          </p:nvSpPr>
          <p:spPr>
            <a:xfrm>
              <a:off x="7363061" y="419391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u="sng"/>
            </a:p>
          </p:txBody>
        </p:sp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26DFD1AF-4D0C-4B2E-BFC2-640F13F1D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7061" y="4337917"/>
              <a:ext cx="540000" cy="540000"/>
            </a:xfrm>
            <a:prstGeom prst="rect">
              <a:avLst/>
            </a:prstGeom>
          </p:spPr>
        </p:pic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22BA7368-7DAB-462F-BA77-1170789BA8C6}"/>
              </a:ext>
            </a:extLst>
          </p:cNvPr>
          <p:cNvGrpSpPr/>
          <p:nvPr/>
        </p:nvGrpSpPr>
        <p:grpSpPr>
          <a:xfrm>
            <a:off x="-1012701" y="5844461"/>
            <a:ext cx="828000" cy="828000"/>
            <a:chOff x="2437284" y="5751517"/>
            <a:chExt cx="828000" cy="828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6269F33-0542-4C45-BF5B-A205672E367F}"/>
                </a:ext>
              </a:extLst>
            </p:cNvPr>
            <p:cNvSpPr/>
            <p:nvPr/>
          </p:nvSpPr>
          <p:spPr>
            <a:xfrm>
              <a:off x="2437284" y="575151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u="sng"/>
            </a:p>
          </p:txBody>
        </p:sp>
        <p:pic>
          <p:nvPicPr>
            <p:cNvPr id="43" name="Imagem 42">
              <a:extLst>
                <a:ext uri="{FF2B5EF4-FFF2-40B4-BE49-F238E27FC236}">
                  <a16:creationId xmlns:a16="http://schemas.microsoft.com/office/drawing/2014/main" id="{9AD9ED67-EB0A-4D4F-8D4D-04AFA7750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1284" y="5895517"/>
              <a:ext cx="540000" cy="540000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5C98E770-3E1C-40F2-9470-12584C21F993}"/>
              </a:ext>
            </a:extLst>
          </p:cNvPr>
          <p:cNvGrpSpPr/>
          <p:nvPr/>
        </p:nvGrpSpPr>
        <p:grpSpPr>
          <a:xfrm>
            <a:off x="-969232" y="258391"/>
            <a:ext cx="828000" cy="828000"/>
            <a:chOff x="3976391" y="529069"/>
            <a:chExt cx="828000" cy="828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611D5A6-D5F8-485E-A728-B0E660636238}"/>
                </a:ext>
              </a:extLst>
            </p:cNvPr>
            <p:cNvSpPr/>
            <p:nvPr/>
          </p:nvSpPr>
          <p:spPr>
            <a:xfrm>
              <a:off x="3976391" y="52906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u="sng"/>
            </a:p>
          </p:txBody>
        </p:sp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A33014AC-F399-462A-9DE2-26BE34FAC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75391" y="623823"/>
              <a:ext cx="630000" cy="630000"/>
            </a:xfrm>
            <a:prstGeom prst="rect">
              <a:avLst/>
            </a:prstGeom>
          </p:spPr>
        </p:pic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70426E57-6268-4764-8766-99173275412F}"/>
              </a:ext>
            </a:extLst>
          </p:cNvPr>
          <p:cNvGrpSpPr/>
          <p:nvPr/>
        </p:nvGrpSpPr>
        <p:grpSpPr>
          <a:xfrm>
            <a:off x="-1012701" y="1601793"/>
            <a:ext cx="828000" cy="828000"/>
            <a:chOff x="-1012701" y="1601793"/>
            <a:chExt cx="828000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DF6A907-725A-4B64-B935-A5D521FB520B}"/>
                </a:ext>
              </a:extLst>
            </p:cNvPr>
            <p:cNvSpPr/>
            <p:nvPr/>
          </p:nvSpPr>
          <p:spPr>
            <a:xfrm>
              <a:off x="-1012701" y="1601793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u="sng"/>
            </a:p>
          </p:txBody>
        </p:sp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25DBBD61-A70B-4516-87D4-4E89988AC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870233" y="1720071"/>
              <a:ext cx="622281" cy="622281"/>
            </a:xfrm>
            <a:prstGeom prst="rect">
              <a:avLst/>
            </a:prstGeom>
          </p:spPr>
        </p:pic>
      </p:grp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96EB5C2E-B7D1-43AD-B2AC-CDC6429ADC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461" y="2105990"/>
            <a:ext cx="3981835" cy="2100369"/>
          </a:xfrm>
          <a:prstGeom prst="rect">
            <a:avLst/>
          </a:prstGeom>
        </p:spPr>
      </p:pic>
      <p:pic>
        <p:nvPicPr>
          <p:cNvPr id="88" name="Imagem 87">
            <a:hlinkClick r:id="rId7" action="ppaction://hlinksldjump"/>
            <a:extLst>
              <a:ext uri="{FF2B5EF4-FFF2-40B4-BE49-F238E27FC236}">
                <a16:creationId xmlns:a16="http://schemas.microsoft.com/office/drawing/2014/main" id="{3997B1CF-5EEA-4BE3-91CD-B3F702858005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329799" y="5866909"/>
            <a:ext cx="720000" cy="720000"/>
          </a:xfrm>
          <a:prstGeom prst="rect">
            <a:avLst/>
          </a:prstGeom>
        </p:spPr>
      </p:pic>
      <p:grpSp>
        <p:nvGrpSpPr>
          <p:cNvPr id="35" name="Agrupar 34">
            <a:extLst>
              <a:ext uri="{FF2B5EF4-FFF2-40B4-BE49-F238E27FC236}">
                <a16:creationId xmlns:a16="http://schemas.microsoft.com/office/drawing/2014/main" id="{44A6B66D-3B0C-4387-B0BF-36244D1B848F}"/>
              </a:ext>
            </a:extLst>
          </p:cNvPr>
          <p:cNvGrpSpPr/>
          <p:nvPr/>
        </p:nvGrpSpPr>
        <p:grpSpPr>
          <a:xfrm>
            <a:off x="828946" y="4351264"/>
            <a:ext cx="828000" cy="828000"/>
            <a:chOff x="3473024" y="1006915"/>
            <a:chExt cx="828000" cy="828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DB2F3B0-EAED-4D78-BAE3-1E3E5A6BF7DA}"/>
                </a:ext>
              </a:extLst>
            </p:cNvPr>
            <p:cNvSpPr/>
            <p:nvPr/>
          </p:nvSpPr>
          <p:spPr>
            <a:xfrm>
              <a:off x="3473024" y="100691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C9B6413C-0452-4CDA-B435-9F9C1758F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72024" y="1105915"/>
              <a:ext cx="630000" cy="630000"/>
            </a:xfrm>
            <a:prstGeom prst="rect">
              <a:avLst/>
            </a:prstGeom>
          </p:spPr>
        </p:pic>
      </p:grp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71F1863E-976D-404E-B62B-433F545F2C60}"/>
              </a:ext>
            </a:extLst>
          </p:cNvPr>
          <p:cNvSpPr/>
          <p:nvPr/>
        </p:nvSpPr>
        <p:spPr>
          <a:xfrm rot="10800000">
            <a:off x="-14149" y="-2148617"/>
            <a:ext cx="1260014" cy="13508184"/>
          </a:xfrm>
          <a:custGeom>
            <a:avLst/>
            <a:gdLst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48757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48757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48757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10207 w 1260000"/>
              <a:gd name="connsiteY2" fmla="*/ 6595538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10207 w 1260000"/>
              <a:gd name="connsiteY2" fmla="*/ 6595538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2965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2965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10221 w 1260014"/>
              <a:gd name="connsiteY2" fmla="*/ 6595538 h 13508184"/>
              <a:gd name="connsiteX3" fmla="*/ 14 w 1260014"/>
              <a:gd name="connsiteY3" fmla="*/ 5831012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44088 w 1260014"/>
              <a:gd name="connsiteY2" fmla="*/ 6595538 h 13508184"/>
              <a:gd name="connsiteX3" fmla="*/ 14 w 1260014"/>
              <a:gd name="connsiteY3" fmla="*/ 5831012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0014" h="13508184">
                <a:moveTo>
                  <a:pt x="14" y="13508184"/>
                </a:moveTo>
                <a:lnTo>
                  <a:pt x="14" y="7347362"/>
                </a:lnTo>
                <a:cubicBezTo>
                  <a:pt x="-3068" y="7065710"/>
                  <a:pt x="536892" y="7032712"/>
                  <a:pt x="544088" y="6595538"/>
                </a:cubicBezTo>
                <a:cubicBezTo>
                  <a:pt x="532028" y="6148637"/>
                  <a:pt x="1164" y="6125365"/>
                  <a:pt x="14" y="5831012"/>
                </a:cubicBezTo>
                <a:lnTo>
                  <a:pt x="14" y="0"/>
                </a:lnTo>
                <a:lnTo>
                  <a:pt x="1260014" y="0"/>
                </a:lnTo>
                <a:lnTo>
                  <a:pt x="1260014" y="13508184"/>
                </a:lnTo>
                <a:lnTo>
                  <a:pt x="14" y="135081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5" name="Imagem 44">
            <a:hlinkClick r:id="rId10" action="ppaction://hlinksldjump"/>
            <a:extLst>
              <a:ext uri="{FF2B5EF4-FFF2-40B4-BE49-F238E27FC236}">
                <a16:creationId xmlns:a16="http://schemas.microsoft.com/office/drawing/2014/main" id="{FF25C016-77BE-4854-885E-5B9D89376E82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alphaModFix amt="0"/>
          </a:blip>
          <a:stretch>
            <a:fillRect/>
          </a:stretch>
        </p:blipFill>
        <p:spPr>
          <a:xfrm>
            <a:off x="268730" y="4405264"/>
            <a:ext cx="720000" cy="720000"/>
          </a:xfrm>
          <a:prstGeom prst="rect">
            <a:avLst/>
          </a:prstGeom>
        </p:spPr>
      </p:pic>
      <p:pic>
        <p:nvPicPr>
          <p:cNvPr id="46" name="Imagem 45">
            <a:hlinkClick r:id="rId7" action="ppaction://hlinksldjump"/>
            <a:extLst>
              <a:ext uri="{FF2B5EF4-FFF2-40B4-BE49-F238E27FC236}">
                <a16:creationId xmlns:a16="http://schemas.microsoft.com/office/drawing/2014/main" id="{B0A21C75-D0C9-426D-8CB0-228F8A64038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329799" y="5866909"/>
            <a:ext cx="720000" cy="720000"/>
          </a:xfrm>
          <a:prstGeom prst="rect">
            <a:avLst/>
          </a:prstGeom>
        </p:spPr>
      </p:pic>
      <p:pic>
        <p:nvPicPr>
          <p:cNvPr id="48" name="Imagem 47">
            <a:hlinkClick r:id="rId12" action="ppaction://hlinksldjump"/>
            <a:extLst>
              <a:ext uri="{FF2B5EF4-FFF2-40B4-BE49-F238E27FC236}">
                <a16:creationId xmlns:a16="http://schemas.microsoft.com/office/drawing/2014/main" id="{BD7AD835-2B01-4705-9355-38EBCAF9B219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268730" y="2943585"/>
            <a:ext cx="720000" cy="7200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007C6033-E845-4C84-B69E-80AC196B7A1D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296999" y="1679011"/>
            <a:ext cx="720000" cy="7200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387FA898-B6C5-4634-9B45-2AD6F6074ED1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alphaModFix/>
          </a:blip>
          <a:stretch>
            <a:fillRect/>
          </a:stretch>
        </p:blipFill>
        <p:spPr>
          <a:xfrm>
            <a:off x="275098" y="312391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7FC3EBAA-874B-44C8-88BE-631A3FB85435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 amt="0"/>
          </a:blip>
          <a:stretch>
            <a:fillRect/>
          </a:stretch>
        </p:blipFill>
        <p:spPr>
          <a:xfrm>
            <a:off x="522946" y="4045264"/>
            <a:ext cx="1440000" cy="14400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E0EFF85-EF40-4FB8-BD3F-A053D2992FB8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 amt="0"/>
          </a:blip>
          <a:stretch>
            <a:fillRect/>
          </a:stretch>
        </p:blipFill>
        <p:spPr>
          <a:xfrm>
            <a:off x="525866" y="3920451"/>
            <a:ext cx="1440000" cy="14400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71885524-5CDC-4BD5-8720-0F77C99FCB22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0"/>
          </a:blip>
          <a:stretch>
            <a:fillRect/>
          </a:stretch>
        </p:blipFill>
        <p:spPr>
          <a:xfrm>
            <a:off x="615858" y="3896162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5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8A22341E-BC97-4583-BD22-6309DFB3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26" y="669235"/>
            <a:ext cx="7536946" cy="4613608"/>
          </a:xfrm>
          <a:prstGeom prst="rect">
            <a:avLst/>
          </a:prstGeom>
        </p:spPr>
      </p:pic>
      <p:grpSp>
        <p:nvGrpSpPr>
          <p:cNvPr id="82" name="Agrupar 81">
            <a:extLst>
              <a:ext uri="{FF2B5EF4-FFF2-40B4-BE49-F238E27FC236}">
                <a16:creationId xmlns:a16="http://schemas.microsoft.com/office/drawing/2014/main" id="{C9BDE74D-B219-4E90-8590-EAF7393AD3E9}"/>
              </a:ext>
            </a:extLst>
          </p:cNvPr>
          <p:cNvGrpSpPr/>
          <p:nvPr/>
        </p:nvGrpSpPr>
        <p:grpSpPr>
          <a:xfrm>
            <a:off x="-1012701" y="5844461"/>
            <a:ext cx="828000" cy="828000"/>
            <a:chOff x="2437284" y="5751517"/>
            <a:chExt cx="828000" cy="82800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0D30C06-B221-4C0E-B49C-93C067390D23}"/>
                </a:ext>
              </a:extLst>
            </p:cNvPr>
            <p:cNvSpPr/>
            <p:nvPr/>
          </p:nvSpPr>
          <p:spPr>
            <a:xfrm>
              <a:off x="2437284" y="575151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u="sng"/>
            </a:p>
          </p:txBody>
        </p:sp>
        <p:pic>
          <p:nvPicPr>
            <p:cNvPr id="84" name="Imagem 83">
              <a:extLst>
                <a:ext uri="{FF2B5EF4-FFF2-40B4-BE49-F238E27FC236}">
                  <a16:creationId xmlns:a16="http://schemas.microsoft.com/office/drawing/2014/main" id="{FFA99422-AEB8-4E8D-B6BB-E9213B35B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1284" y="5895517"/>
              <a:ext cx="540000" cy="540000"/>
            </a:xfrm>
            <a:prstGeom prst="rect">
              <a:avLst/>
            </a:prstGeom>
          </p:spPr>
        </p:pic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81F2CC15-6D39-415C-92E4-94ABDE7582A8}"/>
              </a:ext>
            </a:extLst>
          </p:cNvPr>
          <p:cNvGrpSpPr/>
          <p:nvPr/>
        </p:nvGrpSpPr>
        <p:grpSpPr>
          <a:xfrm>
            <a:off x="-1075951" y="2889585"/>
            <a:ext cx="828000" cy="828000"/>
            <a:chOff x="7363061" y="4193917"/>
            <a:chExt cx="828000" cy="8280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A964E77-B2B6-4D20-8C53-B73E4D166760}"/>
                </a:ext>
              </a:extLst>
            </p:cNvPr>
            <p:cNvSpPr/>
            <p:nvPr/>
          </p:nvSpPr>
          <p:spPr>
            <a:xfrm>
              <a:off x="7363061" y="419391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u="sng"/>
            </a:p>
          </p:txBody>
        </p:sp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26DFD1AF-4D0C-4B2E-BFC2-640F13F1D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7061" y="4337917"/>
              <a:ext cx="540000" cy="540000"/>
            </a:xfrm>
            <a:prstGeom prst="rect">
              <a:avLst/>
            </a:prstGeom>
          </p:spPr>
        </p:pic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22BA7368-7DAB-462F-BA77-1170789BA8C6}"/>
              </a:ext>
            </a:extLst>
          </p:cNvPr>
          <p:cNvGrpSpPr/>
          <p:nvPr/>
        </p:nvGrpSpPr>
        <p:grpSpPr>
          <a:xfrm>
            <a:off x="-1012701" y="5844461"/>
            <a:ext cx="828000" cy="828000"/>
            <a:chOff x="2437284" y="5751517"/>
            <a:chExt cx="828000" cy="828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6269F33-0542-4C45-BF5B-A205672E367F}"/>
                </a:ext>
              </a:extLst>
            </p:cNvPr>
            <p:cNvSpPr/>
            <p:nvPr/>
          </p:nvSpPr>
          <p:spPr>
            <a:xfrm>
              <a:off x="2437284" y="575151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u="sng"/>
            </a:p>
          </p:txBody>
        </p:sp>
        <p:pic>
          <p:nvPicPr>
            <p:cNvPr id="43" name="Imagem 42">
              <a:extLst>
                <a:ext uri="{FF2B5EF4-FFF2-40B4-BE49-F238E27FC236}">
                  <a16:creationId xmlns:a16="http://schemas.microsoft.com/office/drawing/2014/main" id="{9AD9ED67-EB0A-4D4F-8D4D-04AFA7750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1284" y="5895517"/>
              <a:ext cx="540000" cy="540000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5C98E770-3E1C-40F2-9470-12584C21F993}"/>
              </a:ext>
            </a:extLst>
          </p:cNvPr>
          <p:cNvGrpSpPr/>
          <p:nvPr/>
        </p:nvGrpSpPr>
        <p:grpSpPr>
          <a:xfrm>
            <a:off x="-969232" y="258391"/>
            <a:ext cx="828000" cy="828000"/>
            <a:chOff x="3976391" y="529069"/>
            <a:chExt cx="828000" cy="828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611D5A6-D5F8-485E-A728-B0E660636238}"/>
                </a:ext>
              </a:extLst>
            </p:cNvPr>
            <p:cNvSpPr/>
            <p:nvPr/>
          </p:nvSpPr>
          <p:spPr>
            <a:xfrm>
              <a:off x="3976391" y="52906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u="sng"/>
            </a:p>
          </p:txBody>
        </p:sp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A33014AC-F399-462A-9DE2-26BE34FAC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75391" y="623823"/>
              <a:ext cx="630000" cy="630000"/>
            </a:xfrm>
            <a:prstGeom prst="rect">
              <a:avLst/>
            </a:prstGeom>
          </p:spPr>
        </p:pic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70426E57-6268-4764-8766-99173275412F}"/>
              </a:ext>
            </a:extLst>
          </p:cNvPr>
          <p:cNvGrpSpPr/>
          <p:nvPr/>
        </p:nvGrpSpPr>
        <p:grpSpPr>
          <a:xfrm>
            <a:off x="-1012701" y="1601793"/>
            <a:ext cx="828000" cy="828000"/>
            <a:chOff x="-1012701" y="1601793"/>
            <a:chExt cx="828000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DF6A907-725A-4B64-B935-A5D521FB520B}"/>
                </a:ext>
              </a:extLst>
            </p:cNvPr>
            <p:cNvSpPr/>
            <p:nvPr/>
          </p:nvSpPr>
          <p:spPr>
            <a:xfrm>
              <a:off x="-1012701" y="1601793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u="sng"/>
            </a:p>
          </p:txBody>
        </p:sp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25DBBD61-A70B-4516-87D4-4E89988AC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870233" y="1720071"/>
              <a:ext cx="622281" cy="622281"/>
            </a:xfrm>
            <a:prstGeom prst="rect">
              <a:avLst/>
            </a:prstGeom>
          </p:spPr>
        </p:pic>
      </p:grpSp>
      <p:pic>
        <p:nvPicPr>
          <p:cNvPr id="88" name="Imagem 87">
            <a:hlinkClick r:id="rId7" action="ppaction://hlinksldjump"/>
            <a:extLst>
              <a:ext uri="{FF2B5EF4-FFF2-40B4-BE49-F238E27FC236}">
                <a16:creationId xmlns:a16="http://schemas.microsoft.com/office/drawing/2014/main" id="{3997B1CF-5EEA-4BE3-91CD-B3F702858005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329799" y="5866909"/>
            <a:ext cx="720000" cy="720000"/>
          </a:xfrm>
          <a:prstGeom prst="rect">
            <a:avLst/>
          </a:prstGeom>
        </p:spPr>
      </p:pic>
      <p:grpSp>
        <p:nvGrpSpPr>
          <p:cNvPr id="35" name="Agrupar 34">
            <a:extLst>
              <a:ext uri="{FF2B5EF4-FFF2-40B4-BE49-F238E27FC236}">
                <a16:creationId xmlns:a16="http://schemas.microsoft.com/office/drawing/2014/main" id="{44A6B66D-3B0C-4387-B0BF-36244D1B848F}"/>
              </a:ext>
            </a:extLst>
          </p:cNvPr>
          <p:cNvGrpSpPr/>
          <p:nvPr/>
        </p:nvGrpSpPr>
        <p:grpSpPr>
          <a:xfrm>
            <a:off x="828946" y="4351264"/>
            <a:ext cx="828000" cy="828000"/>
            <a:chOff x="3473024" y="1006915"/>
            <a:chExt cx="828000" cy="828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DB2F3B0-EAED-4D78-BAE3-1E3E5A6BF7DA}"/>
                </a:ext>
              </a:extLst>
            </p:cNvPr>
            <p:cNvSpPr/>
            <p:nvPr/>
          </p:nvSpPr>
          <p:spPr>
            <a:xfrm>
              <a:off x="3473024" y="100691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C9B6413C-0452-4CDA-B435-9F9C1758F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72024" y="1105915"/>
              <a:ext cx="630000" cy="630000"/>
            </a:xfrm>
            <a:prstGeom prst="rect">
              <a:avLst/>
            </a:prstGeom>
          </p:spPr>
        </p:pic>
      </p:grp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71F1863E-976D-404E-B62B-433F545F2C60}"/>
              </a:ext>
            </a:extLst>
          </p:cNvPr>
          <p:cNvSpPr/>
          <p:nvPr/>
        </p:nvSpPr>
        <p:spPr>
          <a:xfrm rot="10800000">
            <a:off x="-14149" y="-2148617"/>
            <a:ext cx="1260014" cy="13508184"/>
          </a:xfrm>
          <a:custGeom>
            <a:avLst/>
            <a:gdLst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48757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48757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48757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10207 w 1260000"/>
              <a:gd name="connsiteY2" fmla="*/ 6595538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10207 w 1260000"/>
              <a:gd name="connsiteY2" fmla="*/ 6595538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2965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2965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10221 w 1260014"/>
              <a:gd name="connsiteY2" fmla="*/ 6595538 h 13508184"/>
              <a:gd name="connsiteX3" fmla="*/ 14 w 1260014"/>
              <a:gd name="connsiteY3" fmla="*/ 5831012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44088 w 1260014"/>
              <a:gd name="connsiteY2" fmla="*/ 6595538 h 13508184"/>
              <a:gd name="connsiteX3" fmla="*/ 14 w 1260014"/>
              <a:gd name="connsiteY3" fmla="*/ 5831012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0014" h="13508184">
                <a:moveTo>
                  <a:pt x="14" y="13508184"/>
                </a:moveTo>
                <a:lnTo>
                  <a:pt x="14" y="7347362"/>
                </a:lnTo>
                <a:cubicBezTo>
                  <a:pt x="-3068" y="7065710"/>
                  <a:pt x="536892" y="7032712"/>
                  <a:pt x="544088" y="6595538"/>
                </a:cubicBezTo>
                <a:cubicBezTo>
                  <a:pt x="532028" y="6148637"/>
                  <a:pt x="1164" y="6125365"/>
                  <a:pt x="14" y="5831012"/>
                </a:cubicBezTo>
                <a:lnTo>
                  <a:pt x="14" y="0"/>
                </a:lnTo>
                <a:lnTo>
                  <a:pt x="1260014" y="0"/>
                </a:lnTo>
                <a:lnTo>
                  <a:pt x="1260014" y="13508184"/>
                </a:lnTo>
                <a:lnTo>
                  <a:pt x="14" y="135081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5" name="Imagem 44">
            <a:hlinkClick r:id="rId10" action="ppaction://hlinksldjump"/>
            <a:extLst>
              <a:ext uri="{FF2B5EF4-FFF2-40B4-BE49-F238E27FC236}">
                <a16:creationId xmlns:a16="http://schemas.microsoft.com/office/drawing/2014/main" id="{FF25C016-77BE-4854-885E-5B9D89376E82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alphaModFix amt="0"/>
          </a:blip>
          <a:stretch>
            <a:fillRect/>
          </a:stretch>
        </p:blipFill>
        <p:spPr>
          <a:xfrm>
            <a:off x="268730" y="4405264"/>
            <a:ext cx="720000" cy="720000"/>
          </a:xfrm>
          <a:prstGeom prst="rect">
            <a:avLst/>
          </a:prstGeom>
        </p:spPr>
      </p:pic>
      <p:pic>
        <p:nvPicPr>
          <p:cNvPr id="46" name="Imagem 45">
            <a:hlinkClick r:id="rId7" action="ppaction://hlinksldjump"/>
            <a:extLst>
              <a:ext uri="{FF2B5EF4-FFF2-40B4-BE49-F238E27FC236}">
                <a16:creationId xmlns:a16="http://schemas.microsoft.com/office/drawing/2014/main" id="{B0A21C75-D0C9-426D-8CB0-228F8A64038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329799" y="5866909"/>
            <a:ext cx="720000" cy="720000"/>
          </a:xfrm>
          <a:prstGeom prst="rect">
            <a:avLst/>
          </a:prstGeom>
        </p:spPr>
      </p:pic>
      <p:pic>
        <p:nvPicPr>
          <p:cNvPr id="48" name="Imagem 47">
            <a:hlinkClick r:id="rId12" action="ppaction://hlinksldjump"/>
            <a:extLst>
              <a:ext uri="{FF2B5EF4-FFF2-40B4-BE49-F238E27FC236}">
                <a16:creationId xmlns:a16="http://schemas.microsoft.com/office/drawing/2014/main" id="{BD7AD835-2B01-4705-9355-38EBCAF9B219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268730" y="2943585"/>
            <a:ext cx="720000" cy="7200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007C6033-E845-4C84-B69E-80AC196B7A1D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296999" y="1679011"/>
            <a:ext cx="720000" cy="7200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387FA898-B6C5-4634-9B45-2AD6F6074ED1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alphaModFix/>
          </a:blip>
          <a:stretch>
            <a:fillRect/>
          </a:stretch>
        </p:blipFill>
        <p:spPr>
          <a:xfrm>
            <a:off x="275098" y="312391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B17D54CB-D166-43A2-8428-18684857165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37044" y="366391"/>
            <a:ext cx="1440000" cy="14400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72C97F92-4871-4AD0-B812-0A12DF65E1C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94826" y="1891956"/>
            <a:ext cx="1440000" cy="14400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0CAB4785-6B6D-42FE-9A4C-DE07A9E7489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19421" y="3879131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89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B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Agrupar 27">
            <a:extLst>
              <a:ext uri="{FF2B5EF4-FFF2-40B4-BE49-F238E27FC236}">
                <a16:creationId xmlns:a16="http://schemas.microsoft.com/office/drawing/2014/main" id="{7CABF1C2-36AB-447C-8E2C-460AC83C9E80}"/>
              </a:ext>
            </a:extLst>
          </p:cNvPr>
          <p:cNvGrpSpPr/>
          <p:nvPr/>
        </p:nvGrpSpPr>
        <p:grpSpPr>
          <a:xfrm>
            <a:off x="-969232" y="258391"/>
            <a:ext cx="828000" cy="828000"/>
            <a:chOff x="3976391" y="529069"/>
            <a:chExt cx="828000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70B86BD-4FA7-4A2A-A1BE-4ACCAD8DFE26}"/>
                </a:ext>
              </a:extLst>
            </p:cNvPr>
            <p:cNvSpPr/>
            <p:nvPr/>
          </p:nvSpPr>
          <p:spPr>
            <a:xfrm>
              <a:off x="3976391" y="52906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36CAA020-67A6-43B4-8D6F-1410EA354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5391" y="623823"/>
              <a:ext cx="630000" cy="630000"/>
            </a:xfrm>
            <a:prstGeom prst="rect">
              <a:avLst/>
            </a:prstGeom>
          </p:spPr>
        </p:pic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5D2BA3B-C0BB-4E24-A583-865D5A2386AD}"/>
              </a:ext>
            </a:extLst>
          </p:cNvPr>
          <p:cNvGrpSpPr/>
          <p:nvPr/>
        </p:nvGrpSpPr>
        <p:grpSpPr>
          <a:xfrm>
            <a:off x="-1058844" y="4351264"/>
            <a:ext cx="828000" cy="828000"/>
            <a:chOff x="3473024" y="1006915"/>
            <a:chExt cx="828000" cy="8280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307C5ED-9FB9-46FC-998F-713DD0B70122}"/>
                </a:ext>
              </a:extLst>
            </p:cNvPr>
            <p:cNvSpPr/>
            <p:nvPr/>
          </p:nvSpPr>
          <p:spPr>
            <a:xfrm>
              <a:off x="3473024" y="100691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BD5A2E72-7C52-46E1-B6BE-441763D1C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2024" y="1105915"/>
              <a:ext cx="630000" cy="630000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7FC9EAC8-2619-4B50-888B-A4A371DA06AB}"/>
              </a:ext>
            </a:extLst>
          </p:cNvPr>
          <p:cNvGrpSpPr/>
          <p:nvPr/>
        </p:nvGrpSpPr>
        <p:grpSpPr>
          <a:xfrm>
            <a:off x="-1075951" y="2889585"/>
            <a:ext cx="828000" cy="828000"/>
            <a:chOff x="7363061" y="4193917"/>
            <a:chExt cx="828000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16210C4-3645-46EC-B22B-F64711B59B84}"/>
                </a:ext>
              </a:extLst>
            </p:cNvPr>
            <p:cNvSpPr/>
            <p:nvPr/>
          </p:nvSpPr>
          <p:spPr>
            <a:xfrm>
              <a:off x="7363061" y="419391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35DEFA6D-4B1A-42D3-A7E9-4E7A9A259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7061" y="4337917"/>
              <a:ext cx="540000" cy="540000"/>
            </a:xfrm>
            <a:prstGeom prst="rect">
              <a:avLst/>
            </a:prstGeom>
          </p:spPr>
        </p:pic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ED77B171-5A2B-4E2F-B3B1-8F75B254F5C9}"/>
              </a:ext>
            </a:extLst>
          </p:cNvPr>
          <p:cNvGrpSpPr/>
          <p:nvPr/>
        </p:nvGrpSpPr>
        <p:grpSpPr>
          <a:xfrm>
            <a:off x="-1012701" y="1601793"/>
            <a:ext cx="828000" cy="828000"/>
            <a:chOff x="-1012701" y="1601793"/>
            <a:chExt cx="828000" cy="82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3E7D31D-A18B-44C5-8E3D-82E2661888E9}"/>
                </a:ext>
              </a:extLst>
            </p:cNvPr>
            <p:cNvSpPr/>
            <p:nvPr/>
          </p:nvSpPr>
          <p:spPr>
            <a:xfrm>
              <a:off x="-1012701" y="1601793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8437F0FF-D30B-4B0D-9367-092F6DE64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870233" y="1720071"/>
              <a:ext cx="622281" cy="622281"/>
            </a:xfrm>
            <a:prstGeom prst="rect">
              <a:avLst/>
            </a:prstGeom>
          </p:spPr>
        </p:pic>
      </p:grpSp>
      <p:pic>
        <p:nvPicPr>
          <p:cNvPr id="7" name="Imagem 6" descr="Uma imagem com texto, ClipArt, gráficos de vetor&#10;&#10;Descrição gerada automaticamente">
            <a:extLst>
              <a:ext uri="{FF2B5EF4-FFF2-40B4-BE49-F238E27FC236}">
                <a16:creationId xmlns:a16="http://schemas.microsoft.com/office/drawing/2014/main" id="{64A81195-498D-4D96-9B71-6FAE74EBE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320" y="2195181"/>
            <a:ext cx="4491687" cy="2042180"/>
          </a:xfrm>
          <a:prstGeom prst="rect">
            <a:avLst/>
          </a:prstGeom>
        </p:spPr>
      </p:pic>
      <p:grpSp>
        <p:nvGrpSpPr>
          <p:cNvPr id="39" name="Agrupar 38">
            <a:extLst>
              <a:ext uri="{FF2B5EF4-FFF2-40B4-BE49-F238E27FC236}">
                <a16:creationId xmlns:a16="http://schemas.microsoft.com/office/drawing/2014/main" id="{01FA1E3F-2BED-468F-8FD5-D28C4FD2E530}"/>
              </a:ext>
            </a:extLst>
          </p:cNvPr>
          <p:cNvGrpSpPr/>
          <p:nvPr/>
        </p:nvGrpSpPr>
        <p:grpSpPr>
          <a:xfrm>
            <a:off x="857664" y="5844461"/>
            <a:ext cx="828000" cy="828000"/>
            <a:chOff x="2437284" y="5751517"/>
            <a:chExt cx="828000" cy="82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7EAB94D-CE7A-4FC8-AB10-FB9D277BEE01}"/>
                </a:ext>
              </a:extLst>
            </p:cNvPr>
            <p:cNvSpPr/>
            <p:nvPr/>
          </p:nvSpPr>
          <p:spPr>
            <a:xfrm>
              <a:off x="2437284" y="575151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54" name="Imagem 53">
              <a:extLst>
                <a:ext uri="{FF2B5EF4-FFF2-40B4-BE49-F238E27FC236}">
                  <a16:creationId xmlns:a16="http://schemas.microsoft.com/office/drawing/2014/main" id="{14C5E9E2-BB8F-4145-BAC3-F61676820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81284" y="5895517"/>
              <a:ext cx="540000" cy="540000"/>
            </a:xfrm>
            <a:prstGeom prst="rect">
              <a:avLst/>
            </a:prstGeom>
          </p:spPr>
        </p:pic>
      </p:grp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01084348-92A4-4050-99C8-D8AF9B3FC291}"/>
              </a:ext>
            </a:extLst>
          </p:cNvPr>
          <p:cNvSpPr/>
          <p:nvPr/>
        </p:nvSpPr>
        <p:spPr>
          <a:xfrm rot="10800000">
            <a:off x="-14149" y="-654106"/>
            <a:ext cx="1260014" cy="13508184"/>
          </a:xfrm>
          <a:custGeom>
            <a:avLst/>
            <a:gdLst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625752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48757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48757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48757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77940 w 1260000"/>
              <a:gd name="connsiteY2" fmla="*/ 6591304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10207 w 1260000"/>
              <a:gd name="connsiteY2" fmla="*/ 6595538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0 w 1260000"/>
              <a:gd name="connsiteY0" fmla="*/ 13508184 h 13508184"/>
              <a:gd name="connsiteX1" fmla="*/ 0 w 1260000"/>
              <a:gd name="connsiteY1" fmla="*/ 7296562 h 13508184"/>
              <a:gd name="connsiteX2" fmla="*/ 510207 w 1260000"/>
              <a:gd name="connsiteY2" fmla="*/ 6595538 h 13508184"/>
              <a:gd name="connsiteX3" fmla="*/ 0 w 1260000"/>
              <a:gd name="connsiteY3" fmla="*/ 5886045 h 13508184"/>
              <a:gd name="connsiteX4" fmla="*/ 0 w 1260000"/>
              <a:gd name="connsiteY4" fmla="*/ 0 h 13508184"/>
              <a:gd name="connsiteX5" fmla="*/ 1260000 w 1260000"/>
              <a:gd name="connsiteY5" fmla="*/ 0 h 13508184"/>
              <a:gd name="connsiteX6" fmla="*/ 1260000 w 1260000"/>
              <a:gd name="connsiteY6" fmla="*/ 13508184 h 13508184"/>
              <a:gd name="connsiteX7" fmla="*/ 0 w 1260000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2965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2965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10221 w 1260014"/>
              <a:gd name="connsiteY2" fmla="*/ 6595538 h 13508184"/>
              <a:gd name="connsiteX3" fmla="*/ 14 w 1260014"/>
              <a:gd name="connsiteY3" fmla="*/ 5886045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10221 w 1260014"/>
              <a:gd name="connsiteY2" fmla="*/ 6595538 h 13508184"/>
              <a:gd name="connsiteX3" fmla="*/ 14 w 1260014"/>
              <a:gd name="connsiteY3" fmla="*/ 5831012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  <a:gd name="connsiteX0" fmla="*/ 14 w 1260014"/>
              <a:gd name="connsiteY0" fmla="*/ 13508184 h 13508184"/>
              <a:gd name="connsiteX1" fmla="*/ 14 w 1260014"/>
              <a:gd name="connsiteY1" fmla="*/ 7347362 h 13508184"/>
              <a:gd name="connsiteX2" fmla="*/ 544088 w 1260014"/>
              <a:gd name="connsiteY2" fmla="*/ 6595538 h 13508184"/>
              <a:gd name="connsiteX3" fmla="*/ 14 w 1260014"/>
              <a:gd name="connsiteY3" fmla="*/ 5831012 h 13508184"/>
              <a:gd name="connsiteX4" fmla="*/ 14 w 1260014"/>
              <a:gd name="connsiteY4" fmla="*/ 0 h 13508184"/>
              <a:gd name="connsiteX5" fmla="*/ 1260014 w 1260014"/>
              <a:gd name="connsiteY5" fmla="*/ 0 h 13508184"/>
              <a:gd name="connsiteX6" fmla="*/ 1260014 w 1260014"/>
              <a:gd name="connsiteY6" fmla="*/ 13508184 h 13508184"/>
              <a:gd name="connsiteX7" fmla="*/ 14 w 1260014"/>
              <a:gd name="connsiteY7" fmla="*/ 13508184 h 135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0014" h="13508184">
                <a:moveTo>
                  <a:pt x="14" y="13508184"/>
                </a:moveTo>
                <a:lnTo>
                  <a:pt x="14" y="7347362"/>
                </a:lnTo>
                <a:cubicBezTo>
                  <a:pt x="-3068" y="7065710"/>
                  <a:pt x="536892" y="7032712"/>
                  <a:pt x="544088" y="6595538"/>
                </a:cubicBezTo>
                <a:cubicBezTo>
                  <a:pt x="532028" y="6148637"/>
                  <a:pt x="1164" y="6125365"/>
                  <a:pt x="14" y="5831012"/>
                </a:cubicBezTo>
                <a:lnTo>
                  <a:pt x="14" y="0"/>
                </a:lnTo>
                <a:lnTo>
                  <a:pt x="1260014" y="0"/>
                </a:lnTo>
                <a:lnTo>
                  <a:pt x="1260014" y="13508184"/>
                </a:lnTo>
                <a:lnTo>
                  <a:pt x="14" y="135081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0" name="Imagem 59">
            <a:hlinkClick r:id="rId8" action="ppaction://hlinksldjump"/>
            <a:extLst>
              <a:ext uri="{FF2B5EF4-FFF2-40B4-BE49-F238E27FC236}">
                <a16:creationId xmlns:a16="http://schemas.microsoft.com/office/drawing/2014/main" id="{332B0F63-F697-4264-BA68-2F48DEC52F0F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268730" y="4405264"/>
            <a:ext cx="720000" cy="720000"/>
          </a:xfrm>
          <a:prstGeom prst="rect">
            <a:avLst/>
          </a:prstGeom>
        </p:spPr>
      </p:pic>
      <p:pic>
        <p:nvPicPr>
          <p:cNvPr id="62" name="Imagem 61">
            <a:hlinkClick r:id="rId10" action="ppaction://hlinksldjump"/>
            <a:extLst>
              <a:ext uri="{FF2B5EF4-FFF2-40B4-BE49-F238E27FC236}">
                <a16:creationId xmlns:a16="http://schemas.microsoft.com/office/drawing/2014/main" id="{8AFD202D-B8EA-437F-ACC0-7F9C7E9A543C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alphaModFix amt="0"/>
          </a:blip>
          <a:stretch>
            <a:fillRect/>
          </a:stretch>
        </p:blipFill>
        <p:spPr>
          <a:xfrm>
            <a:off x="315944" y="5866909"/>
            <a:ext cx="720000" cy="7200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14ACBB56-DD00-47C5-BCC0-3FD44AC6166D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alphaModFix/>
          </a:blip>
          <a:stretch>
            <a:fillRect/>
          </a:stretch>
        </p:blipFill>
        <p:spPr>
          <a:xfrm>
            <a:off x="275098" y="312391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66" name="Imagem 65">
            <a:hlinkClick r:id="rId13" action="ppaction://hlinksldjump"/>
            <a:extLst>
              <a:ext uri="{FF2B5EF4-FFF2-40B4-BE49-F238E27FC236}">
                <a16:creationId xmlns:a16="http://schemas.microsoft.com/office/drawing/2014/main" id="{16609E94-89D1-431A-B0C7-558337EEED78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268730" y="2943585"/>
            <a:ext cx="720000" cy="720000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A90E2B00-C2FB-4446-B7F2-23D5F0586EE6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tretch>
            <a:fillRect/>
          </a:stretch>
        </p:blipFill>
        <p:spPr>
          <a:xfrm>
            <a:off x="296999" y="1679011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34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EDC0198EADC4A439BAC7DFB9289AA2F" ma:contentTypeVersion="12" ma:contentTypeDescription="Criar um novo documento." ma:contentTypeScope="" ma:versionID="a1cce369a5b68ffd7b4b03f1bf96b3aa">
  <xsd:schema xmlns:xsd="http://www.w3.org/2001/XMLSchema" xmlns:xs="http://www.w3.org/2001/XMLSchema" xmlns:p="http://schemas.microsoft.com/office/2006/metadata/properties" xmlns:ns3="4c68a8be-67ff-4456-a4f4-3d394642cac6" xmlns:ns4="8f09953f-9954-4a66-91bf-eced39ed4f92" targetNamespace="http://schemas.microsoft.com/office/2006/metadata/properties" ma:root="true" ma:fieldsID="4140cfc1a097ea4fa27973c658a52ca3" ns3:_="" ns4:_="">
    <xsd:import namespace="4c68a8be-67ff-4456-a4f4-3d394642cac6"/>
    <xsd:import namespace="8f09953f-9954-4a66-91bf-eced39ed4f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68a8be-67ff-4456-a4f4-3d394642c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09953f-9954-4a66-91bf-eced39ed4f9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BE0270-8CD0-41E4-A0EF-80201DDCAB94}">
  <ds:schemaRefs>
    <ds:schemaRef ds:uri="http://schemas.microsoft.com/office/infopath/2007/PartnerControls"/>
    <ds:schemaRef ds:uri="http://purl.org/dc/dcmitype/"/>
    <ds:schemaRef ds:uri="8f09953f-9954-4a66-91bf-eced39ed4f92"/>
    <ds:schemaRef ds:uri="http://schemas.microsoft.com/office/2006/metadata/properties"/>
    <ds:schemaRef ds:uri="http://schemas.microsoft.com/office/2006/documentManagement/types"/>
    <ds:schemaRef ds:uri="http://purl.org/dc/elements/1.1/"/>
    <ds:schemaRef ds:uri="4c68a8be-67ff-4456-a4f4-3d394642cac6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60D064F-0797-4A6E-AB63-0294966EDD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F98C54-9D98-44D9-9B1C-553D504F49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68a8be-67ff-4456-a4f4-3d394642cac6"/>
    <ds:schemaRef ds:uri="8f09953f-9954-4a66-91bf-eced39ed4f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12</Words>
  <Application>Microsoft Office PowerPoint</Application>
  <PresentationFormat>Ecrã Panorâmico</PresentationFormat>
  <Paragraphs>6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Tw Cen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Iuri Simão Pinto Soares</dc:creator>
  <cp:lastModifiedBy>Iuri Simão Pinto Soares</cp:lastModifiedBy>
  <cp:revision>145</cp:revision>
  <dcterms:created xsi:type="dcterms:W3CDTF">2021-11-09T17:07:02Z</dcterms:created>
  <dcterms:modified xsi:type="dcterms:W3CDTF">2021-12-15T12:15:06Z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0x0101005EDC0198EADC4A439BAC7DFB9289AA2F</vt:lpwstr>
  </property>
</Properties>
</file>