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t-BR"/>
              <a:t>10/30/2013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t-BR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t-BR"/>
              <a:t>1</a:t>
            </a:fld>
            <a:endParaRPr lang="pt-BR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11E258-B921-3051-E193-6971B468F906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63EF0A-D23A-07B7-72F2-90C27A8DD68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EC2554-C248-607C-07B6-7B4A64057C5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99A46F-5A95-81D8-99CA-A53ED2FAC601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o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Faça clique para editar o estilo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ítulo e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ítulo vertical e tex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ítulo e objec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Cabeçalho da Sec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Conteúdo Dup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Só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Em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údo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imagem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Gerenciamento de gado de corte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1427594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9780530" name="Marcador de Posição de Conteú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2116344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0084" y="14761"/>
            <a:ext cx="12108050" cy="6837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9175409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71542484" name="Marcador de Posição de Conteú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9904133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796" y="-12568"/>
            <a:ext cx="12156482" cy="6883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9969733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74102318" name="Marcador de Posição de Conteú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3903784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226" y="16143"/>
            <a:ext cx="12154052" cy="6827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6656456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5572083" name="Marcador de Posição de Conteú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5912048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940" y="13933"/>
            <a:ext cx="12156482" cy="6848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2023-12-15T17:36:35Z</dcterms:modified>
  <cp:category/>
  <cp:contentStatus/>
  <cp:version/>
</cp:coreProperties>
</file>