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Raleway"/>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28" roundtripDataSignature="AMtx7mjfubyjg1McHYbVlvfCXQ1ZH1+8M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aleway-regular.fntdata"/><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aleway-italic.fntdata"/><Relationship Id="rId25" Type="http://schemas.openxmlformats.org/officeDocument/2006/relationships/font" Target="fonts/Raleway-bold.fntdata"/><Relationship Id="rId28" Type="http://customschemas.google.com/relationships/presentationmetadata" Target="metadata"/><Relationship Id="rId27" Type="http://schemas.openxmlformats.org/officeDocument/2006/relationships/font" Target="fonts/Raleway-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1" name="Shape 271"/>
        <p:cNvGrpSpPr/>
        <p:nvPr/>
      </p:nvGrpSpPr>
      <p:grpSpPr>
        <a:xfrm>
          <a:off x="0" y="0"/>
          <a:ext cx="0" cy="0"/>
          <a:chOff x="0" y="0"/>
          <a:chExt cx="0" cy="0"/>
        </a:xfrm>
      </p:grpSpPr>
      <p:sp>
        <p:nvSpPr>
          <p:cNvPr id="272" name="Google Shape;272;p3: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73" name="Google Shape;273;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2" name="Shape 352"/>
        <p:cNvGrpSpPr/>
        <p:nvPr/>
      </p:nvGrpSpPr>
      <p:grpSpPr>
        <a:xfrm>
          <a:off x="0" y="0"/>
          <a:ext cx="0" cy="0"/>
          <a:chOff x="0" y="0"/>
          <a:chExt cx="0" cy="0"/>
        </a:xfrm>
      </p:grpSpPr>
      <p:sp>
        <p:nvSpPr>
          <p:cNvPr id="353" name="Google Shape;353;g88dffad339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88dffad339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9" name="Shape 359"/>
        <p:cNvGrpSpPr/>
        <p:nvPr/>
      </p:nvGrpSpPr>
      <p:grpSpPr>
        <a:xfrm>
          <a:off x="0" y="0"/>
          <a:ext cx="0" cy="0"/>
          <a:chOff x="0" y="0"/>
          <a:chExt cx="0" cy="0"/>
        </a:xfrm>
      </p:grpSpPr>
      <p:sp>
        <p:nvSpPr>
          <p:cNvPr id="360" name="Google Shape;360;g88dffad339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88dffad339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6" name="Shape 366"/>
        <p:cNvGrpSpPr/>
        <p:nvPr/>
      </p:nvGrpSpPr>
      <p:grpSpPr>
        <a:xfrm>
          <a:off x="0" y="0"/>
          <a:ext cx="0" cy="0"/>
          <a:chOff x="0" y="0"/>
          <a:chExt cx="0" cy="0"/>
        </a:xfrm>
      </p:grpSpPr>
      <p:sp>
        <p:nvSpPr>
          <p:cNvPr id="367" name="Google Shape;367;g88dffad339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88dffad339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2" name="Shape 372"/>
        <p:cNvGrpSpPr/>
        <p:nvPr/>
      </p:nvGrpSpPr>
      <p:grpSpPr>
        <a:xfrm>
          <a:off x="0" y="0"/>
          <a:ext cx="0" cy="0"/>
          <a:chOff x="0" y="0"/>
          <a:chExt cx="0" cy="0"/>
        </a:xfrm>
      </p:grpSpPr>
      <p:sp>
        <p:nvSpPr>
          <p:cNvPr id="373" name="Google Shape;373;g88dffad339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4" name="Google Shape;374;g88dffad339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8" name="Shape 378"/>
        <p:cNvGrpSpPr/>
        <p:nvPr/>
      </p:nvGrpSpPr>
      <p:grpSpPr>
        <a:xfrm>
          <a:off x="0" y="0"/>
          <a:ext cx="0" cy="0"/>
          <a:chOff x="0" y="0"/>
          <a:chExt cx="0" cy="0"/>
        </a:xfrm>
      </p:grpSpPr>
      <p:sp>
        <p:nvSpPr>
          <p:cNvPr id="379" name="Google Shape;379;g88dffad339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0" name="Google Shape;380;g88dffad339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5" name="Shape 385"/>
        <p:cNvGrpSpPr/>
        <p:nvPr/>
      </p:nvGrpSpPr>
      <p:grpSpPr>
        <a:xfrm>
          <a:off x="0" y="0"/>
          <a:ext cx="0" cy="0"/>
          <a:chOff x="0" y="0"/>
          <a:chExt cx="0" cy="0"/>
        </a:xfrm>
      </p:grpSpPr>
      <p:sp>
        <p:nvSpPr>
          <p:cNvPr id="386" name="Google Shape;386;g88dffad339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7" name="Google Shape;387;g88dffad339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2" name="Shape 392"/>
        <p:cNvGrpSpPr/>
        <p:nvPr/>
      </p:nvGrpSpPr>
      <p:grpSpPr>
        <a:xfrm>
          <a:off x="0" y="0"/>
          <a:ext cx="0" cy="0"/>
          <a:chOff x="0" y="0"/>
          <a:chExt cx="0" cy="0"/>
        </a:xfrm>
      </p:grpSpPr>
      <p:sp>
        <p:nvSpPr>
          <p:cNvPr id="393" name="Google Shape;393;g88dffad339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4" name="Google Shape;394;g88dffad339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9" name="Shape 399"/>
        <p:cNvGrpSpPr/>
        <p:nvPr/>
      </p:nvGrpSpPr>
      <p:grpSpPr>
        <a:xfrm>
          <a:off x="0" y="0"/>
          <a:ext cx="0" cy="0"/>
          <a:chOff x="0" y="0"/>
          <a:chExt cx="0" cy="0"/>
        </a:xfrm>
      </p:grpSpPr>
      <p:sp>
        <p:nvSpPr>
          <p:cNvPr id="400" name="Google Shape;400;g88dffad339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1" name="Google Shape;401;g88dffad339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5" name="Shape 405"/>
        <p:cNvGrpSpPr/>
        <p:nvPr/>
      </p:nvGrpSpPr>
      <p:grpSpPr>
        <a:xfrm>
          <a:off x="0" y="0"/>
          <a:ext cx="0" cy="0"/>
          <a:chOff x="0" y="0"/>
          <a:chExt cx="0" cy="0"/>
        </a:xfrm>
      </p:grpSpPr>
      <p:sp>
        <p:nvSpPr>
          <p:cNvPr id="406" name="Google Shape;406;g88dffad339_0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7" name="Google Shape;407;g88dffad339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8" name="Shape 278"/>
        <p:cNvGrpSpPr/>
        <p:nvPr/>
      </p:nvGrpSpPr>
      <p:grpSpPr>
        <a:xfrm>
          <a:off x="0" y="0"/>
          <a:ext cx="0" cy="0"/>
          <a:chOff x="0" y="0"/>
          <a:chExt cx="0" cy="0"/>
        </a:xfrm>
      </p:grpSpPr>
      <p:sp>
        <p:nvSpPr>
          <p:cNvPr id="279" name="Google Shape;279;g88dffad339_0_0: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80" name="Google Shape;280;g88dffad339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7" name="Shape 287"/>
        <p:cNvGrpSpPr/>
        <p:nvPr/>
      </p:nvGrpSpPr>
      <p:grpSpPr>
        <a:xfrm>
          <a:off x="0" y="0"/>
          <a:ext cx="0" cy="0"/>
          <a:chOff x="0" y="0"/>
          <a:chExt cx="0" cy="0"/>
        </a:xfrm>
      </p:grpSpPr>
      <p:sp>
        <p:nvSpPr>
          <p:cNvPr id="288" name="Google Shape;288;g88dffad339_0_8: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89" name="Google Shape;289;g88dffad339_0_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6" name="Shape 296"/>
        <p:cNvGrpSpPr/>
        <p:nvPr/>
      </p:nvGrpSpPr>
      <p:grpSpPr>
        <a:xfrm>
          <a:off x="0" y="0"/>
          <a:ext cx="0" cy="0"/>
          <a:chOff x="0" y="0"/>
          <a:chExt cx="0" cy="0"/>
        </a:xfrm>
      </p:grpSpPr>
      <p:sp>
        <p:nvSpPr>
          <p:cNvPr id="297" name="Google Shape;297;g88dffad339_0_24: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98" name="Google Shape;298;g88dffad339_0_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8" name="Shape 308"/>
        <p:cNvGrpSpPr/>
        <p:nvPr/>
      </p:nvGrpSpPr>
      <p:grpSpPr>
        <a:xfrm>
          <a:off x="0" y="0"/>
          <a:ext cx="0" cy="0"/>
          <a:chOff x="0" y="0"/>
          <a:chExt cx="0" cy="0"/>
        </a:xfrm>
      </p:grpSpPr>
      <p:sp>
        <p:nvSpPr>
          <p:cNvPr id="309" name="Google Shape;309;g88dffad339_0_33: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10" name="Google Shape;310;g88dffad339_0_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7" name="Shape 317"/>
        <p:cNvGrpSpPr/>
        <p:nvPr/>
      </p:nvGrpSpPr>
      <p:grpSpPr>
        <a:xfrm>
          <a:off x="0" y="0"/>
          <a:ext cx="0" cy="0"/>
          <a:chOff x="0" y="0"/>
          <a:chExt cx="0" cy="0"/>
        </a:xfrm>
      </p:grpSpPr>
      <p:sp>
        <p:nvSpPr>
          <p:cNvPr id="318" name="Google Shape;318;g88dffad339_0_45: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19" name="Google Shape;319;g88dffad339_0_4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6" name="Shape 326"/>
        <p:cNvGrpSpPr/>
        <p:nvPr/>
      </p:nvGrpSpPr>
      <p:grpSpPr>
        <a:xfrm>
          <a:off x="0" y="0"/>
          <a:ext cx="0" cy="0"/>
          <a:chOff x="0" y="0"/>
          <a:chExt cx="0" cy="0"/>
        </a:xfrm>
      </p:grpSpPr>
      <p:sp>
        <p:nvSpPr>
          <p:cNvPr id="327" name="Google Shape;327;g88dffad339_0_64: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28" name="Google Shape;328;g88dffad339_0_6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6" name="Shape 336"/>
        <p:cNvGrpSpPr/>
        <p:nvPr/>
      </p:nvGrpSpPr>
      <p:grpSpPr>
        <a:xfrm>
          <a:off x="0" y="0"/>
          <a:ext cx="0" cy="0"/>
          <a:chOff x="0" y="0"/>
          <a:chExt cx="0" cy="0"/>
        </a:xfrm>
      </p:grpSpPr>
      <p:sp>
        <p:nvSpPr>
          <p:cNvPr id="337" name="Google Shape;337;g88dffad339_0_72: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38" name="Google Shape;338;g88dffad339_0_7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5" name="Shape 345"/>
        <p:cNvGrpSpPr/>
        <p:nvPr/>
      </p:nvGrpSpPr>
      <p:grpSpPr>
        <a:xfrm>
          <a:off x="0" y="0"/>
          <a:ext cx="0" cy="0"/>
          <a:chOff x="0" y="0"/>
          <a:chExt cx="0" cy="0"/>
        </a:xfrm>
      </p:grpSpPr>
      <p:sp>
        <p:nvSpPr>
          <p:cNvPr id="346" name="Google Shape;346;g88dffad339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88dffad339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Slide">
  <p:cSld name="Blank Slide">
    <p:spTree>
      <p:nvGrpSpPr>
        <p:cNvPr id="10" name="Shape 10"/>
        <p:cNvGrpSpPr/>
        <p:nvPr/>
      </p:nvGrpSpPr>
      <p:grpSpPr>
        <a:xfrm>
          <a:off x="0" y="0"/>
          <a:ext cx="0" cy="0"/>
          <a:chOff x="0" y="0"/>
          <a:chExt cx="0" cy="0"/>
        </a:xfrm>
      </p:grpSpPr>
      <p:sp>
        <p:nvSpPr>
          <p:cNvPr id="11" name="Google Shape;11;p36"/>
          <p:cNvSpPr txBox="1"/>
          <p:nvPr>
            <p:ph idx="10" type="dt"/>
          </p:nvPr>
        </p:nvSpPr>
        <p:spPr>
          <a:xfrm>
            <a:off x="457200" y="6250300"/>
            <a:ext cx="2133600" cy="2739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2" name="Google Shape;12;p36"/>
          <p:cNvSpPr/>
          <p:nvPr/>
        </p:nvSpPr>
        <p:spPr>
          <a:xfrm>
            <a:off x="0" y="0"/>
            <a:ext cx="91440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Title and Footer">
  <p:cSld name="1_Title and Footer">
    <p:spTree>
      <p:nvGrpSpPr>
        <p:cNvPr id="51" name="Shape 51"/>
        <p:cNvGrpSpPr/>
        <p:nvPr/>
      </p:nvGrpSpPr>
      <p:grpSpPr>
        <a:xfrm>
          <a:off x="0" y="0"/>
          <a:ext cx="0" cy="0"/>
          <a:chOff x="0" y="0"/>
          <a:chExt cx="0" cy="0"/>
        </a:xfrm>
      </p:grpSpPr>
      <p:sp>
        <p:nvSpPr>
          <p:cNvPr id="52" name="Google Shape;52;p45"/>
          <p:cNvSpPr txBox="1"/>
          <p:nvPr>
            <p:ph type="title"/>
          </p:nvPr>
        </p:nvSpPr>
        <p:spPr>
          <a:xfrm>
            <a:off x="447793" y="130723"/>
            <a:ext cx="6096000" cy="356100"/>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chemeClr val="dk1"/>
              </a:buClr>
              <a:buSzPts val="2400"/>
              <a:buFont typeface="Raleway"/>
              <a:buNone/>
              <a:defRPr b="1" i="0" sz="1400" u="none" cap="none" strike="noStrike">
                <a:solidFill>
                  <a:schemeClr val="dk1"/>
                </a:solidFill>
                <a:latin typeface="Raleway"/>
                <a:ea typeface="Raleway"/>
                <a:cs typeface="Raleway"/>
                <a:sym typeface="Raleway"/>
              </a:defRPr>
            </a:lvl1pPr>
            <a:lvl2pPr lvl="1"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53" name="Google Shape;53;p45"/>
          <p:cNvSpPr txBox="1"/>
          <p:nvPr>
            <p:ph idx="10" type="dt"/>
          </p:nvPr>
        </p:nvSpPr>
        <p:spPr>
          <a:xfrm>
            <a:off x="457200" y="6250300"/>
            <a:ext cx="2133600" cy="2739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4" name="Google Shape;54;p45"/>
          <p:cNvSpPr txBox="1"/>
          <p:nvPr>
            <p:ph idx="12" type="sldNum"/>
          </p:nvPr>
        </p:nvSpPr>
        <p:spPr>
          <a:xfrm>
            <a:off x="6553200" y="4723820"/>
            <a:ext cx="2133600" cy="2739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
              <a:t>‹#›</a:t>
            </a:fld>
            <a:endParaRPr/>
          </a:p>
        </p:txBody>
      </p:sp>
      <p:cxnSp>
        <p:nvCxnSpPr>
          <p:cNvPr id="55" name="Google Shape;55;p45"/>
          <p:cNvCxnSpPr/>
          <p:nvPr/>
        </p:nvCxnSpPr>
        <p:spPr>
          <a:xfrm rot="10800000">
            <a:off x="399835" y="562064"/>
            <a:ext cx="8318100" cy="0"/>
          </a:xfrm>
          <a:prstGeom prst="straightConnector1">
            <a:avLst/>
          </a:prstGeom>
          <a:noFill/>
          <a:ln cap="flat" cmpd="sng" w="9525">
            <a:solidFill>
              <a:srgbClr val="A5A5A5"/>
            </a:solidFill>
            <a:prstDash val="solid"/>
            <a:round/>
            <a:headEnd len="sm" w="sm" type="none"/>
            <a:tailEnd len="sm" w="sm" type="none"/>
          </a:ln>
        </p:spPr>
      </p:cxn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56" name="Shape 56"/>
        <p:cNvGrpSpPr/>
        <p:nvPr/>
      </p:nvGrpSpPr>
      <p:grpSpPr>
        <a:xfrm>
          <a:off x="0" y="0"/>
          <a:ext cx="0" cy="0"/>
          <a:chOff x="0" y="0"/>
          <a:chExt cx="0" cy="0"/>
        </a:xfrm>
      </p:grpSpPr>
      <p:sp>
        <p:nvSpPr>
          <p:cNvPr id="57" name="Google Shape;57;p46"/>
          <p:cNvSpPr txBox="1"/>
          <p:nvPr>
            <p:ph type="title"/>
          </p:nvPr>
        </p:nvSpPr>
        <p:spPr>
          <a:xfrm>
            <a:off x="447793" y="130723"/>
            <a:ext cx="6096000" cy="356100"/>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chemeClr val="dk1"/>
              </a:buClr>
              <a:buSzPts val="2400"/>
              <a:buFont typeface="Raleway"/>
              <a:buNone/>
              <a:defRPr b="1" i="0" sz="1400" u="none" cap="none" strike="noStrike">
                <a:solidFill>
                  <a:schemeClr val="dk1"/>
                </a:solidFill>
                <a:latin typeface="Raleway"/>
                <a:ea typeface="Raleway"/>
                <a:cs typeface="Raleway"/>
                <a:sym typeface="Raleway"/>
              </a:defRPr>
            </a:lvl1pPr>
            <a:lvl2pPr lvl="1"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58" name="Google Shape;58;p46"/>
          <p:cNvSpPr txBox="1"/>
          <p:nvPr>
            <p:ph idx="1" type="body"/>
          </p:nvPr>
        </p:nvSpPr>
        <p:spPr>
          <a:xfrm>
            <a:off x="457200" y="1012010"/>
            <a:ext cx="4038600" cy="3394500"/>
          </a:xfrm>
          <a:prstGeom prst="rect">
            <a:avLst/>
          </a:prstGeom>
          <a:noFill/>
          <a:ln>
            <a:noFill/>
          </a:ln>
        </p:spPr>
        <p:txBody>
          <a:bodyPr anchorCtr="0" anchor="t" bIns="91425" lIns="91425" spcFirstLastPara="1" rIns="91425" wrap="square" tIns="91425">
            <a:noAutofit/>
          </a:bodyPr>
          <a:lstStyle>
            <a:lvl1pPr indent="-342900" lvl="0" marL="4572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Raleway"/>
                <a:ea typeface="Raleway"/>
                <a:cs typeface="Raleway"/>
                <a:sym typeface="Raleway"/>
              </a:defRPr>
            </a:lvl1pPr>
            <a:lvl2pPr indent="-330200" lvl="1" marL="9144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Raleway"/>
                <a:ea typeface="Raleway"/>
                <a:cs typeface="Raleway"/>
                <a:sym typeface="Raleway"/>
              </a:defRPr>
            </a:lvl2pPr>
            <a:lvl3pPr indent="-317500" lvl="2" marL="1371600" marR="0" algn="l">
              <a:lnSpc>
                <a:spcPct val="100000"/>
              </a:lnSpc>
              <a:spcBef>
                <a:spcPts val="280"/>
              </a:spcBef>
              <a:spcAft>
                <a:spcPts val="0"/>
              </a:spcAft>
              <a:buClr>
                <a:schemeClr val="dk1"/>
              </a:buClr>
              <a:buSzPts val="1400"/>
              <a:buFont typeface="Arial"/>
              <a:buChar char="•"/>
              <a:defRPr b="0" i="0" sz="1400" u="none" cap="none" strike="noStrike">
                <a:solidFill>
                  <a:schemeClr val="dk1"/>
                </a:solidFill>
                <a:latin typeface="Raleway"/>
                <a:ea typeface="Raleway"/>
                <a:cs typeface="Raleway"/>
                <a:sym typeface="Raleway"/>
              </a:defRPr>
            </a:lvl3pPr>
            <a:lvl4pPr indent="-304800" lvl="3" marL="1828800" marR="0" algn="l">
              <a:lnSpc>
                <a:spcPct val="100000"/>
              </a:lnSpc>
              <a:spcBef>
                <a:spcPts val="240"/>
              </a:spcBef>
              <a:spcAft>
                <a:spcPts val="0"/>
              </a:spcAft>
              <a:buClr>
                <a:schemeClr val="dk1"/>
              </a:buClr>
              <a:buSzPts val="1200"/>
              <a:buFont typeface="Arial"/>
              <a:buChar char="–"/>
              <a:defRPr b="0" i="0" sz="1200" u="none" cap="none" strike="noStrike">
                <a:solidFill>
                  <a:schemeClr val="dk1"/>
                </a:solidFill>
                <a:latin typeface="Raleway"/>
                <a:ea typeface="Raleway"/>
                <a:cs typeface="Raleway"/>
                <a:sym typeface="Raleway"/>
              </a:defRPr>
            </a:lvl4pPr>
            <a:lvl5pPr indent="-304800" lvl="4" marL="2286000" marR="0" algn="l">
              <a:lnSpc>
                <a:spcPct val="100000"/>
              </a:lnSpc>
              <a:spcBef>
                <a:spcPts val="240"/>
              </a:spcBef>
              <a:spcAft>
                <a:spcPts val="0"/>
              </a:spcAft>
              <a:buClr>
                <a:schemeClr val="dk1"/>
              </a:buClr>
              <a:buSzPts val="1200"/>
              <a:buFont typeface="Arial"/>
              <a:buChar char="»"/>
              <a:defRPr b="0" i="0" sz="1200" u="none" cap="none" strike="noStrike">
                <a:solidFill>
                  <a:schemeClr val="dk1"/>
                </a:solidFill>
                <a:latin typeface="Raleway"/>
                <a:ea typeface="Raleway"/>
                <a:cs typeface="Raleway"/>
                <a:sym typeface="Raleway"/>
              </a:defRPr>
            </a:lvl5pPr>
            <a:lvl6pPr indent="-342900" lvl="5" marL="27432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59" name="Google Shape;59;p46"/>
          <p:cNvSpPr txBox="1"/>
          <p:nvPr>
            <p:ph idx="2" type="body"/>
          </p:nvPr>
        </p:nvSpPr>
        <p:spPr>
          <a:xfrm>
            <a:off x="4648200" y="1012010"/>
            <a:ext cx="4038600" cy="3394500"/>
          </a:xfrm>
          <a:prstGeom prst="rect">
            <a:avLst/>
          </a:prstGeom>
          <a:noFill/>
          <a:ln>
            <a:noFill/>
          </a:ln>
        </p:spPr>
        <p:txBody>
          <a:bodyPr anchorCtr="0" anchor="t" bIns="91425" lIns="91425" spcFirstLastPara="1" rIns="91425" wrap="square" tIns="91425">
            <a:noAutofit/>
          </a:bodyPr>
          <a:lstStyle>
            <a:lvl1pPr indent="-342900" lvl="0" marL="4572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Raleway"/>
                <a:ea typeface="Raleway"/>
                <a:cs typeface="Raleway"/>
                <a:sym typeface="Raleway"/>
              </a:defRPr>
            </a:lvl1pPr>
            <a:lvl2pPr indent="-330200" lvl="1" marL="9144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Raleway"/>
                <a:ea typeface="Raleway"/>
                <a:cs typeface="Raleway"/>
                <a:sym typeface="Raleway"/>
              </a:defRPr>
            </a:lvl2pPr>
            <a:lvl3pPr indent="-317500" lvl="2" marL="1371600" marR="0" algn="l">
              <a:lnSpc>
                <a:spcPct val="100000"/>
              </a:lnSpc>
              <a:spcBef>
                <a:spcPts val="280"/>
              </a:spcBef>
              <a:spcAft>
                <a:spcPts val="0"/>
              </a:spcAft>
              <a:buClr>
                <a:schemeClr val="dk1"/>
              </a:buClr>
              <a:buSzPts val="1400"/>
              <a:buFont typeface="Arial"/>
              <a:buChar char="•"/>
              <a:defRPr b="0" i="0" sz="1400" u="none" cap="none" strike="noStrike">
                <a:solidFill>
                  <a:schemeClr val="dk1"/>
                </a:solidFill>
                <a:latin typeface="Raleway"/>
                <a:ea typeface="Raleway"/>
                <a:cs typeface="Raleway"/>
                <a:sym typeface="Raleway"/>
              </a:defRPr>
            </a:lvl3pPr>
            <a:lvl4pPr indent="-304800" lvl="3" marL="1828800" marR="0" algn="l">
              <a:lnSpc>
                <a:spcPct val="100000"/>
              </a:lnSpc>
              <a:spcBef>
                <a:spcPts val="240"/>
              </a:spcBef>
              <a:spcAft>
                <a:spcPts val="0"/>
              </a:spcAft>
              <a:buClr>
                <a:schemeClr val="dk1"/>
              </a:buClr>
              <a:buSzPts val="1200"/>
              <a:buFont typeface="Arial"/>
              <a:buChar char="–"/>
              <a:defRPr b="0" i="0" sz="1200" u="none" cap="none" strike="noStrike">
                <a:solidFill>
                  <a:schemeClr val="dk1"/>
                </a:solidFill>
                <a:latin typeface="Raleway"/>
                <a:ea typeface="Raleway"/>
                <a:cs typeface="Raleway"/>
                <a:sym typeface="Raleway"/>
              </a:defRPr>
            </a:lvl4pPr>
            <a:lvl5pPr indent="-304800" lvl="4" marL="2286000" marR="0" algn="l">
              <a:lnSpc>
                <a:spcPct val="100000"/>
              </a:lnSpc>
              <a:spcBef>
                <a:spcPts val="240"/>
              </a:spcBef>
              <a:spcAft>
                <a:spcPts val="0"/>
              </a:spcAft>
              <a:buClr>
                <a:schemeClr val="dk1"/>
              </a:buClr>
              <a:buSzPts val="1200"/>
              <a:buFont typeface="Arial"/>
              <a:buChar char="»"/>
              <a:defRPr b="0" i="0" sz="1200" u="none" cap="none" strike="noStrike">
                <a:solidFill>
                  <a:schemeClr val="dk1"/>
                </a:solidFill>
                <a:latin typeface="Raleway"/>
                <a:ea typeface="Raleway"/>
                <a:cs typeface="Raleway"/>
                <a:sym typeface="Raleway"/>
              </a:defRPr>
            </a:lvl5pPr>
            <a:lvl6pPr indent="-342900" lvl="5" marL="27432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60" name="Google Shape;60;p46"/>
          <p:cNvSpPr txBox="1"/>
          <p:nvPr>
            <p:ph idx="10" type="dt"/>
          </p:nvPr>
        </p:nvSpPr>
        <p:spPr>
          <a:xfrm>
            <a:off x="457200" y="6250300"/>
            <a:ext cx="2133600" cy="2739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61" name="Google Shape;61;p46"/>
          <p:cNvSpPr txBox="1"/>
          <p:nvPr>
            <p:ph idx="12" type="sldNum"/>
          </p:nvPr>
        </p:nvSpPr>
        <p:spPr>
          <a:xfrm>
            <a:off x="6553200" y="4723820"/>
            <a:ext cx="2133600" cy="2739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62" name="Shape 62"/>
        <p:cNvGrpSpPr/>
        <p:nvPr/>
      </p:nvGrpSpPr>
      <p:grpSpPr>
        <a:xfrm>
          <a:off x="0" y="0"/>
          <a:ext cx="0" cy="0"/>
          <a:chOff x="0" y="0"/>
          <a:chExt cx="0" cy="0"/>
        </a:xfrm>
      </p:grpSpPr>
      <p:sp>
        <p:nvSpPr>
          <p:cNvPr id="63" name="Google Shape;63;p47"/>
          <p:cNvSpPr txBox="1"/>
          <p:nvPr>
            <p:ph type="title"/>
          </p:nvPr>
        </p:nvSpPr>
        <p:spPr>
          <a:xfrm>
            <a:off x="447793" y="130723"/>
            <a:ext cx="6096000" cy="356100"/>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chemeClr val="dk1"/>
              </a:buClr>
              <a:buSzPts val="2400"/>
              <a:buFont typeface="Raleway"/>
              <a:buNone/>
              <a:defRPr b="1" i="0" sz="1400" u="none" cap="none" strike="noStrike">
                <a:solidFill>
                  <a:schemeClr val="dk1"/>
                </a:solidFill>
                <a:latin typeface="Raleway"/>
                <a:ea typeface="Raleway"/>
                <a:cs typeface="Raleway"/>
                <a:sym typeface="Raleway"/>
              </a:defRPr>
            </a:lvl1pPr>
            <a:lvl2pPr lvl="1"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64" name="Google Shape;64;p47"/>
          <p:cNvSpPr txBox="1"/>
          <p:nvPr>
            <p:ph idx="1" type="body"/>
          </p:nvPr>
        </p:nvSpPr>
        <p:spPr>
          <a:xfrm>
            <a:off x="457200" y="1000823"/>
            <a:ext cx="4040100" cy="479700"/>
          </a:xfrm>
          <a:prstGeom prst="rect">
            <a:avLst/>
          </a:prstGeom>
          <a:noFill/>
          <a:ln>
            <a:noFill/>
          </a:ln>
        </p:spPr>
        <p:txBody>
          <a:bodyPr anchorCtr="0" anchor="b" bIns="91425" lIns="91425" spcFirstLastPara="1" rIns="91425" wrap="square" tIns="91425">
            <a:noAutofit/>
          </a:bodyPr>
          <a:lstStyle>
            <a:lvl1pPr indent="-228600" lvl="0" marL="457200" marR="0" algn="l">
              <a:lnSpc>
                <a:spcPct val="100000"/>
              </a:lnSpc>
              <a:spcBef>
                <a:spcPts val="360"/>
              </a:spcBef>
              <a:spcAft>
                <a:spcPts val="0"/>
              </a:spcAft>
              <a:buClr>
                <a:schemeClr val="dk1"/>
              </a:buClr>
              <a:buSzPts val="2400"/>
              <a:buFont typeface="Arial"/>
              <a:buNone/>
              <a:defRPr b="1" i="0" sz="1800" u="none" cap="none" strike="noStrike">
                <a:solidFill>
                  <a:schemeClr val="dk1"/>
                </a:solidFill>
                <a:latin typeface="Raleway"/>
                <a:ea typeface="Raleway"/>
                <a:cs typeface="Raleway"/>
                <a:sym typeface="Raleway"/>
              </a:defRPr>
            </a:lvl1pPr>
            <a:lvl2pPr indent="-228600" lvl="1" marL="914400" marR="0" algn="l">
              <a:lnSpc>
                <a:spcPct val="100000"/>
              </a:lnSpc>
              <a:spcBef>
                <a:spcPts val="400"/>
              </a:spcBef>
              <a:spcAft>
                <a:spcPts val="0"/>
              </a:spcAft>
              <a:buClr>
                <a:schemeClr val="dk1"/>
              </a:buClr>
              <a:buSzPts val="2000"/>
              <a:buFont typeface="Arial"/>
              <a:buNone/>
              <a:defRPr b="1" i="0" sz="2000" u="none" cap="none" strike="noStrike">
                <a:solidFill>
                  <a:schemeClr val="dk1"/>
                </a:solidFill>
                <a:latin typeface="Raleway"/>
                <a:ea typeface="Raleway"/>
                <a:cs typeface="Raleway"/>
                <a:sym typeface="Raleway"/>
              </a:defRPr>
            </a:lvl2pPr>
            <a:lvl3pPr indent="-228600" lvl="2" marL="1371600" marR="0" algn="l">
              <a:lnSpc>
                <a:spcPct val="100000"/>
              </a:lnSpc>
              <a:spcBef>
                <a:spcPts val="360"/>
              </a:spcBef>
              <a:spcAft>
                <a:spcPts val="0"/>
              </a:spcAft>
              <a:buClr>
                <a:schemeClr val="dk1"/>
              </a:buClr>
              <a:buSzPts val="1800"/>
              <a:buFont typeface="Arial"/>
              <a:buNone/>
              <a:defRPr b="1" i="0" sz="1800" u="none" cap="none" strike="noStrike">
                <a:solidFill>
                  <a:schemeClr val="dk1"/>
                </a:solidFill>
                <a:latin typeface="Raleway"/>
                <a:ea typeface="Raleway"/>
                <a:cs typeface="Raleway"/>
                <a:sym typeface="Raleway"/>
              </a:defRPr>
            </a:lvl3pPr>
            <a:lvl4pPr indent="-228600" lvl="3" marL="18288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Raleway"/>
                <a:ea typeface="Raleway"/>
                <a:cs typeface="Raleway"/>
                <a:sym typeface="Raleway"/>
              </a:defRPr>
            </a:lvl4pPr>
            <a:lvl5pPr indent="-228600" lvl="4" marL="22860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Raleway"/>
                <a:ea typeface="Raleway"/>
                <a:cs typeface="Raleway"/>
                <a:sym typeface="Raleway"/>
              </a:defRPr>
            </a:lvl5pPr>
            <a:lvl6pPr indent="-228600" lvl="5" marL="2743200" marR="0" algn="l">
              <a:lnSpc>
                <a:spcPct val="100000"/>
              </a:lnSpc>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6pPr>
            <a:lvl7pPr indent="-228600" lvl="6" marL="3200400" marR="0" algn="l">
              <a:lnSpc>
                <a:spcPct val="100000"/>
              </a:lnSpc>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7pPr>
            <a:lvl8pPr indent="-228600" lvl="7" marL="3657600" marR="0" algn="l">
              <a:lnSpc>
                <a:spcPct val="100000"/>
              </a:lnSpc>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8pPr>
            <a:lvl9pPr indent="-228600" lvl="8" marL="4114800" marR="0" algn="l">
              <a:lnSpc>
                <a:spcPct val="100000"/>
              </a:lnSpc>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9pPr>
          </a:lstStyle>
          <a:p/>
        </p:txBody>
      </p:sp>
      <p:sp>
        <p:nvSpPr>
          <p:cNvPr id="65" name="Google Shape;65;p47"/>
          <p:cNvSpPr txBox="1"/>
          <p:nvPr>
            <p:ph idx="2" type="body"/>
          </p:nvPr>
        </p:nvSpPr>
        <p:spPr>
          <a:xfrm>
            <a:off x="457200" y="1480644"/>
            <a:ext cx="4040100" cy="2963400"/>
          </a:xfrm>
          <a:prstGeom prst="rect">
            <a:avLst/>
          </a:prstGeom>
          <a:noFill/>
          <a:ln>
            <a:noFill/>
          </a:ln>
        </p:spPr>
        <p:txBody>
          <a:bodyPr anchorCtr="0" anchor="t" bIns="91425" lIns="91425" spcFirstLastPara="1" rIns="91425" wrap="square" tIns="91425">
            <a:noAutofit/>
          </a:bodyPr>
          <a:lstStyle>
            <a:lvl1pPr indent="-342900" lvl="0" marL="4572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Raleway"/>
                <a:ea typeface="Raleway"/>
                <a:cs typeface="Raleway"/>
                <a:sym typeface="Raleway"/>
              </a:defRPr>
            </a:lvl1pPr>
            <a:lvl2pPr indent="-330200" lvl="1" marL="9144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Raleway"/>
                <a:ea typeface="Raleway"/>
                <a:cs typeface="Raleway"/>
                <a:sym typeface="Raleway"/>
              </a:defRPr>
            </a:lvl2pPr>
            <a:lvl3pPr indent="-317500" lvl="2" marL="1371600" marR="0" algn="l">
              <a:lnSpc>
                <a:spcPct val="100000"/>
              </a:lnSpc>
              <a:spcBef>
                <a:spcPts val="280"/>
              </a:spcBef>
              <a:spcAft>
                <a:spcPts val="0"/>
              </a:spcAft>
              <a:buClr>
                <a:schemeClr val="dk1"/>
              </a:buClr>
              <a:buSzPts val="1400"/>
              <a:buFont typeface="Arial"/>
              <a:buChar char="•"/>
              <a:defRPr b="0" i="0" sz="1400" u="none" cap="none" strike="noStrike">
                <a:solidFill>
                  <a:schemeClr val="dk1"/>
                </a:solidFill>
                <a:latin typeface="Raleway"/>
                <a:ea typeface="Raleway"/>
                <a:cs typeface="Raleway"/>
                <a:sym typeface="Raleway"/>
              </a:defRPr>
            </a:lvl3pPr>
            <a:lvl4pPr indent="-304800" lvl="3" marL="1828800" marR="0" algn="l">
              <a:lnSpc>
                <a:spcPct val="100000"/>
              </a:lnSpc>
              <a:spcBef>
                <a:spcPts val="240"/>
              </a:spcBef>
              <a:spcAft>
                <a:spcPts val="0"/>
              </a:spcAft>
              <a:buClr>
                <a:schemeClr val="dk1"/>
              </a:buClr>
              <a:buSzPts val="1200"/>
              <a:buFont typeface="Arial"/>
              <a:buChar char="–"/>
              <a:defRPr b="0" i="0" sz="1200" u="none" cap="none" strike="noStrike">
                <a:solidFill>
                  <a:schemeClr val="dk1"/>
                </a:solidFill>
                <a:latin typeface="Raleway"/>
                <a:ea typeface="Raleway"/>
                <a:cs typeface="Raleway"/>
                <a:sym typeface="Raleway"/>
              </a:defRPr>
            </a:lvl4pPr>
            <a:lvl5pPr indent="-304800" lvl="4" marL="2286000" marR="0" algn="l">
              <a:lnSpc>
                <a:spcPct val="100000"/>
              </a:lnSpc>
              <a:spcBef>
                <a:spcPts val="240"/>
              </a:spcBef>
              <a:spcAft>
                <a:spcPts val="0"/>
              </a:spcAft>
              <a:buClr>
                <a:schemeClr val="dk1"/>
              </a:buClr>
              <a:buSzPts val="1200"/>
              <a:buFont typeface="Arial"/>
              <a:buChar char="»"/>
              <a:defRPr b="0" i="0" sz="1200" u="none" cap="none" strike="noStrike">
                <a:solidFill>
                  <a:schemeClr val="dk1"/>
                </a:solidFill>
                <a:latin typeface="Raleway"/>
                <a:ea typeface="Raleway"/>
                <a:cs typeface="Raleway"/>
                <a:sym typeface="Raleway"/>
              </a:defRPr>
            </a:lvl5pPr>
            <a:lvl6pPr indent="-330200" lvl="5" marL="27432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6pPr>
            <a:lvl7pPr indent="-330200" lvl="6" marL="32004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7pPr>
            <a:lvl8pPr indent="-330200" lvl="7" marL="36576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8pPr>
            <a:lvl9pPr indent="-330200" lvl="8" marL="41148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9pPr>
          </a:lstStyle>
          <a:p/>
        </p:txBody>
      </p:sp>
      <p:sp>
        <p:nvSpPr>
          <p:cNvPr id="66" name="Google Shape;66;p47"/>
          <p:cNvSpPr txBox="1"/>
          <p:nvPr>
            <p:ph idx="3" type="body"/>
          </p:nvPr>
        </p:nvSpPr>
        <p:spPr>
          <a:xfrm>
            <a:off x="4645027" y="1000823"/>
            <a:ext cx="4041900" cy="479700"/>
          </a:xfrm>
          <a:prstGeom prst="rect">
            <a:avLst/>
          </a:prstGeom>
          <a:noFill/>
          <a:ln>
            <a:noFill/>
          </a:ln>
        </p:spPr>
        <p:txBody>
          <a:bodyPr anchorCtr="0" anchor="b" bIns="91425" lIns="91425" spcFirstLastPara="1" rIns="91425" wrap="square" tIns="91425">
            <a:noAutofit/>
          </a:bodyPr>
          <a:lstStyle>
            <a:lvl1pPr indent="-228600" lvl="0" marL="457200" marR="0" algn="l">
              <a:lnSpc>
                <a:spcPct val="100000"/>
              </a:lnSpc>
              <a:spcBef>
                <a:spcPts val="360"/>
              </a:spcBef>
              <a:spcAft>
                <a:spcPts val="0"/>
              </a:spcAft>
              <a:buClr>
                <a:schemeClr val="dk1"/>
              </a:buClr>
              <a:buSzPts val="2400"/>
              <a:buFont typeface="Arial"/>
              <a:buNone/>
              <a:defRPr b="1" i="0" sz="1800" u="none" cap="none" strike="noStrike">
                <a:solidFill>
                  <a:schemeClr val="dk1"/>
                </a:solidFill>
                <a:latin typeface="Raleway"/>
                <a:ea typeface="Raleway"/>
                <a:cs typeface="Raleway"/>
                <a:sym typeface="Raleway"/>
              </a:defRPr>
            </a:lvl1pPr>
            <a:lvl2pPr indent="-228600" lvl="1" marL="914400" marR="0" algn="l">
              <a:lnSpc>
                <a:spcPct val="100000"/>
              </a:lnSpc>
              <a:spcBef>
                <a:spcPts val="400"/>
              </a:spcBef>
              <a:spcAft>
                <a:spcPts val="0"/>
              </a:spcAft>
              <a:buClr>
                <a:schemeClr val="dk1"/>
              </a:buClr>
              <a:buSzPts val="2000"/>
              <a:buFont typeface="Arial"/>
              <a:buNone/>
              <a:defRPr b="1" i="0" sz="2000" u="none" cap="none" strike="noStrike">
                <a:solidFill>
                  <a:schemeClr val="dk1"/>
                </a:solidFill>
                <a:latin typeface="Raleway"/>
                <a:ea typeface="Raleway"/>
                <a:cs typeface="Raleway"/>
                <a:sym typeface="Raleway"/>
              </a:defRPr>
            </a:lvl2pPr>
            <a:lvl3pPr indent="-228600" lvl="2" marL="1371600" marR="0" algn="l">
              <a:lnSpc>
                <a:spcPct val="100000"/>
              </a:lnSpc>
              <a:spcBef>
                <a:spcPts val="360"/>
              </a:spcBef>
              <a:spcAft>
                <a:spcPts val="0"/>
              </a:spcAft>
              <a:buClr>
                <a:schemeClr val="dk1"/>
              </a:buClr>
              <a:buSzPts val="1800"/>
              <a:buFont typeface="Arial"/>
              <a:buNone/>
              <a:defRPr b="1" i="0" sz="1800" u="none" cap="none" strike="noStrike">
                <a:solidFill>
                  <a:schemeClr val="dk1"/>
                </a:solidFill>
                <a:latin typeface="Raleway"/>
                <a:ea typeface="Raleway"/>
                <a:cs typeface="Raleway"/>
                <a:sym typeface="Raleway"/>
              </a:defRPr>
            </a:lvl3pPr>
            <a:lvl4pPr indent="-228600" lvl="3" marL="18288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Raleway"/>
                <a:ea typeface="Raleway"/>
                <a:cs typeface="Raleway"/>
                <a:sym typeface="Raleway"/>
              </a:defRPr>
            </a:lvl4pPr>
            <a:lvl5pPr indent="-228600" lvl="4" marL="22860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Raleway"/>
                <a:ea typeface="Raleway"/>
                <a:cs typeface="Raleway"/>
                <a:sym typeface="Raleway"/>
              </a:defRPr>
            </a:lvl5pPr>
            <a:lvl6pPr indent="-228600" lvl="5" marL="2743200" marR="0" algn="l">
              <a:lnSpc>
                <a:spcPct val="100000"/>
              </a:lnSpc>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6pPr>
            <a:lvl7pPr indent="-228600" lvl="6" marL="3200400" marR="0" algn="l">
              <a:lnSpc>
                <a:spcPct val="100000"/>
              </a:lnSpc>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7pPr>
            <a:lvl8pPr indent="-228600" lvl="7" marL="3657600" marR="0" algn="l">
              <a:lnSpc>
                <a:spcPct val="100000"/>
              </a:lnSpc>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8pPr>
            <a:lvl9pPr indent="-228600" lvl="8" marL="4114800" marR="0" algn="l">
              <a:lnSpc>
                <a:spcPct val="100000"/>
              </a:lnSpc>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9pPr>
          </a:lstStyle>
          <a:p/>
        </p:txBody>
      </p:sp>
      <p:sp>
        <p:nvSpPr>
          <p:cNvPr id="67" name="Google Shape;67;p47"/>
          <p:cNvSpPr txBox="1"/>
          <p:nvPr>
            <p:ph idx="4" type="body"/>
          </p:nvPr>
        </p:nvSpPr>
        <p:spPr>
          <a:xfrm>
            <a:off x="4645027" y="1480644"/>
            <a:ext cx="4041900" cy="2963400"/>
          </a:xfrm>
          <a:prstGeom prst="rect">
            <a:avLst/>
          </a:prstGeom>
          <a:noFill/>
          <a:ln>
            <a:noFill/>
          </a:ln>
        </p:spPr>
        <p:txBody>
          <a:bodyPr anchorCtr="0" anchor="t" bIns="91425" lIns="91425" spcFirstLastPara="1" rIns="91425" wrap="square" tIns="91425">
            <a:noAutofit/>
          </a:bodyPr>
          <a:lstStyle>
            <a:lvl1pPr indent="-342900" lvl="0" marL="4572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Raleway"/>
                <a:ea typeface="Raleway"/>
                <a:cs typeface="Raleway"/>
                <a:sym typeface="Raleway"/>
              </a:defRPr>
            </a:lvl1pPr>
            <a:lvl2pPr indent="-330200" lvl="1" marL="9144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Raleway"/>
                <a:ea typeface="Raleway"/>
                <a:cs typeface="Raleway"/>
                <a:sym typeface="Raleway"/>
              </a:defRPr>
            </a:lvl2pPr>
            <a:lvl3pPr indent="-317500" lvl="2" marL="1371600" marR="0" algn="l">
              <a:lnSpc>
                <a:spcPct val="100000"/>
              </a:lnSpc>
              <a:spcBef>
                <a:spcPts val="280"/>
              </a:spcBef>
              <a:spcAft>
                <a:spcPts val="0"/>
              </a:spcAft>
              <a:buClr>
                <a:schemeClr val="dk1"/>
              </a:buClr>
              <a:buSzPts val="1400"/>
              <a:buFont typeface="Arial"/>
              <a:buChar char="•"/>
              <a:defRPr b="0" i="0" sz="1400" u="none" cap="none" strike="noStrike">
                <a:solidFill>
                  <a:schemeClr val="dk1"/>
                </a:solidFill>
                <a:latin typeface="Raleway"/>
                <a:ea typeface="Raleway"/>
                <a:cs typeface="Raleway"/>
                <a:sym typeface="Raleway"/>
              </a:defRPr>
            </a:lvl3pPr>
            <a:lvl4pPr indent="-304800" lvl="3" marL="1828800" marR="0" algn="l">
              <a:lnSpc>
                <a:spcPct val="100000"/>
              </a:lnSpc>
              <a:spcBef>
                <a:spcPts val="240"/>
              </a:spcBef>
              <a:spcAft>
                <a:spcPts val="0"/>
              </a:spcAft>
              <a:buClr>
                <a:schemeClr val="dk1"/>
              </a:buClr>
              <a:buSzPts val="1200"/>
              <a:buFont typeface="Arial"/>
              <a:buChar char="–"/>
              <a:defRPr b="0" i="0" sz="1200" u="none" cap="none" strike="noStrike">
                <a:solidFill>
                  <a:schemeClr val="dk1"/>
                </a:solidFill>
                <a:latin typeface="Raleway"/>
                <a:ea typeface="Raleway"/>
                <a:cs typeface="Raleway"/>
                <a:sym typeface="Raleway"/>
              </a:defRPr>
            </a:lvl4pPr>
            <a:lvl5pPr indent="-304800" lvl="4" marL="2286000" marR="0" algn="l">
              <a:lnSpc>
                <a:spcPct val="100000"/>
              </a:lnSpc>
              <a:spcBef>
                <a:spcPts val="240"/>
              </a:spcBef>
              <a:spcAft>
                <a:spcPts val="0"/>
              </a:spcAft>
              <a:buClr>
                <a:schemeClr val="dk1"/>
              </a:buClr>
              <a:buSzPts val="1200"/>
              <a:buFont typeface="Arial"/>
              <a:buChar char="»"/>
              <a:defRPr b="0" i="0" sz="1200" u="none" cap="none" strike="noStrike">
                <a:solidFill>
                  <a:schemeClr val="dk1"/>
                </a:solidFill>
                <a:latin typeface="Raleway"/>
                <a:ea typeface="Raleway"/>
                <a:cs typeface="Raleway"/>
                <a:sym typeface="Raleway"/>
              </a:defRPr>
            </a:lvl5pPr>
            <a:lvl6pPr indent="-330200" lvl="5" marL="27432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6pPr>
            <a:lvl7pPr indent="-330200" lvl="6" marL="32004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7pPr>
            <a:lvl8pPr indent="-330200" lvl="7" marL="36576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8pPr>
            <a:lvl9pPr indent="-330200" lvl="8" marL="41148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9pPr>
          </a:lstStyle>
          <a:p/>
        </p:txBody>
      </p:sp>
      <p:sp>
        <p:nvSpPr>
          <p:cNvPr id="68" name="Google Shape;68;p47"/>
          <p:cNvSpPr txBox="1"/>
          <p:nvPr>
            <p:ph idx="10" type="dt"/>
          </p:nvPr>
        </p:nvSpPr>
        <p:spPr>
          <a:xfrm>
            <a:off x="457200" y="6250300"/>
            <a:ext cx="2133600" cy="2739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Raleway"/>
                <a:ea typeface="Raleway"/>
                <a:cs typeface="Raleway"/>
                <a:sym typeface="Raleway"/>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69" name="Google Shape;69;p47"/>
          <p:cNvSpPr txBox="1"/>
          <p:nvPr>
            <p:ph idx="12" type="sldNum"/>
          </p:nvPr>
        </p:nvSpPr>
        <p:spPr>
          <a:xfrm>
            <a:off x="6553200" y="4723820"/>
            <a:ext cx="2133600" cy="2739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Raleway"/>
                <a:ea typeface="Raleway"/>
                <a:cs typeface="Raleway"/>
                <a:sym typeface="Raleway"/>
              </a:defRPr>
            </a:lvl1pPr>
            <a:lvl2pPr indent="0" lvl="1"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Raleway"/>
                <a:ea typeface="Raleway"/>
                <a:cs typeface="Raleway"/>
                <a:sym typeface="Raleway"/>
              </a:defRPr>
            </a:lvl2pPr>
            <a:lvl3pPr indent="0" lvl="2"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Raleway"/>
                <a:ea typeface="Raleway"/>
                <a:cs typeface="Raleway"/>
                <a:sym typeface="Raleway"/>
              </a:defRPr>
            </a:lvl3pPr>
            <a:lvl4pPr indent="0" lvl="3"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Raleway"/>
                <a:ea typeface="Raleway"/>
                <a:cs typeface="Raleway"/>
                <a:sym typeface="Raleway"/>
              </a:defRPr>
            </a:lvl4pPr>
            <a:lvl5pPr indent="0" lvl="4"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Raleway"/>
                <a:ea typeface="Raleway"/>
                <a:cs typeface="Raleway"/>
                <a:sym typeface="Raleway"/>
              </a:defRPr>
            </a:lvl5pPr>
            <a:lvl6pPr indent="0" lvl="5"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Raleway"/>
                <a:ea typeface="Raleway"/>
                <a:cs typeface="Raleway"/>
                <a:sym typeface="Raleway"/>
              </a:defRPr>
            </a:lvl6pPr>
            <a:lvl7pPr indent="0" lvl="6"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Raleway"/>
                <a:ea typeface="Raleway"/>
                <a:cs typeface="Raleway"/>
                <a:sym typeface="Raleway"/>
              </a:defRPr>
            </a:lvl7pPr>
            <a:lvl8pPr indent="0" lvl="7"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Raleway"/>
                <a:ea typeface="Raleway"/>
                <a:cs typeface="Raleway"/>
                <a:sym typeface="Raleway"/>
              </a:defRPr>
            </a:lvl8pPr>
            <a:lvl9pPr indent="0" lvl="8"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Raleway"/>
                <a:ea typeface="Raleway"/>
                <a:cs typeface="Raleway"/>
                <a:sym typeface="Raleway"/>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arrange avatars">
  <p:cSld name="arrange avatars">
    <p:spTree>
      <p:nvGrpSpPr>
        <p:cNvPr id="70" name="Shape 70"/>
        <p:cNvGrpSpPr/>
        <p:nvPr/>
      </p:nvGrpSpPr>
      <p:grpSpPr>
        <a:xfrm>
          <a:off x="0" y="0"/>
          <a:ext cx="0" cy="0"/>
          <a:chOff x="0" y="0"/>
          <a:chExt cx="0" cy="0"/>
        </a:xfrm>
      </p:grpSpPr>
      <p:sp>
        <p:nvSpPr>
          <p:cNvPr id="71" name="Google Shape;71;p48"/>
          <p:cNvSpPr txBox="1"/>
          <p:nvPr>
            <p:ph type="title"/>
          </p:nvPr>
        </p:nvSpPr>
        <p:spPr>
          <a:xfrm>
            <a:off x="447793" y="130723"/>
            <a:ext cx="6096000" cy="356100"/>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chemeClr val="dk1"/>
              </a:buClr>
              <a:buSzPts val="2400"/>
              <a:buFont typeface="Raleway"/>
              <a:buNone/>
              <a:defRPr b="1" i="0" sz="1400" u="none" cap="none" strike="noStrike">
                <a:solidFill>
                  <a:schemeClr val="dk1"/>
                </a:solidFill>
                <a:latin typeface="Raleway"/>
                <a:ea typeface="Raleway"/>
                <a:cs typeface="Raleway"/>
                <a:sym typeface="Raleway"/>
              </a:defRPr>
            </a:lvl1pPr>
            <a:lvl2pPr lvl="1"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2" name="Google Shape;72;p48"/>
          <p:cNvSpPr txBox="1"/>
          <p:nvPr>
            <p:ph idx="10" type="dt"/>
          </p:nvPr>
        </p:nvSpPr>
        <p:spPr>
          <a:xfrm>
            <a:off x="457200" y="6250300"/>
            <a:ext cx="2133600" cy="2739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73" name="Google Shape;73;p48"/>
          <p:cNvSpPr txBox="1"/>
          <p:nvPr>
            <p:ph idx="12" type="sldNum"/>
          </p:nvPr>
        </p:nvSpPr>
        <p:spPr>
          <a:xfrm>
            <a:off x="6553200" y="4723820"/>
            <a:ext cx="2133600" cy="2739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
              <a:t>‹#›</a:t>
            </a:fld>
            <a:endParaRPr/>
          </a:p>
        </p:txBody>
      </p:sp>
      <p:sp>
        <p:nvSpPr>
          <p:cNvPr id="74" name="Google Shape;74;p48"/>
          <p:cNvSpPr/>
          <p:nvPr/>
        </p:nvSpPr>
        <p:spPr>
          <a:xfrm>
            <a:off x="4145936" y="4547419"/>
            <a:ext cx="942300" cy="532800"/>
          </a:xfrm>
          <a:prstGeom prst="rect">
            <a:avLst/>
          </a:prstGeom>
          <a:solidFill>
            <a:schemeClr val="lt1"/>
          </a:solidFill>
          <a:ln cap="flat" cmpd="sng" w="9525">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nvGrpSpPr>
          <p:cNvPr id="75" name="Google Shape;75;p48"/>
          <p:cNvGrpSpPr/>
          <p:nvPr/>
        </p:nvGrpSpPr>
        <p:grpSpPr>
          <a:xfrm>
            <a:off x="2415383" y="1108869"/>
            <a:ext cx="4453656" cy="2929087"/>
            <a:chOff x="2415382" y="1108869"/>
            <a:chExt cx="4453656" cy="2929087"/>
          </a:xfrm>
        </p:grpSpPr>
        <p:sp>
          <p:nvSpPr>
            <p:cNvPr id="76" name="Google Shape;76;p48"/>
            <p:cNvSpPr/>
            <p:nvPr/>
          </p:nvSpPr>
          <p:spPr>
            <a:xfrm>
              <a:off x="4546600" y="1994694"/>
              <a:ext cx="1246200" cy="565200"/>
            </a:xfrm>
            <a:custGeom>
              <a:rect b="b" l="l" r="r" t="t"/>
              <a:pathLst>
                <a:path extrusionOk="0" h="120000" w="120000">
                  <a:moveTo>
                    <a:pt x="48030" y="0"/>
                  </a:moveTo>
                  <a:cubicBezTo>
                    <a:pt x="21467" y="25568"/>
                    <a:pt x="13590" y="39204"/>
                    <a:pt x="10347" y="45340"/>
                  </a:cubicBezTo>
                  <a:cubicBezTo>
                    <a:pt x="5559" y="54886"/>
                    <a:pt x="2779" y="90000"/>
                    <a:pt x="0" y="120000"/>
                  </a:cubicBezTo>
                  <a:cubicBezTo>
                    <a:pt x="59922" y="120000"/>
                    <a:pt x="59922" y="120000"/>
                    <a:pt x="59922" y="120000"/>
                  </a:cubicBezTo>
                  <a:cubicBezTo>
                    <a:pt x="119999" y="120000"/>
                    <a:pt x="119999" y="120000"/>
                    <a:pt x="119999" y="120000"/>
                  </a:cubicBezTo>
                  <a:cubicBezTo>
                    <a:pt x="117065" y="90000"/>
                    <a:pt x="114440" y="54886"/>
                    <a:pt x="109652" y="45340"/>
                  </a:cubicBezTo>
                  <a:cubicBezTo>
                    <a:pt x="106409" y="39204"/>
                    <a:pt x="98841" y="25909"/>
                    <a:pt x="72277" y="340"/>
                  </a:cubicBezTo>
                  <a:cubicBezTo>
                    <a:pt x="48030" y="0"/>
                    <a:pt x="48030" y="0"/>
                    <a:pt x="48030" y="0"/>
                  </a:cubicBezTo>
                </a:path>
              </a:pathLst>
            </a:custGeom>
            <a:solidFill>
              <a:srgbClr val="FFDEC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7" name="Google Shape;77;p48"/>
            <p:cNvSpPr/>
            <p:nvPr/>
          </p:nvSpPr>
          <p:spPr>
            <a:xfrm>
              <a:off x="4546600" y="1994694"/>
              <a:ext cx="1246200" cy="565200"/>
            </a:xfrm>
            <a:custGeom>
              <a:rect b="b" l="l" r="r" t="t"/>
              <a:pathLst>
                <a:path extrusionOk="0" h="120000" w="120000">
                  <a:moveTo>
                    <a:pt x="48030" y="0"/>
                  </a:moveTo>
                  <a:cubicBezTo>
                    <a:pt x="21467" y="25568"/>
                    <a:pt x="13590" y="39204"/>
                    <a:pt x="10347" y="45340"/>
                  </a:cubicBezTo>
                  <a:cubicBezTo>
                    <a:pt x="5559" y="54886"/>
                    <a:pt x="2779" y="90000"/>
                    <a:pt x="0" y="120000"/>
                  </a:cubicBezTo>
                  <a:cubicBezTo>
                    <a:pt x="59922" y="120000"/>
                    <a:pt x="59922" y="120000"/>
                    <a:pt x="59922" y="120000"/>
                  </a:cubicBezTo>
                  <a:cubicBezTo>
                    <a:pt x="119999" y="120000"/>
                    <a:pt x="119999" y="120000"/>
                    <a:pt x="119999" y="120000"/>
                  </a:cubicBezTo>
                  <a:cubicBezTo>
                    <a:pt x="117065" y="90000"/>
                    <a:pt x="114440" y="54886"/>
                    <a:pt x="109652" y="45340"/>
                  </a:cubicBezTo>
                  <a:cubicBezTo>
                    <a:pt x="106409" y="39204"/>
                    <a:pt x="98841" y="25909"/>
                    <a:pt x="72277" y="340"/>
                  </a:cubicBezTo>
                  <a:cubicBezTo>
                    <a:pt x="48030" y="0"/>
                    <a:pt x="48030" y="0"/>
                    <a:pt x="48030" y="0"/>
                  </a:cubicBezTo>
                </a:path>
              </a:pathLst>
            </a:custGeom>
            <a:solidFill>
              <a:srgbClr val="33333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8" name="Google Shape;78;p48"/>
            <p:cNvSpPr/>
            <p:nvPr/>
          </p:nvSpPr>
          <p:spPr>
            <a:xfrm>
              <a:off x="5035550" y="1588294"/>
              <a:ext cx="268200" cy="560400"/>
            </a:xfrm>
            <a:custGeom>
              <a:rect b="b" l="l" r="r" t="t"/>
              <a:pathLst>
                <a:path extrusionOk="0" h="120000" w="120000">
                  <a:moveTo>
                    <a:pt x="0" y="35071"/>
                  </a:moveTo>
                  <a:cubicBezTo>
                    <a:pt x="0" y="79083"/>
                    <a:pt x="0" y="79083"/>
                    <a:pt x="0" y="79083"/>
                  </a:cubicBezTo>
                  <a:cubicBezTo>
                    <a:pt x="0" y="100744"/>
                    <a:pt x="0" y="100744"/>
                    <a:pt x="0" y="100744"/>
                  </a:cubicBezTo>
                  <a:cubicBezTo>
                    <a:pt x="33053" y="119312"/>
                    <a:pt x="86946" y="120000"/>
                    <a:pt x="120000" y="100744"/>
                  </a:cubicBezTo>
                  <a:cubicBezTo>
                    <a:pt x="120000" y="79083"/>
                    <a:pt x="120000" y="79083"/>
                    <a:pt x="120000" y="79083"/>
                  </a:cubicBezTo>
                  <a:cubicBezTo>
                    <a:pt x="120000" y="35071"/>
                    <a:pt x="120000" y="35071"/>
                    <a:pt x="120000" y="35071"/>
                  </a:cubicBezTo>
                  <a:cubicBezTo>
                    <a:pt x="120000" y="0"/>
                    <a:pt x="0" y="0"/>
                    <a:pt x="0" y="35071"/>
                  </a:cubicBezTo>
                </a:path>
              </a:pathLst>
            </a:custGeom>
            <a:solidFill>
              <a:srgbClr val="F6C89D"/>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9" name="Google Shape;79;p48"/>
            <p:cNvSpPr/>
            <p:nvPr/>
          </p:nvSpPr>
          <p:spPr>
            <a:xfrm>
              <a:off x="4859338" y="1553369"/>
              <a:ext cx="112800" cy="163500"/>
            </a:xfrm>
            <a:custGeom>
              <a:rect b="b" l="l" r="r" t="t"/>
              <a:pathLst>
                <a:path extrusionOk="0" h="120000" w="120000">
                  <a:moveTo>
                    <a:pt x="34285" y="5882"/>
                  </a:moveTo>
                  <a:cubicBezTo>
                    <a:pt x="58285" y="0"/>
                    <a:pt x="90857" y="20000"/>
                    <a:pt x="104571" y="49411"/>
                  </a:cubicBezTo>
                  <a:cubicBezTo>
                    <a:pt x="120000" y="78823"/>
                    <a:pt x="111428" y="108235"/>
                    <a:pt x="85714" y="114117"/>
                  </a:cubicBezTo>
                  <a:cubicBezTo>
                    <a:pt x="60000" y="120000"/>
                    <a:pt x="29142" y="100000"/>
                    <a:pt x="13714" y="70588"/>
                  </a:cubicBezTo>
                  <a:cubicBezTo>
                    <a:pt x="0" y="40000"/>
                    <a:pt x="8571" y="11764"/>
                    <a:pt x="34285" y="5882"/>
                  </a:cubicBezTo>
                  <a:close/>
                </a:path>
              </a:pathLst>
            </a:custGeom>
            <a:solidFill>
              <a:srgbClr val="F6C89D"/>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80" name="Google Shape;80;p48"/>
            <p:cNvSpPr/>
            <p:nvPr/>
          </p:nvSpPr>
          <p:spPr>
            <a:xfrm>
              <a:off x="5365750" y="1553369"/>
              <a:ext cx="112800" cy="163500"/>
            </a:xfrm>
            <a:custGeom>
              <a:rect b="b" l="l" r="r" t="t"/>
              <a:pathLst>
                <a:path extrusionOk="0" h="120000" w="120000">
                  <a:moveTo>
                    <a:pt x="87428" y="5882"/>
                  </a:moveTo>
                  <a:cubicBezTo>
                    <a:pt x="61714" y="0"/>
                    <a:pt x="29142" y="20000"/>
                    <a:pt x="15428" y="49411"/>
                  </a:cubicBezTo>
                  <a:cubicBezTo>
                    <a:pt x="0" y="78823"/>
                    <a:pt x="10285" y="108235"/>
                    <a:pt x="34285" y="114117"/>
                  </a:cubicBezTo>
                  <a:cubicBezTo>
                    <a:pt x="60000" y="120000"/>
                    <a:pt x="92571" y="100000"/>
                    <a:pt x="106285" y="70588"/>
                  </a:cubicBezTo>
                  <a:cubicBezTo>
                    <a:pt x="120000" y="40000"/>
                    <a:pt x="111428" y="11764"/>
                    <a:pt x="87428" y="5882"/>
                  </a:cubicBezTo>
                  <a:close/>
                </a:path>
              </a:pathLst>
            </a:custGeom>
            <a:solidFill>
              <a:srgbClr val="F6C89D"/>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81" name="Google Shape;81;p48"/>
            <p:cNvSpPr/>
            <p:nvPr/>
          </p:nvSpPr>
          <p:spPr>
            <a:xfrm>
              <a:off x="5024438" y="1958182"/>
              <a:ext cx="146100" cy="282600"/>
            </a:xfrm>
            <a:custGeom>
              <a:rect b="b" l="l" r="r" t="t"/>
              <a:pathLst>
                <a:path extrusionOk="0" h="120000" w="120000">
                  <a:moveTo>
                    <a:pt x="9130" y="0"/>
                  </a:moveTo>
                  <a:lnTo>
                    <a:pt x="0" y="18876"/>
                  </a:lnTo>
                  <a:lnTo>
                    <a:pt x="26086" y="120000"/>
                  </a:lnTo>
                  <a:lnTo>
                    <a:pt x="120000" y="70786"/>
                  </a:lnTo>
                  <a:lnTo>
                    <a:pt x="9130"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82" name="Google Shape;82;p48"/>
            <p:cNvSpPr/>
            <p:nvPr/>
          </p:nvSpPr>
          <p:spPr>
            <a:xfrm>
              <a:off x="5024438" y="1958182"/>
              <a:ext cx="146100" cy="282600"/>
            </a:xfrm>
            <a:custGeom>
              <a:rect b="b" l="l" r="r" t="t"/>
              <a:pathLst>
                <a:path extrusionOk="0" h="120000" w="120000">
                  <a:moveTo>
                    <a:pt x="9130" y="0"/>
                  </a:moveTo>
                  <a:lnTo>
                    <a:pt x="0" y="18876"/>
                  </a:lnTo>
                  <a:lnTo>
                    <a:pt x="26086" y="120000"/>
                  </a:lnTo>
                  <a:lnTo>
                    <a:pt x="120000" y="70786"/>
                  </a:lnTo>
                  <a:lnTo>
                    <a:pt x="913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83" name="Google Shape;83;p48"/>
            <p:cNvSpPr/>
            <p:nvPr/>
          </p:nvSpPr>
          <p:spPr>
            <a:xfrm>
              <a:off x="5035550" y="1902619"/>
              <a:ext cx="268200" cy="92100"/>
            </a:xfrm>
            <a:custGeom>
              <a:rect b="b" l="l" r="r" t="t"/>
              <a:pathLst>
                <a:path extrusionOk="0" h="120000" w="120000">
                  <a:moveTo>
                    <a:pt x="0" y="0"/>
                  </a:moveTo>
                  <a:cubicBezTo>
                    <a:pt x="0" y="12413"/>
                    <a:pt x="0" y="12413"/>
                    <a:pt x="0" y="12413"/>
                  </a:cubicBezTo>
                  <a:cubicBezTo>
                    <a:pt x="0" y="12413"/>
                    <a:pt x="30898" y="115862"/>
                    <a:pt x="59640" y="120000"/>
                  </a:cubicBezTo>
                  <a:cubicBezTo>
                    <a:pt x="60359" y="120000"/>
                    <a:pt x="61077" y="120000"/>
                    <a:pt x="61077" y="120000"/>
                  </a:cubicBezTo>
                  <a:cubicBezTo>
                    <a:pt x="89820" y="120000"/>
                    <a:pt x="120000" y="18620"/>
                    <a:pt x="120000" y="18620"/>
                  </a:cubicBezTo>
                  <a:cubicBezTo>
                    <a:pt x="120000" y="0"/>
                    <a:pt x="120000" y="0"/>
                    <a:pt x="120000" y="0"/>
                  </a:cubicBezTo>
                  <a:cubicBezTo>
                    <a:pt x="0" y="0"/>
                    <a:pt x="0" y="0"/>
                    <a:pt x="0" y="0"/>
                  </a:cubicBezTo>
                </a:path>
              </a:pathLst>
            </a:custGeom>
            <a:solidFill>
              <a:srgbClr val="C5A07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84" name="Google Shape;84;p48"/>
            <p:cNvSpPr/>
            <p:nvPr/>
          </p:nvSpPr>
          <p:spPr>
            <a:xfrm>
              <a:off x="4757738" y="1205707"/>
              <a:ext cx="823800" cy="758700"/>
            </a:xfrm>
            <a:custGeom>
              <a:rect b="b" l="l" r="r" t="t"/>
              <a:pathLst>
                <a:path extrusionOk="0" h="120000" w="120000">
                  <a:moveTo>
                    <a:pt x="60116" y="0"/>
                  </a:moveTo>
                  <a:cubicBezTo>
                    <a:pt x="0" y="0"/>
                    <a:pt x="22923" y="89048"/>
                    <a:pt x="26900" y="95898"/>
                  </a:cubicBezTo>
                  <a:cubicBezTo>
                    <a:pt x="31345" y="103509"/>
                    <a:pt x="50292" y="120000"/>
                    <a:pt x="60116" y="120000"/>
                  </a:cubicBezTo>
                  <a:cubicBezTo>
                    <a:pt x="69707" y="120000"/>
                    <a:pt x="88888" y="103509"/>
                    <a:pt x="93099" y="95898"/>
                  </a:cubicBezTo>
                  <a:cubicBezTo>
                    <a:pt x="97076" y="89048"/>
                    <a:pt x="120000" y="0"/>
                    <a:pt x="60116" y="0"/>
                  </a:cubicBezTo>
                  <a:close/>
                </a:path>
              </a:pathLst>
            </a:custGeom>
            <a:solidFill>
              <a:srgbClr val="F6C89D"/>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85" name="Google Shape;85;p48"/>
            <p:cNvSpPr/>
            <p:nvPr/>
          </p:nvSpPr>
          <p:spPr>
            <a:xfrm>
              <a:off x="4810125" y="1158082"/>
              <a:ext cx="673200" cy="517500"/>
            </a:xfrm>
            <a:custGeom>
              <a:rect b="b" l="l" r="r" t="t"/>
              <a:pathLst>
                <a:path extrusionOk="0" h="120000" w="120000">
                  <a:moveTo>
                    <a:pt x="116285" y="100248"/>
                  </a:moveTo>
                  <a:cubicBezTo>
                    <a:pt x="120000" y="76024"/>
                    <a:pt x="117428" y="19378"/>
                    <a:pt x="103142" y="21242"/>
                  </a:cubicBezTo>
                  <a:cubicBezTo>
                    <a:pt x="89428" y="3354"/>
                    <a:pt x="42571" y="0"/>
                    <a:pt x="29428" y="19378"/>
                  </a:cubicBezTo>
                  <a:cubicBezTo>
                    <a:pt x="0" y="26832"/>
                    <a:pt x="13714" y="100621"/>
                    <a:pt x="13714" y="100621"/>
                  </a:cubicBezTo>
                  <a:cubicBezTo>
                    <a:pt x="14571" y="108074"/>
                    <a:pt x="16000" y="114409"/>
                    <a:pt x="17142" y="120000"/>
                  </a:cubicBezTo>
                  <a:cubicBezTo>
                    <a:pt x="19142" y="120000"/>
                    <a:pt x="21142" y="119627"/>
                    <a:pt x="23142" y="119627"/>
                  </a:cubicBezTo>
                  <a:cubicBezTo>
                    <a:pt x="21142" y="114409"/>
                    <a:pt x="19142" y="109192"/>
                    <a:pt x="18571" y="105465"/>
                  </a:cubicBezTo>
                  <a:cubicBezTo>
                    <a:pt x="18285" y="103229"/>
                    <a:pt x="17428" y="95403"/>
                    <a:pt x="17428" y="93540"/>
                  </a:cubicBezTo>
                  <a:cubicBezTo>
                    <a:pt x="17714" y="80124"/>
                    <a:pt x="25142" y="41366"/>
                    <a:pt x="38000" y="38385"/>
                  </a:cubicBezTo>
                  <a:cubicBezTo>
                    <a:pt x="42857" y="37267"/>
                    <a:pt x="55142" y="51801"/>
                    <a:pt x="63428" y="51801"/>
                  </a:cubicBezTo>
                  <a:cubicBezTo>
                    <a:pt x="71714" y="51428"/>
                    <a:pt x="82571" y="36894"/>
                    <a:pt x="88000" y="37639"/>
                  </a:cubicBezTo>
                  <a:cubicBezTo>
                    <a:pt x="101428" y="40248"/>
                    <a:pt x="112571" y="75652"/>
                    <a:pt x="112285" y="92795"/>
                  </a:cubicBezTo>
                  <a:cubicBezTo>
                    <a:pt x="112285" y="95031"/>
                    <a:pt x="110285" y="108447"/>
                    <a:pt x="107142" y="117763"/>
                  </a:cubicBezTo>
                  <a:cubicBezTo>
                    <a:pt x="109142" y="117391"/>
                    <a:pt x="111428" y="117391"/>
                    <a:pt x="113428" y="117018"/>
                  </a:cubicBezTo>
                  <a:cubicBezTo>
                    <a:pt x="114571" y="112173"/>
                    <a:pt x="115428" y="106583"/>
                    <a:pt x="116285" y="100248"/>
                  </a:cubicBezTo>
                  <a:close/>
                </a:path>
              </a:pathLst>
            </a:custGeom>
            <a:solidFill>
              <a:srgbClr val="80604A"/>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86" name="Google Shape;86;p48"/>
            <p:cNvSpPr/>
            <p:nvPr/>
          </p:nvSpPr>
          <p:spPr>
            <a:xfrm>
              <a:off x="5170488" y="1958182"/>
              <a:ext cx="142800" cy="284100"/>
            </a:xfrm>
            <a:custGeom>
              <a:rect b="b" l="l" r="r" t="t"/>
              <a:pathLst>
                <a:path extrusionOk="0" h="120000" w="120000">
                  <a:moveTo>
                    <a:pt x="112000" y="0"/>
                  </a:moveTo>
                  <a:lnTo>
                    <a:pt x="120000" y="18770"/>
                  </a:lnTo>
                  <a:lnTo>
                    <a:pt x="93333" y="120000"/>
                  </a:lnTo>
                  <a:lnTo>
                    <a:pt x="0" y="70391"/>
                  </a:lnTo>
                  <a:lnTo>
                    <a:pt x="112000"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87" name="Google Shape;87;p48"/>
            <p:cNvSpPr/>
            <p:nvPr/>
          </p:nvSpPr>
          <p:spPr>
            <a:xfrm>
              <a:off x="5170488" y="1958182"/>
              <a:ext cx="142800" cy="284100"/>
            </a:xfrm>
            <a:custGeom>
              <a:rect b="b" l="l" r="r" t="t"/>
              <a:pathLst>
                <a:path extrusionOk="0" h="120000" w="120000">
                  <a:moveTo>
                    <a:pt x="112000" y="0"/>
                  </a:moveTo>
                  <a:lnTo>
                    <a:pt x="120000" y="18770"/>
                  </a:lnTo>
                  <a:lnTo>
                    <a:pt x="93333" y="120000"/>
                  </a:lnTo>
                  <a:lnTo>
                    <a:pt x="0" y="70391"/>
                  </a:lnTo>
                  <a:lnTo>
                    <a:pt x="11200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88" name="Google Shape;88;p48"/>
            <p:cNvSpPr/>
            <p:nvPr/>
          </p:nvSpPr>
          <p:spPr>
            <a:xfrm>
              <a:off x="5170488" y="2124869"/>
              <a:ext cx="0" cy="0"/>
            </a:xfrm>
            <a:custGeom>
              <a:rect b="b" l="l" r="r" t="t"/>
              <a:pathLst>
                <a:path extrusionOk="0" h="120000" w="120000">
                  <a:moveTo>
                    <a:pt x="0" y="0"/>
                  </a:moveTo>
                  <a:lnTo>
                    <a:pt x="0" y="0"/>
                  </a:lnTo>
                  <a:lnTo>
                    <a:pt x="0" y="0"/>
                  </a:lnTo>
                  <a:close/>
                </a:path>
              </a:pathLst>
            </a:custGeom>
            <a:solidFill>
              <a:srgbClr val="30303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89" name="Google Shape;89;p48"/>
            <p:cNvSpPr/>
            <p:nvPr/>
          </p:nvSpPr>
          <p:spPr>
            <a:xfrm>
              <a:off x="5170488" y="2124869"/>
              <a:ext cx="0" cy="0"/>
            </a:xfrm>
            <a:custGeom>
              <a:rect b="b" l="l" r="r" t="t"/>
              <a:pathLst>
                <a:path extrusionOk="0" h="120000" w="120000">
                  <a:moveTo>
                    <a:pt x="0" y="0"/>
                  </a:moveTo>
                  <a:lnTo>
                    <a:pt x="0" y="0"/>
                  </a:lnTo>
                  <a:lnTo>
                    <a:pt x="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90" name="Google Shape;90;p48"/>
            <p:cNvSpPr/>
            <p:nvPr/>
          </p:nvSpPr>
          <p:spPr>
            <a:xfrm>
              <a:off x="5035550" y="1953419"/>
              <a:ext cx="268200" cy="171300"/>
            </a:xfrm>
            <a:custGeom>
              <a:rect b="b" l="l" r="r" t="t"/>
              <a:pathLst>
                <a:path extrusionOk="0" h="120000" w="120000">
                  <a:moveTo>
                    <a:pt x="120000" y="0"/>
                  </a:moveTo>
                  <a:lnTo>
                    <a:pt x="60355" y="116666"/>
                  </a:lnTo>
                  <a:lnTo>
                    <a:pt x="0" y="0"/>
                  </a:lnTo>
                  <a:lnTo>
                    <a:pt x="0" y="3333"/>
                  </a:lnTo>
                  <a:lnTo>
                    <a:pt x="60355" y="120000"/>
                  </a:lnTo>
                  <a:lnTo>
                    <a:pt x="60355" y="120000"/>
                  </a:lnTo>
                  <a:lnTo>
                    <a:pt x="120000" y="3333"/>
                  </a:lnTo>
                  <a:lnTo>
                    <a:pt x="120000" y="0"/>
                  </a:lnTo>
                  <a:close/>
                </a:path>
              </a:pathLst>
            </a:custGeom>
            <a:solidFill>
              <a:srgbClr val="E9BE9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91" name="Google Shape;91;p48"/>
            <p:cNvSpPr/>
            <p:nvPr/>
          </p:nvSpPr>
          <p:spPr>
            <a:xfrm>
              <a:off x="5035550" y="1953419"/>
              <a:ext cx="268200" cy="171300"/>
            </a:xfrm>
            <a:custGeom>
              <a:rect b="b" l="l" r="r" t="t"/>
              <a:pathLst>
                <a:path extrusionOk="0" h="120000" w="120000">
                  <a:moveTo>
                    <a:pt x="120000" y="0"/>
                  </a:moveTo>
                  <a:lnTo>
                    <a:pt x="60355" y="116666"/>
                  </a:lnTo>
                  <a:lnTo>
                    <a:pt x="0" y="0"/>
                  </a:lnTo>
                  <a:lnTo>
                    <a:pt x="0" y="3333"/>
                  </a:lnTo>
                  <a:lnTo>
                    <a:pt x="60355" y="120000"/>
                  </a:lnTo>
                  <a:lnTo>
                    <a:pt x="60355" y="120000"/>
                  </a:lnTo>
                  <a:lnTo>
                    <a:pt x="120000" y="3333"/>
                  </a:lnTo>
                  <a:lnTo>
                    <a:pt x="12000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92" name="Google Shape;92;p48"/>
            <p:cNvSpPr/>
            <p:nvPr/>
          </p:nvSpPr>
          <p:spPr>
            <a:xfrm>
              <a:off x="5145088" y="2237582"/>
              <a:ext cx="49200" cy="1500"/>
            </a:xfrm>
            <a:prstGeom prst="rect">
              <a:avLst/>
            </a:prstGeom>
            <a:solidFill>
              <a:srgbClr val="2E2E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93" name="Google Shape;93;p48"/>
            <p:cNvSpPr/>
            <p:nvPr/>
          </p:nvSpPr>
          <p:spPr>
            <a:xfrm>
              <a:off x="5145088" y="2237582"/>
              <a:ext cx="49200" cy="1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94" name="Google Shape;94;p48"/>
            <p:cNvSpPr/>
            <p:nvPr/>
          </p:nvSpPr>
          <p:spPr>
            <a:xfrm>
              <a:off x="5011738" y="1745457"/>
              <a:ext cx="315900" cy="45900"/>
            </a:xfrm>
            <a:custGeom>
              <a:rect b="b" l="l" r="r" t="t"/>
              <a:pathLst>
                <a:path extrusionOk="0" h="120000" w="120000">
                  <a:moveTo>
                    <a:pt x="63959" y="0"/>
                  </a:moveTo>
                  <a:cubicBezTo>
                    <a:pt x="61522" y="0"/>
                    <a:pt x="60304" y="20689"/>
                    <a:pt x="60304" y="20689"/>
                  </a:cubicBezTo>
                  <a:cubicBezTo>
                    <a:pt x="60304" y="20689"/>
                    <a:pt x="58477" y="0"/>
                    <a:pt x="56040" y="0"/>
                  </a:cubicBezTo>
                  <a:cubicBezTo>
                    <a:pt x="47512" y="0"/>
                    <a:pt x="10355" y="24827"/>
                    <a:pt x="0" y="120000"/>
                  </a:cubicBezTo>
                  <a:cubicBezTo>
                    <a:pt x="0" y="120000"/>
                    <a:pt x="51776" y="111724"/>
                    <a:pt x="54822" y="107586"/>
                  </a:cubicBezTo>
                  <a:cubicBezTo>
                    <a:pt x="57258" y="99310"/>
                    <a:pt x="60304" y="62068"/>
                    <a:pt x="60304" y="62068"/>
                  </a:cubicBezTo>
                  <a:cubicBezTo>
                    <a:pt x="60304" y="62068"/>
                    <a:pt x="62741" y="99310"/>
                    <a:pt x="65177" y="107586"/>
                  </a:cubicBezTo>
                  <a:cubicBezTo>
                    <a:pt x="68223" y="111724"/>
                    <a:pt x="120000" y="120000"/>
                    <a:pt x="120000" y="120000"/>
                  </a:cubicBezTo>
                  <a:cubicBezTo>
                    <a:pt x="109644" y="24827"/>
                    <a:pt x="73096" y="0"/>
                    <a:pt x="63959" y="0"/>
                  </a:cubicBezTo>
                  <a:close/>
                </a:path>
              </a:pathLst>
            </a:custGeom>
            <a:solidFill>
              <a:srgbClr val="80604A"/>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95" name="Google Shape;95;p48"/>
            <p:cNvSpPr/>
            <p:nvPr/>
          </p:nvSpPr>
          <p:spPr>
            <a:xfrm>
              <a:off x="3454400" y="1994694"/>
              <a:ext cx="1247700" cy="565200"/>
            </a:xfrm>
            <a:custGeom>
              <a:rect b="b" l="l" r="r" t="t"/>
              <a:pathLst>
                <a:path extrusionOk="0" h="120000" w="120000">
                  <a:moveTo>
                    <a:pt x="48030" y="0"/>
                  </a:moveTo>
                  <a:cubicBezTo>
                    <a:pt x="21467" y="25568"/>
                    <a:pt x="13590" y="39204"/>
                    <a:pt x="10347" y="45340"/>
                  </a:cubicBezTo>
                  <a:cubicBezTo>
                    <a:pt x="5559" y="54886"/>
                    <a:pt x="2779" y="90000"/>
                    <a:pt x="0" y="120000"/>
                  </a:cubicBezTo>
                  <a:cubicBezTo>
                    <a:pt x="59922" y="120000"/>
                    <a:pt x="59922" y="120000"/>
                    <a:pt x="59922" y="120000"/>
                  </a:cubicBezTo>
                  <a:cubicBezTo>
                    <a:pt x="119999" y="120000"/>
                    <a:pt x="119999" y="120000"/>
                    <a:pt x="119999" y="120000"/>
                  </a:cubicBezTo>
                  <a:cubicBezTo>
                    <a:pt x="117065" y="90000"/>
                    <a:pt x="114440" y="54886"/>
                    <a:pt x="109652" y="45340"/>
                  </a:cubicBezTo>
                  <a:cubicBezTo>
                    <a:pt x="106409" y="39204"/>
                    <a:pt x="98841" y="25909"/>
                    <a:pt x="72277" y="340"/>
                  </a:cubicBezTo>
                  <a:cubicBezTo>
                    <a:pt x="48030" y="0"/>
                    <a:pt x="48030" y="0"/>
                    <a:pt x="48030" y="0"/>
                  </a:cubicBezTo>
                </a:path>
              </a:pathLst>
            </a:custGeom>
            <a:solidFill>
              <a:srgbClr val="FFDEC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96" name="Google Shape;96;p48"/>
            <p:cNvSpPr/>
            <p:nvPr/>
          </p:nvSpPr>
          <p:spPr>
            <a:xfrm>
              <a:off x="3454400" y="1994694"/>
              <a:ext cx="1247700" cy="565200"/>
            </a:xfrm>
            <a:custGeom>
              <a:rect b="b" l="l" r="r" t="t"/>
              <a:pathLst>
                <a:path extrusionOk="0" h="120000" w="120000">
                  <a:moveTo>
                    <a:pt x="48030" y="0"/>
                  </a:moveTo>
                  <a:cubicBezTo>
                    <a:pt x="21467" y="25568"/>
                    <a:pt x="13590" y="39204"/>
                    <a:pt x="10347" y="45340"/>
                  </a:cubicBezTo>
                  <a:cubicBezTo>
                    <a:pt x="5559" y="54886"/>
                    <a:pt x="2779" y="90000"/>
                    <a:pt x="0" y="120000"/>
                  </a:cubicBezTo>
                  <a:cubicBezTo>
                    <a:pt x="59922" y="120000"/>
                    <a:pt x="59922" y="120000"/>
                    <a:pt x="59922" y="120000"/>
                  </a:cubicBezTo>
                  <a:cubicBezTo>
                    <a:pt x="119999" y="120000"/>
                    <a:pt x="119999" y="120000"/>
                    <a:pt x="119999" y="120000"/>
                  </a:cubicBezTo>
                  <a:cubicBezTo>
                    <a:pt x="117065" y="90000"/>
                    <a:pt x="114440" y="54886"/>
                    <a:pt x="109652" y="45340"/>
                  </a:cubicBezTo>
                  <a:cubicBezTo>
                    <a:pt x="106409" y="39204"/>
                    <a:pt x="98841" y="25909"/>
                    <a:pt x="72277" y="340"/>
                  </a:cubicBezTo>
                  <a:cubicBezTo>
                    <a:pt x="48030" y="0"/>
                    <a:pt x="48030" y="0"/>
                    <a:pt x="48030" y="0"/>
                  </a:cubicBezTo>
                </a:path>
              </a:pathLst>
            </a:custGeom>
            <a:solidFill>
              <a:srgbClr val="C9383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97" name="Google Shape;97;p48"/>
            <p:cNvSpPr/>
            <p:nvPr/>
          </p:nvSpPr>
          <p:spPr>
            <a:xfrm>
              <a:off x="3944938" y="1588294"/>
              <a:ext cx="266700" cy="560400"/>
            </a:xfrm>
            <a:custGeom>
              <a:rect b="b" l="l" r="r" t="t"/>
              <a:pathLst>
                <a:path extrusionOk="0" h="120000" w="120000">
                  <a:moveTo>
                    <a:pt x="0" y="35071"/>
                  </a:moveTo>
                  <a:cubicBezTo>
                    <a:pt x="0" y="79083"/>
                    <a:pt x="0" y="79083"/>
                    <a:pt x="0" y="79083"/>
                  </a:cubicBezTo>
                  <a:cubicBezTo>
                    <a:pt x="0" y="100744"/>
                    <a:pt x="0" y="100744"/>
                    <a:pt x="0" y="100744"/>
                  </a:cubicBezTo>
                  <a:cubicBezTo>
                    <a:pt x="33053" y="119312"/>
                    <a:pt x="86946" y="120000"/>
                    <a:pt x="120000" y="100744"/>
                  </a:cubicBezTo>
                  <a:cubicBezTo>
                    <a:pt x="120000" y="79083"/>
                    <a:pt x="120000" y="79083"/>
                    <a:pt x="120000" y="79083"/>
                  </a:cubicBezTo>
                  <a:cubicBezTo>
                    <a:pt x="120000" y="35071"/>
                    <a:pt x="120000" y="35071"/>
                    <a:pt x="120000" y="35071"/>
                  </a:cubicBezTo>
                  <a:cubicBezTo>
                    <a:pt x="120000" y="0"/>
                    <a:pt x="0" y="0"/>
                    <a:pt x="0" y="35071"/>
                  </a:cubicBezTo>
                </a:path>
              </a:pathLst>
            </a:custGeom>
            <a:solidFill>
              <a:srgbClr val="F6D1A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98" name="Google Shape;98;p48"/>
            <p:cNvSpPr/>
            <p:nvPr/>
          </p:nvSpPr>
          <p:spPr>
            <a:xfrm>
              <a:off x="3767138" y="1553369"/>
              <a:ext cx="112800" cy="163500"/>
            </a:xfrm>
            <a:custGeom>
              <a:rect b="b" l="l" r="r" t="t"/>
              <a:pathLst>
                <a:path extrusionOk="0" h="120000" w="120000">
                  <a:moveTo>
                    <a:pt x="34285" y="5882"/>
                  </a:moveTo>
                  <a:cubicBezTo>
                    <a:pt x="58285" y="0"/>
                    <a:pt x="90857" y="20000"/>
                    <a:pt x="104571" y="49411"/>
                  </a:cubicBezTo>
                  <a:cubicBezTo>
                    <a:pt x="120000" y="78823"/>
                    <a:pt x="111428" y="108235"/>
                    <a:pt x="85714" y="114117"/>
                  </a:cubicBezTo>
                  <a:cubicBezTo>
                    <a:pt x="60000" y="120000"/>
                    <a:pt x="29142" y="100000"/>
                    <a:pt x="13714" y="70588"/>
                  </a:cubicBezTo>
                  <a:cubicBezTo>
                    <a:pt x="0" y="40000"/>
                    <a:pt x="8571" y="11764"/>
                    <a:pt x="34285" y="5882"/>
                  </a:cubicBezTo>
                  <a:close/>
                </a:path>
              </a:pathLst>
            </a:custGeom>
            <a:solidFill>
              <a:srgbClr val="F6D1A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99" name="Google Shape;99;p48"/>
            <p:cNvSpPr/>
            <p:nvPr/>
          </p:nvSpPr>
          <p:spPr>
            <a:xfrm>
              <a:off x="4275138" y="1553369"/>
              <a:ext cx="112800" cy="163500"/>
            </a:xfrm>
            <a:custGeom>
              <a:rect b="b" l="l" r="r" t="t"/>
              <a:pathLst>
                <a:path extrusionOk="0" h="120000" w="120000">
                  <a:moveTo>
                    <a:pt x="87428" y="5882"/>
                  </a:moveTo>
                  <a:cubicBezTo>
                    <a:pt x="61714" y="0"/>
                    <a:pt x="29142" y="20000"/>
                    <a:pt x="15428" y="49411"/>
                  </a:cubicBezTo>
                  <a:cubicBezTo>
                    <a:pt x="0" y="78823"/>
                    <a:pt x="10285" y="108235"/>
                    <a:pt x="34285" y="114117"/>
                  </a:cubicBezTo>
                  <a:cubicBezTo>
                    <a:pt x="60000" y="120000"/>
                    <a:pt x="92571" y="100000"/>
                    <a:pt x="106285" y="70588"/>
                  </a:cubicBezTo>
                  <a:cubicBezTo>
                    <a:pt x="120000" y="40000"/>
                    <a:pt x="111428" y="11764"/>
                    <a:pt x="87428" y="5882"/>
                  </a:cubicBezTo>
                  <a:close/>
                </a:path>
              </a:pathLst>
            </a:custGeom>
            <a:solidFill>
              <a:srgbClr val="F6D1A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0" name="Google Shape;100;p48"/>
            <p:cNvSpPr/>
            <p:nvPr/>
          </p:nvSpPr>
          <p:spPr>
            <a:xfrm>
              <a:off x="3944938" y="1902619"/>
              <a:ext cx="266700" cy="92100"/>
            </a:xfrm>
            <a:custGeom>
              <a:rect b="b" l="l" r="r" t="t"/>
              <a:pathLst>
                <a:path extrusionOk="0" h="120000" w="120000">
                  <a:moveTo>
                    <a:pt x="0" y="0"/>
                  </a:moveTo>
                  <a:cubicBezTo>
                    <a:pt x="0" y="12413"/>
                    <a:pt x="0" y="12413"/>
                    <a:pt x="0" y="12413"/>
                  </a:cubicBezTo>
                  <a:cubicBezTo>
                    <a:pt x="0" y="12413"/>
                    <a:pt x="30898" y="115862"/>
                    <a:pt x="59640" y="120000"/>
                  </a:cubicBezTo>
                  <a:cubicBezTo>
                    <a:pt x="60359" y="120000"/>
                    <a:pt x="61077" y="120000"/>
                    <a:pt x="61077" y="120000"/>
                  </a:cubicBezTo>
                  <a:cubicBezTo>
                    <a:pt x="89820" y="120000"/>
                    <a:pt x="120000" y="18620"/>
                    <a:pt x="120000" y="18620"/>
                  </a:cubicBezTo>
                  <a:cubicBezTo>
                    <a:pt x="120000" y="0"/>
                    <a:pt x="120000" y="0"/>
                    <a:pt x="120000" y="0"/>
                  </a:cubicBezTo>
                  <a:cubicBezTo>
                    <a:pt x="0" y="0"/>
                    <a:pt x="0" y="0"/>
                    <a:pt x="0" y="0"/>
                  </a:cubicBezTo>
                </a:path>
              </a:pathLst>
            </a:custGeom>
            <a:solidFill>
              <a:srgbClr val="C5A78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1" name="Google Shape;101;p48"/>
            <p:cNvSpPr/>
            <p:nvPr/>
          </p:nvSpPr>
          <p:spPr>
            <a:xfrm>
              <a:off x="3667125" y="1205707"/>
              <a:ext cx="822300" cy="758700"/>
            </a:xfrm>
            <a:custGeom>
              <a:rect b="b" l="l" r="r" t="t"/>
              <a:pathLst>
                <a:path extrusionOk="0" h="120000" w="120000">
                  <a:moveTo>
                    <a:pt x="60116" y="0"/>
                  </a:moveTo>
                  <a:cubicBezTo>
                    <a:pt x="0" y="0"/>
                    <a:pt x="22923" y="89048"/>
                    <a:pt x="26900" y="95898"/>
                  </a:cubicBezTo>
                  <a:cubicBezTo>
                    <a:pt x="31345" y="103509"/>
                    <a:pt x="50292" y="120000"/>
                    <a:pt x="60116" y="120000"/>
                  </a:cubicBezTo>
                  <a:cubicBezTo>
                    <a:pt x="69707" y="120000"/>
                    <a:pt x="88888" y="103509"/>
                    <a:pt x="93099" y="95898"/>
                  </a:cubicBezTo>
                  <a:cubicBezTo>
                    <a:pt x="97076" y="89048"/>
                    <a:pt x="120000" y="0"/>
                    <a:pt x="60116" y="0"/>
                  </a:cubicBezTo>
                  <a:close/>
                </a:path>
              </a:pathLst>
            </a:custGeom>
            <a:solidFill>
              <a:srgbClr val="F6D1A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2" name="Google Shape;102;p48"/>
            <p:cNvSpPr/>
            <p:nvPr/>
          </p:nvSpPr>
          <p:spPr>
            <a:xfrm>
              <a:off x="3762375" y="1108869"/>
              <a:ext cx="649200" cy="582600"/>
            </a:xfrm>
            <a:custGeom>
              <a:rect b="b" l="l" r="r" t="t"/>
              <a:pathLst>
                <a:path extrusionOk="0" h="120000" w="120000">
                  <a:moveTo>
                    <a:pt x="92673" y="22479"/>
                  </a:moveTo>
                  <a:cubicBezTo>
                    <a:pt x="66831" y="0"/>
                    <a:pt x="27029" y="13223"/>
                    <a:pt x="15148" y="32066"/>
                  </a:cubicBezTo>
                  <a:cubicBezTo>
                    <a:pt x="0" y="55537"/>
                    <a:pt x="5346" y="91239"/>
                    <a:pt x="8910" y="118016"/>
                  </a:cubicBezTo>
                  <a:cubicBezTo>
                    <a:pt x="8910" y="118016"/>
                    <a:pt x="8910" y="118016"/>
                    <a:pt x="8910" y="118016"/>
                  </a:cubicBezTo>
                  <a:cubicBezTo>
                    <a:pt x="8910" y="118347"/>
                    <a:pt x="8910" y="118677"/>
                    <a:pt x="9207" y="119008"/>
                  </a:cubicBezTo>
                  <a:cubicBezTo>
                    <a:pt x="9207" y="119008"/>
                    <a:pt x="9504" y="119669"/>
                    <a:pt x="9801" y="120000"/>
                  </a:cubicBezTo>
                  <a:cubicBezTo>
                    <a:pt x="9801" y="120000"/>
                    <a:pt x="10693" y="120000"/>
                    <a:pt x="10990" y="119669"/>
                  </a:cubicBezTo>
                  <a:cubicBezTo>
                    <a:pt x="11287" y="119669"/>
                    <a:pt x="11287" y="119338"/>
                    <a:pt x="11287" y="119338"/>
                  </a:cubicBezTo>
                  <a:cubicBezTo>
                    <a:pt x="11287" y="117024"/>
                    <a:pt x="11287" y="112396"/>
                    <a:pt x="11287" y="112066"/>
                  </a:cubicBezTo>
                  <a:cubicBezTo>
                    <a:pt x="10990" y="108429"/>
                    <a:pt x="10099" y="105123"/>
                    <a:pt x="9801" y="101487"/>
                  </a:cubicBezTo>
                  <a:cubicBezTo>
                    <a:pt x="12178" y="84297"/>
                    <a:pt x="19306" y="80991"/>
                    <a:pt x="22871" y="60495"/>
                  </a:cubicBezTo>
                  <a:cubicBezTo>
                    <a:pt x="23762" y="59173"/>
                    <a:pt x="24653" y="57851"/>
                    <a:pt x="25544" y="56528"/>
                  </a:cubicBezTo>
                  <a:cubicBezTo>
                    <a:pt x="26435" y="55206"/>
                    <a:pt x="27623" y="53553"/>
                    <a:pt x="28811" y="52231"/>
                  </a:cubicBezTo>
                  <a:cubicBezTo>
                    <a:pt x="29405" y="51900"/>
                    <a:pt x="30000" y="51570"/>
                    <a:pt x="30594" y="50909"/>
                  </a:cubicBezTo>
                  <a:cubicBezTo>
                    <a:pt x="44554" y="45289"/>
                    <a:pt x="58811" y="52231"/>
                    <a:pt x="71881" y="57851"/>
                  </a:cubicBezTo>
                  <a:cubicBezTo>
                    <a:pt x="76930" y="60165"/>
                    <a:pt x="77524" y="50247"/>
                    <a:pt x="83168" y="49917"/>
                  </a:cubicBezTo>
                  <a:cubicBezTo>
                    <a:pt x="85544" y="49586"/>
                    <a:pt x="90297" y="58512"/>
                    <a:pt x="92376" y="58181"/>
                  </a:cubicBezTo>
                  <a:cubicBezTo>
                    <a:pt x="111980" y="55867"/>
                    <a:pt x="103663" y="88925"/>
                    <a:pt x="106930" y="104132"/>
                  </a:cubicBezTo>
                  <a:cubicBezTo>
                    <a:pt x="106336" y="106776"/>
                    <a:pt x="106039" y="109421"/>
                    <a:pt x="105742" y="112066"/>
                  </a:cubicBezTo>
                  <a:cubicBezTo>
                    <a:pt x="105742" y="112396"/>
                    <a:pt x="105742" y="117024"/>
                    <a:pt x="105742" y="119338"/>
                  </a:cubicBezTo>
                  <a:cubicBezTo>
                    <a:pt x="105742" y="119338"/>
                    <a:pt x="105742" y="119669"/>
                    <a:pt x="106039" y="119669"/>
                  </a:cubicBezTo>
                  <a:cubicBezTo>
                    <a:pt x="106336" y="120000"/>
                    <a:pt x="107227" y="120000"/>
                    <a:pt x="107227" y="120000"/>
                  </a:cubicBezTo>
                  <a:cubicBezTo>
                    <a:pt x="107524" y="119669"/>
                    <a:pt x="107821" y="119008"/>
                    <a:pt x="107821" y="119008"/>
                  </a:cubicBezTo>
                  <a:cubicBezTo>
                    <a:pt x="108118" y="117685"/>
                    <a:pt x="108118" y="117024"/>
                    <a:pt x="108118" y="116033"/>
                  </a:cubicBezTo>
                  <a:cubicBezTo>
                    <a:pt x="108415" y="114710"/>
                    <a:pt x="108415" y="113057"/>
                    <a:pt x="108712" y="111735"/>
                  </a:cubicBezTo>
                  <a:cubicBezTo>
                    <a:pt x="112574" y="95206"/>
                    <a:pt x="120000" y="29421"/>
                    <a:pt x="92673" y="22479"/>
                  </a:cubicBezTo>
                  <a:close/>
                  <a:moveTo>
                    <a:pt x="53465" y="44628"/>
                  </a:moveTo>
                  <a:cubicBezTo>
                    <a:pt x="53168" y="44628"/>
                    <a:pt x="52574" y="44297"/>
                    <a:pt x="52277" y="44297"/>
                  </a:cubicBezTo>
                  <a:cubicBezTo>
                    <a:pt x="52871" y="44297"/>
                    <a:pt x="53465" y="44628"/>
                    <a:pt x="54059" y="44628"/>
                  </a:cubicBezTo>
                  <a:cubicBezTo>
                    <a:pt x="54059" y="44628"/>
                    <a:pt x="53762" y="44628"/>
                    <a:pt x="53465" y="44628"/>
                  </a:cubicBezTo>
                  <a:close/>
                </a:path>
              </a:pathLst>
            </a:custGeom>
            <a:solidFill>
              <a:srgbClr val="343434"/>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3" name="Google Shape;103;p48"/>
            <p:cNvSpPr/>
            <p:nvPr/>
          </p:nvSpPr>
          <p:spPr>
            <a:xfrm>
              <a:off x="4052888" y="2237582"/>
              <a:ext cx="50700" cy="1500"/>
            </a:xfrm>
            <a:prstGeom prst="rect">
              <a:avLst/>
            </a:prstGeom>
            <a:solidFill>
              <a:srgbClr val="B5323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4" name="Google Shape;104;p48"/>
            <p:cNvSpPr/>
            <p:nvPr/>
          </p:nvSpPr>
          <p:spPr>
            <a:xfrm>
              <a:off x="4052888" y="2237582"/>
              <a:ext cx="50700" cy="1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5" name="Google Shape;105;p48"/>
            <p:cNvSpPr/>
            <p:nvPr/>
          </p:nvSpPr>
          <p:spPr>
            <a:xfrm>
              <a:off x="3640138" y="1173957"/>
              <a:ext cx="609600" cy="360300"/>
            </a:xfrm>
            <a:custGeom>
              <a:rect b="b" l="l" r="r" t="t"/>
              <a:pathLst>
                <a:path extrusionOk="0" h="120000" w="120000">
                  <a:moveTo>
                    <a:pt x="102000" y="27733"/>
                  </a:moveTo>
                  <a:cubicBezTo>
                    <a:pt x="102000" y="27733"/>
                    <a:pt x="78315" y="0"/>
                    <a:pt x="57473" y="14933"/>
                  </a:cubicBezTo>
                  <a:cubicBezTo>
                    <a:pt x="36315" y="29866"/>
                    <a:pt x="17684" y="35200"/>
                    <a:pt x="13263" y="25600"/>
                  </a:cubicBezTo>
                  <a:cubicBezTo>
                    <a:pt x="13263" y="25600"/>
                    <a:pt x="0" y="71466"/>
                    <a:pt x="24631" y="96000"/>
                  </a:cubicBezTo>
                  <a:cubicBezTo>
                    <a:pt x="48947" y="120000"/>
                    <a:pt x="76736" y="100800"/>
                    <a:pt x="84631" y="85866"/>
                  </a:cubicBezTo>
                  <a:cubicBezTo>
                    <a:pt x="92842" y="70933"/>
                    <a:pt x="105789" y="46933"/>
                    <a:pt x="113052" y="51733"/>
                  </a:cubicBezTo>
                  <a:cubicBezTo>
                    <a:pt x="120000" y="56533"/>
                    <a:pt x="102000" y="27733"/>
                    <a:pt x="102000" y="27733"/>
                  </a:cubicBezTo>
                  <a:close/>
                </a:path>
              </a:pathLst>
            </a:custGeom>
            <a:solidFill>
              <a:srgbClr val="343434"/>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6" name="Google Shape;106;p48"/>
            <p:cNvSpPr/>
            <p:nvPr/>
          </p:nvSpPr>
          <p:spPr>
            <a:xfrm>
              <a:off x="2844800" y="2547144"/>
              <a:ext cx="1247700" cy="565200"/>
            </a:xfrm>
            <a:custGeom>
              <a:rect b="b" l="l" r="r" t="t"/>
              <a:pathLst>
                <a:path extrusionOk="0" h="120000" w="120000">
                  <a:moveTo>
                    <a:pt x="48030" y="0"/>
                  </a:moveTo>
                  <a:cubicBezTo>
                    <a:pt x="21467" y="25568"/>
                    <a:pt x="13590" y="39204"/>
                    <a:pt x="10347" y="45340"/>
                  </a:cubicBezTo>
                  <a:cubicBezTo>
                    <a:pt x="5559" y="54886"/>
                    <a:pt x="2779" y="90000"/>
                    <a:pt x="0" y="120000"/>
                  </a:cubicBezTo>
                  <a:cubicBezTo>
                    <a:pt x="59922" y="120000"/>
                    <a:pt x="59922" y="120000"/>
                    <a:pt x="59922" y="120000"/>
                  </a:cubicBezTo>
                  <a:cubicBezTo>
                    <a:pt x="119999" y="120000"/>
                    <a:pt x="119999" y="120000"/>
                    <a:pt x="119999" y="120000"/>
                  </a:cubicBezTo>
                  <a:cubicBezTo>
                    <a:pt x="117065" y="90000"/>
                    <a:pt x="114440" y="54886"/>
                    <a:pt x="109652" y="45340"/>
                  </a:cubicBezTo>
                  <a:cubicBezTo>
                    <a:pt x="106409" y="39204"/>
                    <a:pt x="98841" y="25909"/>
                    <a:pt x="72277" y="340"/>
                  </a:cubicBezTo>
                  <a:cubicBezTo>
                    <a:pt x="48030" y="0"/>
                    <a:pt x="48030" y="0"/>
                    <a:pt x="48030" y="0"/>
                  </a:cubicBezTo>
                </a:path>
              </a:pathLst>
            </a:custGeom>
            <a:solidFill>
              <a:srgbClr val="FFDEC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7" name="Google Shape;107;p48"/>
            <p:cNvSpPr/>
            <p:nvPr/>
          </p:nvSpPr>
          <p:spPr>
            <a:xfrm>
              <a:off x="2844800" y="2547144"/>
              <a:ext cx="1247700" cy="565200"/>
            </a:xfrm>
            <a:custGeom>
              <a:rect b="b" l="l" r="r" t="t"/>
              <a:pathLst>
                <a:path extrusionOk="0" h="120000" w="120000">
                  <a:moveTo>
                    <a:pt x="48030" y="0"/>
                  </a:moveTo>
                  <a:cubicBezTo>
                    <a:pt x="21467" y="25568"/>
                    <a:pt x="13590" y="39204"/>
                    <a:pt x="10347" y="45340"/>
                  </a:cubicBezTo>
                  <a:cubicBezTo>
                    <a:pt x="5559" y="54886"/>
                    <a:pt x="2779" y="90000"/>
                    <a:pt x="0" y="120000"/>
                  </a:cubicBezTo>
                  <a:cubicBezTo>
                    <a:pt x="59922" y="120000"/>
                    <a:pt x="59922" y="120000"/>
                    <a:pt x="59922" y="120000"/>
                  </a:cubicBezTo>
                  <a:cubicBezTo>
                    <a:pt x="119999" y="120000"/>
                    <a:pt x="119999" y="120000"/>
                    <a:pt x="119999" y="120000"/>
                  </a:cubicBezTo>
                  <a:cubicBezTo>
                    <a:pt x="117065" y="90000"/>
                    <a:pt x="114440" y="54886"/>
                    <a:pt x="109652" y="45340"/>
                  </a:cubicBezTo>
                  <a:cubicBezTo>
                    <a:pt x="106409" y="39204"/>
                    <a:pt x="98841" y="25909"/>
                    <a:pt x="72277" y="340"/>
                  </a:cubicBezTo>
                  <a:cubicBezTo>
                    <a:pt x="48030" y="0"/>
                    <a:pt x="48030" y="0"/>
                    <a:pt x="48030" y="0"/>
                  </a:cubicBezTo>
                </a:path>
              </a:pathLst>
            </a:custGeom>
            <a:solidFill>
              <a:srgbClr val="EDEDED"/>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8" name="Google Shape;108;p48"/>
            <p:cNvSpPr/>
            <p:nvPr/>
          </p:nvSpPr>
          <p:spPr>
            <a:xfrm>
              <a:off x="3335338" y="2140744"/>
              <a:ext cx="266700" cy="560400"/>
            </a:xfrm>
            <a:custGeom>
              <a:rect b="b" l="l" r="r" t="t"/>
              <a:pathLst>
                <a:path extrusionOk="0" h="120000" w="120000">
                  <a:moveTo>
                    <a:pt x="0" y="35071"/>
                  </a:moveTo>
                  <a:cubicBezTo>
                    <a:pt x="0" y="79083"/>
                    <a:pt x="0" y="79083"/>
                    <a:pt x="0" y="79083"/>
                  </a:cubicBezTo>
                  <a:cubicBezTo>
                    <a:pt x="0" y="100744"/>
                    <a:pt x="0" y="100744"/>
                    <a:pt x="0" y="100744"/>
                  </a:cubicBezTo>
                  <a:cubicBezTo>
                    <a:pt x="33053" y="119312"/>
                    <a:pt x="86946" y="120000"/>
                    <a:pt x="120000" y="100744"/>
                  </a:cubicBezTo>
                  <a:cubicBezTo>
                    <a:pt x="120000" y="79083"/>
                    <a:pt x="120000" y="79083"/>
                    <a:pt x="120000" y="79083"/>
                  </a:cubicBezTo>
                  <a:cubicBezTo>
                    <a:pt x="120000" y="35071"/>
                    <a:pt x="120000" y="35071"/>
                    <a:pt x="120000" y="35071"/>
                  </a:cubicBezTo>
                  <a:cubicBezTo>
                    <a:pt x="120000" y="0"/>
                    <a:pt x="0" y="0"/>
                    <a:pt x="0" y="35071"/>
                  </a:cubicBezTo>
                </a:path>
              </a:pathLst>
            </a:custGeom>
            <a:solidFill>
              <a:srgbClr val="F6C8A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9" name="Google Shape;109;p48"/>
            <p:cNvSpPr/>
            <p:nvPr/>
          </p:nvSpPr>
          <p:spPr>
            <a:xfrm>
              <a:off x="3157538" y="2105819"/>
              <a:ext cx="112800" cy="163500"/>
            </a:xfrm>
            <a:custGeom>
              <a:rect b="b" l="l" r="r" t="t"/>
              <a:pathLst>
                <a:path extrusionOk="0" h="120000" w="120000">
                  <a:moveTo>
                    <a:pt x="34285" y="5882"/>
                  </a:moveTo>
                  <a:cubicBezTo>
                    <a:pt x="58285" y="0"/>
                    <a:pt x="90857" y="20000"/>
                    <a:pt x="104571" y="49411"/>
                  </a:cubicBezTo>
                  <a:cubicBezTo>
                    <a:pt x="120000" y="78823"/>
                    <a:pt x="111428" y="108235"/>
                    <a:pt x="85714" y="114117"/>
                  </a:cubicBezTo>
                  <a:cubicBezTo>
                    <a:pt x="60000" y="120000"/>
                    <a:pt x="29142" y="100000"/>
                    <a:pt x="13714" y="70588"/>
                  </a:cubicBezTo>
                  <a:cubicBezTo>
                    <a:pt x="0" y="40000"/>
                    <a:pt x="8571" y="11764"/>
                    <a:pt x="34285" y="5882"/>
                  </a:cubicBezTo>
                  <a:close/>
                </a:path>
              </a:pathLst>
            </a:custGeom>
            <a:solidFill>
              <a:srgbClr val="F6C8A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10" name="Google Shape;110;p48"/>
            <p:cNvSpPr/>
            <p:nvPr/>
          </p:nvSpPr>
          <p:spPr>
            <a:xfrm>
              <a:off x="3665538" y="2105819"/>
              <a:ext cx="112800" cy="163500"/>
            </a:xfrm>
            <a:custGeom>
              <a:rect b="b" l="l" r="r" t="t"/>
              <a:pathLst>
                <a:path extrusionOk="0" h="120000" w="120000">
                  <a:moveTo>
                    <a:pt x="87428" y="5882"/>
                  </a:moveTo>
                  <a:cubicBezTo>
                    <a:pt x="61714" y="0"/>
                    <a:pt x="29142" y="20000"/>
                    <a:pt x="15428" y="49411"/>
                  </a:cubicBezTo>
                  <a:cubicBezTo>
                    <a:pt x="0" y="78823"/>
                    <a:pt x="10285" y="108235"/>
                    <a:pt x="34285" y="114117"/>
                  </a:cubicBezTo>
                  <a:cubicBezTo>
                    <a:pt x="60000" y="120000"/>
                    <a:pt x="92571" y="100000"/>
                    <a:pt x="106285" y="70588"/>
                  </a:cubicBezTo>
                  <a:cubicBezTo>
                    <a:pt x="120000" y="40000"/>
                    <a:pt x="111428" y="11764"/>
                    <a:pt x="87428" y="5882"/>
                  </a:cubicBezTo>
                  <a:close/>
                </a:path>
              </a:pathLst>
            </a:custGeom>
            <a:solidFill>
              <a:srgbClr val="F6C8A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11" name="Google Shape;111;p48"/>
            <p:cNvSpPr/>
            <p:nvPr/>
          </p:nvSpPr>
          <p:spPr>
            <a:xfrm>
              <a:off x="3543300" y="2550319"/>
              <a:ext cx="234900" cy="561900"/>
            </a:xfrm>
            <a:custGeom>
              <a:rect b="b" l="l" r="r" t="t"/>
              <a:pathLst>
                <a:path extrusionOk="0" h="120000" w="120000">
                  <a:moveTo>
                    <a:pt x="30000" y="0"/>
                  </a:moveTo>
                  <a:lnTo>
                    <a:pt x="30000" y="13220"/>
                  </a:lnTo>
                  <a:lnTo>
                    <a:pt x="0" y="119999"/>
                  </a:lnTo>
                  <a:lnTo>
                    <a:pt x="51891" y="119999"/>
                  </a:lnTo>
                  <a:lnTo>
                    <a:pt x="107027" y="72542"/>
                  </a:lnTo>
                  <a:lnTo>
                    <a:pt x="54324" y="57288"/>
                  </a:lnTo>
                  <a:lnTo>
                    <a:pt x="120000" y="44745"/>
                  </a:lnTo>
                  <a:lnTo>
                    <a:pt x="65675" y="6779"/>
                  </a:lnTo>
                  <a:lnTo>
                    <a:pt x="30000" y="0"/>
                  </a:lnTo>
                  <a:close/>
                </a:path>
              </a:pathLst>
            </a:custGeom>
            <a:solidFill>
              <a:srgbClr val="1B1B1B"/>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12" name="Google Shape;112;p48"/>
            <p:cNvSpPr/>
            <p:nvPr/>
          </p:nvSpPr>
          <p:spPr>
            <a:xfrm>
              <a:off x="3057525" y="1758157"/>
              <a:ext cx="822300" cy="758700"/>
            </a:xfrm>
            <a:custGeom>
              <a:rect b="b" l="l" r="r" t="t"/>
              <a:pathLst>
                <a:path extrusionOk="0" h="120000" w="120000">
                  <a:moveTo>
                    <a:pt x="60116" y="0"/>
                  </a:moveTo>
                  <a:cubicBezTo>
                    <a:pt x="0" y="0"/>
                    <a:pt x="22923" y="89048"/>
                    <a:pt x="26900" y="95898"/>
                  </a:cubicBezTo>
                  <a:cubicBezTo>
                    <a:pt x="31345" y="103509"/>
                    <a:pt x="50292" y="120000"/>
                    <a:pt x="60116" y="120000"/>
                  </a:cubicBezTo>
                  <a:cubicBezTo>
                    <a:pt x="69707" y="120000"/>
                    <a:pt x="88888" y="103509"/>
                    <a:pt x="93099" y="95898"/>
                  </a:cubicBezTo>
                  <a:cubicBezTo>
                    <a:pt x="97076" y="89048"/>
                    <a:pt x="120000" y="0"/>
                    <a:pt x="60116" y="0"/>
                  </a:cubicBezTo>
                  <a:close/>
                </a:path>
              </a:pathLst>
            </a:custGeom>
            <a:solidFill>
              <a:srgbClr val="F6C8A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13" name="Google Shape;113;p48"/>
            <p:cNvSpPr/>
            <p:nvPr/>
          </p:nvSpPr>
          <p:spPr>
            <a:xfrm>
              <a:off x="3194050" y="2169319"/>
              <a:ext cx="547800" cy="347700"/>
            </a:xfrm>
            <a:custGeom>
              <a:rect b="b" l="l" r="r" t="t"/>
              <a:pathLst>
                <a:path extrusionOk="0" h="120000" w="120000">
                  <a:moveTo>
                    <a:pt x="118596" y="2211"/>
                  </a:moveTo>
                  <a:cubicBezTo>
                    <a:pt x="118245" y="4976"/>
                    <a:pt x="117894" y="7188"/>
                    <a:pt x="117894" y="7188"/>
                  </a:cubicBezTo>
                  <a:cubicBezTo>
                    <a:pt x="117894" y="7188"/>
                    <a:pt x="109824" y="50322"/>
                    <a:pt x="102807" y="63594"/>
                  </a:cubicBezTo>
                  <a:cubicBezTo>
                    <a:pt x="89473" y="89585"/>
                    <a:pt x="71929" y="105622"/>
                    <a:pt x="60350" y="106175"/>
                  </a:cubicBezTo>
                  <a:cubicBezTo>
                    <a:pt x="48421" y="106175"/>
                    <a:pt x="31228" y="91244"/>
                    <a:pt x="17894" y="65806"/>
                  </a:cubicBezTo>
                  <a:cubicBezTo>
                    <a:pt x="12631" y="55852"/>
                    <a:pt x="2807" y="11059"/>
                    <a:pt x="2456" y="7188"/>
                  </a:cubicBezTo>
                  <a:cubicBezTo>
                    <a:pt x="2456" y="4976"/>
                    <a:pt x="2105" y="2211"/>
                    <a:pt x="1754" y="0"/>
                  </a:cubicBezTo>
                  <a:cubicBezTo>
                    <a:pt x="0" y="0"/>
                    <a:pt x="0" y="19354"/>
                    <a:pt x="0" y="19354"/>
                  </a:cubicBezTo>
                  <a:cubicBezTo>
                    <a:pt x="2456" y="42027"/>
                    <a:pt x="4561" y="56405"/>
                    <a:pt x="10175" y="69124"/>
                  </a:cubicBezTo>
                  <a:cubicBezTo>
                    <a:pt x="18947" y="88479"/>
                    <a:pt x="44210" y="120000"/>
                    <a:pt x="59649" y="120000"/>
                  </a:cubicBezTo>
                  <a:cubicBezTo>
                    <a:pt x="75087" y="120000"/>
                    <a:pt x="100000" y="88479"/>
                    <a:pt x="109122" y="69124"/>
                  </a:cubicBezTo>
                  <a:cubicBezTo>
                    <a:pt x="114736" y="56405"/>
                    <a:pt x="116140" y="39815"/>
                    <a:pt x="119298" y="16589"/>
                  </a:cubicBezTo>
                  <a:cubicBezTo>
                    <a:pt x="119298" y="16589"/>
                    <a:pt x="120000" y="2211"/>
                    <a:pt x="118596" y="2211"/>
                  </a:cubicBezTo>
                  <a:close/>
                </a:path>
              </a:pathLst>
            </a:custGeom>
            <a:solidFill>
              <a:srgbClr val="60534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14" name="Google Shape;114;p48"/>
            <p:cNvSpPr/>
            <p:nvPr/>
          </p:nvSpPr>
          <p:spPr>
            <a:xfrm>
              <a:off x="3222625" y="2077244"/>
              <a:ext cx="504900" cy="184200"/>
            </a:xfrm>
            <a:custGeom>
              <a:rect b="b" l="l" r="r" t="t"/>
              <a:pathLst>
                <a:path extrusionOk="0" h="120000" w="120000">
                  <a:moveTo>
                    <a:pt x="89523" y="118956"/>
                  </a:moveTo>
                  <a:cubicBezTo>
                    <a:pt x="90285" y="118956"/>
                    <a:pt x="90666" y="118956"/>
                    <a:pt x="91428" y="118956"/>
                  </a:cubicBezTo>
                  <a:cubicBezTo>
                    <a:pt x="107047" y="114782"/>
                    <a:pt x="111238" y="94956"/>
                    <a:pt x="112761" y="70956"/>
                  </a:cubicBezTo>
                  <a:cubicBezTo>
                    <a:pt x="114666" y="43826"/>
                    <a:pt x="115047" y="34434"/>
                    <a:pt x="117333" y="31304"/>
                  </a:cubicBezTo>
                  <a:cubicBezTo>
                    <a:pt x="119238" y="29217"/>
                    <a:pt x="120000" y="24000"/>
                    <a:pt x="119619" y="16695"/>
                  </a:cubicBezTo>
                  <a:cubicBezTo>
                    <a:pt x="119619" y="9391"/>
                    <a:pt x="119619" y="8347"/>
                    <a:pt x="116571" y="6260"/>
                  </a:cubicBezTo>
                  <a:cubicBezTo>
                    <a:pt x="113904" y="3130"/>
                    <a:pt x="100571" y="0"/>
                    <a:pt x="90285" y="2086"/>
                  </a:cubicBezTo>
                  <a:cubicBezTo>
                    <a:pt x="90285" y="9391"/>
                    <a:pt x="90285" y="9391"/>
                    <a:pt x="90285" y="9391"/>
                  </a:cubicBezTo>
                  <a:cubicBezTo>
                    <a:pt x="98285" y="8347"/>
                    <a:pt x="105904" y="10434"/>
                    <a:pt x="108190" y="14608"/>
                  </a:cubicBezTo>
                  <a:cubicBezTo>
                    <a:pt x="113523" y="24000"/>
                    <a:pt x="112000" y="66782"/>
                    <a:pt x="107428" y="88695"/>
                  </a:cubicBezTo>
                  <a:cubicBezTo>
                    <a:pt x="104761" y="104347"/>
                    <a:pt x="96761" y="111652"/>
                    <a:pt x="89523" y="111652"/>
                  </a:cubicBezTo>
                  <a:lnTo>
                    <a:pt x="89523" y="118956"/>
                  </a:lnTo>
                  <a:close/>
                  <a:moveTo>
                    <a:pt x="59809" y="15652"/>
                  </a:moveTo>
                  <a:cubicBezTo>
                    <a:pt x="56380" y="16695"/>
                    <a:pt x="41904" y="5217"/>
                    <a:pt x="31619" y="2086"/>
                  </a:cubicBezTo>
                  <a:cubicBezTo>
                    <a:pt x="31238" y="2086"/>
                    <a:pt x="30476" y="2086"/>
                    <a:pt x="29714" y="2086"/>
                  </a:cubicBezTo>
                  <a:cubicBezTo>
                    <a:pt x="29333" y="9391"/>
                    <a:pt x="29333" y="9391"/>
                    <a:pt x="29333" y="9391"/>
                  </a:cubicBezTo>
                  <a:cubicBezTo>
                    <a:pt x="37714" y="10434"/>
                    <a:pt x="46476" y="15652"/>
                    <a:pt x="49142" y="28173"/>
                  </a:cubicBezTo>
                  <a:cubicBezTo>
                    <a:pt x="54095" y="48000"/>
                    <a:pt x="45333" y="96000"/>
                    <a:pt x="37714" y="107478"/>
                  </a:cubicBezTo>
                  <a:cubicBezTo>
                    <a:pt x="35428" y="110608"/>
                    <a:pt x="32000" y="112695"/>
                    <a:pt x="28952" y="112695"/>
                  </a:cubicBezTo>
                  <a:cubicBezTo>
                    <a:pt x="28571" y="118956"/>
                    <a:pt x="28571" y="118956"/>
                    <a:pt x="28571" y="118956"/>
                  </a:cubicBezTo>
                  <a:cubicBezTo>
                    <a:pt x="42666" y="118956"/>
                    <a:pt x="47619" y="91826"/>
                    <a:pt x="49142" y="83478"/>
                  </a:cubicBezTo>
                  <a:cubicBezTo>
                    <a:pt x="52571" y="65739"/>
                    <a:pt x="51809" y="42782"/>
                    <a:pt x="59809" y="42782"/>
                  </a:cubicBezTo>
                  <a:cubicBezTo>
                    <a:pt x="67428" y="42782"/>
                    <a:pt x="66666" y="65739"/>
                    <a:pt x="69333" y="82434"/>
                  </a:cubicBezTo>
                  <a:cubicBezTo>
                    <a:pt x="70857" y="91826"/>
                    <a:pt x="75428" y="120000"/>
                    <a:pt x="89523" y="118956"/>
                  </a:cubicBezTo>
                  <a:cubicBezTo>
                    <a:pt x="89523" y="111652"/>
                    <a:pt x="89523" y="111652"/>
                    <a:pt x="89523" y="111652"/>
                  </a:cubicBezTo>
                  <a:cubicBezTo>
                    <a:pt x="86095" y="111652"/>
                    <a:pt x="82666" y="110608"/>
                    <a:pt x="80380" y="106434"/>
                  </a:cubicBezTo>
                  <a:cubicBezTo>
                    <a:pt x="72761" y="96000"/>
                    <a:pt x="65142" y="48000"/>
                    <a:pt x="70476" y="27130"/>
                  </a:cubicBezTo>
                  <a:cubicBezTo>
                    <a:pt x="73523" y="15652"/>
                    <a:pt x="81904" y="10434"/>
                    <a:pt x="90285" y="9391"/>
                  </a:cubicBezTo>
                  <a:cubicBezTo>
                    <a:pt x="90285" y="2086"/>
                    <a:pt x="90285" y="2086"/>
                    <a:pt x="90285" y="2086"/>
                  </a:cubicBezTo>
                  <a:cubicBezTo>
                    <a:pt x="89523" y="2086"/>
                    <a:pt x="89142" y="2086"/>
                    <a:pt x="88380" y="2086"/>
                  </a:cubicBezTo>
                  <a:cubicBezTo>
                    <a:pt x="79238" y="4173"/>
                    <a:pt x="68190" y="15652"/>
                    <a:pt x="59809" y="15652"/>
                  </a:cubicBezTo>
                  <a:close/>
                  <a:moveTo>
                    <a:pt x="29714" y="2086"/>
                  </a:moveTo>
                  <a:cubicBezTo>
                    <a:pt x="19428" y="1043"/>
                    <a:pt x="6095" y="4173"/>
                    <a:pt x="3809" y="6260"/>
                  </a:cubicBezTo>
                  <a:cubicBezTo>
                    <a:pt x="380" y="9391"/>
                    <a:pt x="380" y="10434"/>
                    <a:pt x="0" y="17739"/>
                  </a:cubicBezTo>
                  <a:cubicBezTo>
                    <a:pt x="0" y="24000"/>
                    <a:pt x="380" y="30260"/>
                    <a:pt x="1904" y="32347"/>
                  </a:cubicBezTo>
                  <a:cubicBezTo>
                    <a:pt x="4571" y="34434"/>
                    <a:pt x="4571" y="43826"/>
                    <a:pt x="5714" y="70956"/>
                  </a:cubicBezTo>
                  <a:cubicBezTo>
                    <a:pt x="7238" y="96000"/>
                    <a:pt x="10666" y="115826"/>
                    <a:pt x="26285" y="118956"/>
                  </a:cubicBezTo>
                  <a:cubicBezTo>
                    <a:pt x="27047" y="118956"/>
                    <a:pt x="27809" y="118956"/>
                    <a:pt x="28571" y="118956"/>
                  </a:cubicBezTo>
                  <a:cubicBezTo>
                    <a:pt x="28952" y="112695"/>
                    <a:pt x="28952" y="112695"/>
                    <a:pt x="28952" y="112695"/>
                  </a:cubicBezTo>
                  <a:cubicBezTo>
                    <a:pt x="21714" y="112695"/>
                    <a:pt x="13333" y="105391"/>
                    <a:pt x="10666" y="89739"/>
                  </a:cubicBezTo>
                  <a:cubicBezTo>
                    <a:pt x="6857" y="67826"/>
                    <a:pt x="6476" y="24000"/>
                    <a:pt x="11809" y="14608"/>
                  </a:cubicBezTo>
                  <a:cubicBezTo>
                    <a:pt x="14095" y="11478"/>
                    <a:pt x="21714" y="8347"/>
                    <a:pt x="29333" y="9391"/>
                  </a:cubicBezTo>
                  <a:lnTo>
                    <a:pt x="29714" y="2086"/>
                  </a:lnTo>
                  <a:close/>
                </a:path>
              </a:pathLst>
            </a:custGeom>
            <a:solidFill>
              <a:srgbClr val="26808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15" name="Google Shape;115;p48"/>
            <p:cNvSpPr/>
            <p:nvPr/>
          </p:nvSpPr>
          <p:spPr>
            <a:xfrm>
              <a:off x="2670970" y="2516189"/>
              <a:ext cx="690600" cy="960300"/>
            </a:xfrm>
            <a:custGeom>
              <a:rect b="b" l="l" r="r" t="t"/>
              <a:pathLst>
                <a:path extrusionOk="0" h="120000" w="120000">
                  <a:moveTo>
                    <a:pt x="43255" y="11036"/>
                  </a:moveTo>
                  <a:cubicBezTo>
                    <a:pt x="47720" y="5217"/>
                    <a:pt x="82883" y="0"/>
                    <a:pt x="97116" y="20668"/>
                  </a:cubicBezTo>
                  <a:cubicBezTo>
                    <a:pt x="111627" y="41538"/>
                    <a:pt x="104372" y="48762"/>
                    <a:pt x="112186" y="55986"/>
                  </a:cubicBezTo>
                  <a:cubicBezTo>
                    <a:pt x="120000" y="63411"/>
                    <a:pt x="101581" y="120000"/>
                    <a:pt x="57209" y="119799"/>
                  </a:cubicBezTo>
                  <a:cubicBezTo>
                    <a:pt x="10046" y="119598"/>
                    <a:pt x="0" y="65418"/>
                    <a:pt x="9209" y="54581"/>
                  </a:cubicBezTo>
                  <a:cubicBezTo>
                    <a:pt x="18697" y="43545"/>
                    <a:pt x="10325" y="11036"/>
                    <a:pt x="43255" y="11036"/>
                  </a:cubicBezTo>
                </a:path>
              </a:pathLst>
            </a:custGeom>
            <a:solidFill>
              <a:srgbClr val="BF974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16" name="Google Shape;116;p48"/>
            <p:cNvSpPr/>
            <p:nvPr/>
          </p:nvSpPr>
          <p:spPr>
            <a:xfrm>
              <a:off x="2415382" y="3375027"/>
              <a:ext cx="1184400" cy="442800"/>
            </a:xfrm>
            <a:custGeom>
              <a:rect b="b" l="l" r="r" t="t"/>
              <a:pathLst>
                <a:path extrusionOk="0" h="120000" w="120000">
                  <a:moveTo>
                    <a:pt x="71316" y="0"/>
                  </a:moveTo>
                  <a:cubicBezTo>
                    <a:pt x="71153" y="1304"/>
                    <a:pt x="48195" y="2173"/>
                    <a:pt x="48032" y="3043"/>
                  </a:cubicBezTo>
                  <a:cubicBezTo>
                    <a:pt x="40705" y="30434"/>
                    <a:pt x="25237" y="35652"/>
                    <a:pt x="12862" y="43043"/>
                  </a:cubicBezTo>
                  <a:cubicBezTo>
                    <a:pt x="488" y="50434"/>
                    <a:pt x="0" y="92173"/>
                    <a:pt x="0" y="120000"/>
                  </a:cubicBezTo>
                  <a:cubicBezTo>
                    <a:pt x="120000" y="120000"/>
                    <a:pt x="120000" y="120000"/>
                    <a:pt x="120000" y="120000"/>
                  </a:cubicBezTo>
                  <a:cubicBezTo>
                    <a:pt x="120000" y="92173"/>
                    <a:pt x="119837" y="50434"/>
                    <a:pt x="107137" y="43043"/>
                  </a:cubicBezTo>
                  <a:cubicBezTo>
                    <a:pt x="94599" y="35217"/>
                    <a:pt x="78154" y="28695"/>
                    <a:pt x="71316" y="0"/>
                  </a:cubicBezTo>
                  <a:close/>
                </a:path>
              </a:pathLst>
            </a:custGeom>
            <a:solidFill>
              <a:srgbClr val="7491A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17" name="Google Shape;117;p48"/>
            <p:cNvSpPr/>
            <p:nvPr/>
          </p:nvSpPr>
          <p:spPr>
            <a:xfrm>
              <a:off x="2888457" y="3375027"/>
              <a:ext cx="238200" cy="442800"/>
            </a:xfrm>
            <a:custGeom>
              <a:rect b="b" l="l" r="r" t="t"/>
              <a:pathLst>
                <a:path extrusionOk="0" h="120000" w="120000">
                  <a:moveTo>
                    <a:pt x="120000" y="3043"/>
                  </a:moveTo>
                  <a:cubicBezTo>
                    <a:pt x="120000" y="17826"/>
                    <a:pt x="120000" y="17826"/>
                    <a:pt x="120000" y="17826"/>
                  </a:cubicBezTo>
                  <a:cubicBezTo>
                    <a:pt x="91006" y="120000"/>
                    <a:pt x="91006" y="120000"/>
                    <a:pt x="91006" y="120000"/>
                  </a:cubicBezTo>
                  <a:cubicBezTo>
                    <a:pt x="28993" y="120000"/>
                    <a:pt x="28993" y="120000"/>
                    <a:pt x="28993" y="120000"/>
                  </a:cubicBezTo>
                  <a:cubicBezTo>
                    <a:pt x="0" y="19130"/>
                    <a:pt x="0" y="19130"/>
                    <a:pt x="0" y="19130"/>
                  </a:cubicBezTo>
                  <a:cubicBezTo>
                    <a:pt x="0" y="3043"/>
                    <a:pt x="0" y="3043"/>
                    <a:pt x="0" y="3043"/>
                  </a:cubicBezTo>
                  <a:cubicBezTo>
                    <a:pt x="805" y="3043"/>
                    <a:pt x="805" y="3043"/>
                    <a:pt x="805" y="3043"/>
                  </a:cubicBezTo>
                  <a:cubicBezTo>
                    <a:pt x="1610" y="2173"/>
                    <a:pt x="115167" y="1304"/>
                    <a:pt x="115973" y="0"/>
                  </a:cubicBezTo>
                  <a:cubicBezTo>
                    <a:pt x="117583" y="869"/>
                    <a:pt x="118389" y="1739"/>
                    <a:pt x="120000" y="3043"/>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18" name="Google Shape;118;p48"/>
            <p:cNvSpPr/>
            <p:nvPr/>
          </p:nvSpPr>
          <p:spPr>
            <a:xfrm>
              <a:off x="2890045" y="2976564"/>
              <a:ext cx="234900" cy="571500"/>
            </a:xfrm>
            <a:custGeom>
              <a:rect b="b" l="l" r="r" t="t"/>
              <a:pathLst>
                <a:path extrusionOk="0" h="120000" w="120000">
                  <a:moveTo>
                    <a:pt x="0" y="33033"/>
                  </a:moveTo>
                  <a:cubicBezTo>
                    <a:pt x="0" y="73820"/>
                    <a:pt x="0" y="73820"/>
                    <a:pt x="0" y="73820"/>
                  </a:cubicBezTo>
                  <a:cubicBezTo>
                    <a:pt x="0" y="93707"/>
                    <a:pt x="0" y="93707"/>
                    <a:pt x="0" y="93707"/>
                  </a:cubicBezTo>
                  <a:cubicBezTo>
                    <a:pt x="30204" y="119325"/>
                    <a:pt x="84081" y="120000"/>
                    <a:pt x="120000" y="93707"/>
                  </a:cubicBezTo>
                  <a:cubicBezTo>
                    <a:pt x="120000" y="73820"/>
                    <a:pt x="120000" y="73820"/>
                    <a:pt x="120000" y="73820"/>
                  </a:cubicBezTo>
                  <a:cubicBezTo>
                    <a:pt x="120000" y="33033"/>
                    <a:pt x="120000" y="33033"/>
                    <a:pt x="120000" y="33033"/>
                  </a:cubicBezTo>
                  <a:cubicBezTo>
                    <a:pt x="120000" y="0"/>
                    <a:pt x="0" y="0"/>
                    <a:pt x="0" y="33033"/>
                  </a:cubicBezTo>
                </a:path>
              </a:pathLst>
            </a:custGeom>
            <a:solidFill>
              <a:srgbClr val="F6DBC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nvGrpSpPr>
            <p:cNvPr id="119" name="Google Shape;119;p48"/>
            <p:cNvGrpSpPr/>
            <p:nvPr/>
          </p:nvGrpSpPr>
          <p:grpSpPr>
            <a:xfrm>
              <a:off x="3186172" y="2302670"/>
              <a:ext cx="468241" cy="828601"/>
              <a:chOff x="2548790" y="2218532"/>
              <a:chExt cx="468241" cy="828601"/>
            </a:xfrm>
          </p:grpSpPr>
          <p:grpSp>
            <p:nvGrpSpPr>
              <p:cNvPr id="120" name="Google Shape;120;p48"/>
              <p:cNvGrpSpPr/>
              <p:nvPr/>
            </p:nvGrpSpPr>
            <p:grpSpPr>
              <a:xfrm>
                <a:off x="2663031" y="2218532"/>
                <a:ext cx="354000" cy="827112"/>
                <a:chOff x="2291616" y="2152651"/>
                <a:chExt cx="354000" cy="827112"/>
              </a:xfrm>
            </p:grpSpPr>
            <p:sp>
              <p:nvSpPr>
                <p:cNvPr id="121" name="Google Shape;121;p48"/>
                <p:cNvSpPr/>
                <p:nvPr/>
              </p:nvSpPr>
              <p:spPr>
                <a:xfrm>
                  <a:off x="2291616" y="2544763"/>
                  <a:ext cx="354000" cy="435000"/>
                </a:xfrm>
                <a:custGeom>
                  <a:rect b="b" l="l" r="r" t="t"/>
                  <a:pathLst>
                    <a:path extrusionOk="0" h="120000" w="120000">
                      <a:moveTo>
                        <a:pt x="63272" y="0"/>
                      </a:moveTo>
                      <a:cubicBezTo>
                        <a:pt x="63272" y="0"/>
                        <a:pt x="0" y="12398"/>
                        <a:pt x="0" y="15498"/>
                      </a:cubicBezTo>
                      <a:cubicBezTo>
                        <a:pt x="0" y="18597"/>
                        <a:pt x="24000" y="120000"/>
                        <a:pt x="24000" y="120000"/>
                      </a:cubicBezTo>
                      <a:cubicBezTo>
                        <a:pt x="110181" y="120000"/>
                        <a:pt x="110181" y="120000"/>
                        <a:pt x="110181" y="120000"/>
                      </a:cubicBezTo>
                      <a:cubicBezTo>
                        <a:pt x="120000" y="15940"/>
                        <a:pt x="120000" y="15940"/>
                        <a:pt x="120000" y="15940"/>
                      </a:cubicBezTo>
                      <a:cubicBezTo>
                        <a:pt x="63272" y="0"/>
                        <a:pt x="63272" y="0"/>
                        <a:pt x="63272" y="0"/>
                      </a:cubicBezTo>
                    </a:path>
                  </a:pathLst>
                </a:custGeom>
                <a:solidFill>
                  <a:srgbClr val="343434"/>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22" name="Google Shape;122;p48"/>
                <p:cNvSpPr/>
                <p:nvPr/>
              </p:nvSpPr>
              <p:spPr>
                <a:xfrm>
                  <a:off x="2420204" y="2544763"/>
                  <a:ext cx="114300" cy="112800"/>
                </a:xfrm>
                <a:custGeom>
                  <a:rect b="b" l="l" r="r" t="t"/>
                  <a:pathLst>
                    <a:path extrusionOk="0" h="120000" w="120000">
                      <a:moveTo>
                        <a:pt x="0" y="66857"/>
                      </a:moveTo>
                      <a:cubicBezTo>
                        <a:pt x="33802" y="120000"/>
                        <a:pt x="33802" y="120000"/>
                        <a:pt x="33802" y="120000"/>
                      </a:cubicBezTo>
                      <a:cubicBezTo>
                        <a:pt x="50704" y="120000"/>
                        <a:pt x="69295" y="120000"/>
                        <a:pt x="86197" y="120000"/>
                      </a:cubicBezTo>
                      <a:cubicBezTo>
                        <a:pt x="120000" y="66857"/>
                        <a:pt x="120000" y="66857"/>
                        <a:pt x="120000" y="66857"/>
                      </a:cubicBezTo>
                      <a:cubicBezTo>
                        <a:pt x="60845" y="0"/>
                        <a:pt x="60845" y="0"/>
                        <a:pt x="60845" y="0"/>
                      </a:cubicBezTo>
                      <a:cubicBezTo>
                        <a:pt x="0" y="66857"/>
                        <a:pt x="0" y="66857"/>
                        <a:pt x="0" y="66857"/>
                      </a:cubicBezTo>
                    </a:path>
                  </a:pathLst>
                </a:custGeom>
                <a:solidFill>
                  <a:srgbClr val="26808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23" name="Google Shape;123;p48"/>
                <p:cNvSpPr/>
                <p:nvPr/>
              </p:nvSpPr>
              <p:spPr>
                <a:xfrm>
                  <a:off x="2405916" y="2657476"/>
                  <a:ext cx="142800" cy="322200"/>
                </a:xfrm>
                <a:custGeom>
                  <a:rect b="b" l="l" r="r" t="t"/>
                  <a:pathLst>
                    <a:path extrusionOk="0" h="120000" w="120000">
                      <a:moveTo>
                        <a:pt x="38666" y="0"/>
                      </a:moveTo>
                      <a:lnTo>
                        <a:pt x="0" y="120000"/>
                      </a:lnTo>
                      <a:lnTo>
                        <a:pt x="120000" y="120000"/>
                      </a:lnTo>
                      <a:lnTo>
                        <a:pt x="81333" y="0"/>
                      </a:lnTo>
                      <a:lnTo>
                        <a:pt x="38666" y="0"/>
                      </a:lnTo>
                      <a:close/>
                    </a:path>
                  </a:pathLst>
                </a:custGeom>
                <a:solidFill>
                  <a:srgbClr val="26808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24" name="Google Shape;124;p48"/>
                <p:cNvSpPr/>
                <p:nvPr/>
              </p:nvSpPr>
              <p:spPr>
                <a:xfrm>
                  <a:off x="2405916" y="2657476"/>
                  <a:ext cx="142800" cy="322200"/>
                </a:xfrm>
                <a:custGeom>
                  <a:rect b="b" l="l" r="r" t="t"/>
                  <a:pathLst>
                    <a:path extrusionOk="0" h="120000" w="120000">
                      <a:moveTo>
                        <a:pt x="38666" y="0"/>
                      </a:moveTo>
                      <a:lnTo>
                        <a:pt x="0" y="120000"/>
                      </a:lnTo>
                      <a:lnTo>
                        <a:pt x="120000" y="120000"/>
                      </a:lnTo>
                      <a:lnTo>
                        <a:pt x="81333" y="0"/>
                      </a:lnTo>
                      <a:lnTo>
                        <a:pt x="38666"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25" name="Google Shape;125;p48"/>
                <p:cNvSpPr/>
                <p:nvPr/>
              </p:nvSpPr>
              <p:spPr>
                <a:xfrm>
                  <a:off x="2331304" y="2378076"/>
                  <a:ext cx="146100" cy="282600"/>
                </a:xfrm>
                <a:custGeom>
                  <a:rect b="b" l="l" r="r" t="t"/>
                  <a:pathLst>
                    <a:path extrusionOk="0" h="120000" w="120000">
                      <a:moveTo>
                        <a:pt x="10434" y="0"/>
                      </a:moveTo>
                      <a:lnTo>
                        <a:pt x="0" y="18876"/>
                      </a:lnTo>
                      <a:lnTo>
                        <a:pt x="27391" y="120000"/>
                      </a:lnTo>
                      <a:lnTo>
                        <a:pt x="120000" y="70786"/>
                      </a:lnTo>
                      <a:lnTo>
                        <a:pt x="10434" y="0"/>
                      </a:lnTo>
                      <a:close/>
                    </a:path>
                  </a:pathLst>
                </a:custGeom>
                <a:solidFill>
                  <a:srgbClr val="343434"/>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26" name="Google Shape;126;p48"/>
                <p:cNvSpPr/>
                <p:nvPr/>
              </p:nvSpPr>
              <p:spPr>
                <a:xfrm>
                  <a:off x="2331304" y="2378076"/>
                  <a:ext cx="146100" cy="282600"/>
                </a:xfrm>
                <a:custGeom>
                  <a:rect b="b" l="l" r="r" t="t"/>
                  <a:pathLst>
                    <a:path extrusionOk="0" h="120000" w="120000">
                      <a:moveTo>
                        <a:pt x="10434" y="0"/>
                      </a:moveTo>
                      <a:lnTo>
                        <a:pt x="0" y="18876"/>
                      </a:lnTo>
                      <a:lnTo>
                        <a:pt x="27391" y="120000"/>
                      </a:lnTo>
                      <a:lnTo>
                        <a:pt x="120000" y="70786"/>
                      </a:lnTo>
                      <a:lnTo>
                        <a:pt x="10434"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27" name="Google Shape;127;p48"/>
                <p:cNvSpPr/>
                <p:nvPr/>
              </p:nvSpPr>
              <p:spPr>
                <a:xfrm>
                  <a:off x="2344004" y="2322513"/>
                  <a:ext cx="266700" cy="92100"/>
                </a:xfrm>
                <a:custGeom>
                  <a:rect b="b" l="l" r="r" t="t"/>
                  <a:pathLst>
                    <a:path extrusionOk="0" h="120000" w="120000">
                      <a:moveTo>
                        <a:pt x="0" y="0"/>
                      </a:moveTo>
                      <a:cubicBezTo>
                        <a:pt x="0" y="12413"/>
                        <a:pt x="0" y="12413"/>
                        <a:pt x="0" y="12413"/>
                      </a:cubicBezTo>
                      <a:cubicBezTo>
                        <a:pt x="0" y="12413"/>
                        <a:pt x="30898" y="115862"/>
                        <a:pt x="59640" y="120000"/>
                      </a:cubicBezTo>
                      <a:cubicBezTo>
                        <a:pt x="60359" y="120000"/>
                        <a:pt x="61077" y="120000"/>
                        <a:pt x="61077" y="120000"/>
                      </a:cubicBezTo>
                      <a:cubicBezTo>
                        <a:pt x="89820" y="120000"/>
                        <a:pt x="120000" y="18620"/>
                        <a:pt x="120000" y="18620"/>
                      </a:cubicBezTo>
                      <a:cubicBezTo>
                        <a:pt x="120000" y="0"/>
                        <a:pt x="120000" y="0"/>
                        <a:pt x="120000" y="0"/>
                      </a:cubicBezTo>
                      <a:cubicBezTo>
                        <a:pt x="0" y="0"/>
                        <a:pt x="0" y="0"/>
                        <a:pt x="0" y="0"/>
                      </a:cubicBezTo>
                    </a:path>
                  </a:pathLst>
                </a:custGeom>
                <a:solidFill>
                  <a:srgbClr val="C5A08A"/>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28" name="Google Shape;128;p48"/>
                <p:cNvSpPr/>
                <p:nvPr/>
              </p:nvSpPr>
              <p:spPr>
                <a:xfrm>
                  <a:off x="2477354" y="2378076"/>
                  <a:ext cx="142800" cy="284100"/>
                </a:xfrm>
                <a:custGeom>
                  <a:rect b="b" l="l" r="r" t="t"/>
                  <a:pathLst>
                    <a:path extrusionOk="0" h="120000" w="120000">
                      <a:moveTo>
                        <a:pt x="112000" y="0"/>
                      </a:moveTo>
                      <a:lnTo>
                        <a:pt x="120000" y="18770"/>
                      </a:lnTo>
                      <a:lnTo>
                        <a:pt x="93333" y="120000"/>
                      </a:lnTo>
                      <a:lnTo>
                        <a:pt x="0" y="70391"/>
                      </a:lnTo>
                      <a:lnTo>
                        <a:pt x="112000" y="0"/>
                      </a:lnTo>
                      <a:close/>
                    </a:path>
                  </a:pathLst>
                </a:custGeom>
                <a:solidFill>
                  <a:srgbClr val="343434"/>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29" name="Google Shape;129;p48"/>
                <p:cNvSpPr/>
                <p:nvPr/>
              </p:nvSpPr>
              <p:spPr>
                <a:xfrm>
                  <a:off x="2477354" y="2378076"/>
                  <a:ext cx="142800" cy="284100"/>
                </a:xfrm>
                <a:custGeom>
                  <a:rect b="b" l="l" r="r" t="t"/>
                  <a:pathLst>
                    <a:path extrusionOk="0" h="120000" w="120000">
                      <a:moveTo>
                        <a:pt x="112000" y="0"/>
                      </a:moveTo>
                      <a:lnTo>
                        <a:pt x="120000" y="18770"/>
                      </a:lnTo>
                      <a:lnTo>
                        <a:pt x="93333" y="120000"/>
                      </a:lnTo>
                      <a:lnTo>
                        <a:pt x="0" y="70391"/>
                      </a:lnTo>
                      <a:lnTo>
                        <a:pt x="11200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30" name="Google Shape;130;p48"/>
                <p:cNvSpPr/>
                <p:nvPr/>
              </p:nvSpPr>
              <p:spPr>
                <a:xfrm>
                  <a:off x="2477354" y="2544763"/>
                  <a:ext cx="0" cy="0"/>
                </a:xfrm>
                <a:custGeom>
                  <a:rect b="b" l="l" r="r" t="t"/>
                  <a:pathLst>
                    <a:path extrusionOk="0" h="120000" w="120000">
                      <a:moveTo>
                        <a:pt x="0" y="0"/>
                      </a:moveTo>
                      <a:lnTo>
                        <a:pt x="0" y="0"/>
                      </a:lnTo>
                      <a:lnTo>
                        <a:pt x="0" y="0"/>
                      </a:lnTo>
                      <a:close/>
                    </a:path>
                  </a:pathLst>
                </a:custGeom>
                <a:solidFill>
                  <a:srgbClr val="E1E1E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31" name="Google Shape;131;p48"/>
                <p:cNvSpPr/>
                <p:nvPr/>
              </p:nvSpPr>
              <p:spPr>
                <a:xfrm>
                  <a:off x="2477354" y="2544763"/>
                  <a:ext cx="0" cy="0"/>
                </a:xfrm>
                <a:custGeom>
                  <a:rect b="b" l="l" r="r" t="t"/>
                  <a:pathLst>
                    <a:path extrusionOk="0" h="120000" w="120000">
                      <a:moveTo>
                        <a:pt x="0" y="0"/>
                      </a:moveTo>
                      <a:lnTo>
                        <a:pt x="0" y="0"/>
                      </a:lnTo>
                      <a:lnTo>
                        <a:pt x="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32" name="Google Shape;132;p48"/>
                <p:cNvSpPr/>
                <p:nvPr/>
              </p:nvSpPr>
              <p:spPr>
                <a:xfrm>
                  <a:off x="2344004" y="2373313"/>
                  <a:ext cx="266700" cy="171300"/>
                </a:xfrm>
                <a:custGeom>
                  <a:rect b="b" l="l" r="r" t="t"/>
                  <a:pathLst>
                    <a:path extrusionOk="0" h="120000" w="120000">
                      <a:moveTo>
                        <a:pt x="120000" y="0"/>
                      </a:moveTo>
                      <a:lnTo>
                        <a:pt x="60000" y="116666"/>
                      </a:lnTo>
                      <a:lnTo>
                        <a:pt x="0" y="0"/>
                      </a:lnTo>
                      <a:lnTo>
                        <a:pt x="0" y="3333"/>
                      </a:lnTo>
                      <a:lnTo>
                        <a:pt x="60000" y="120000"/>
                      </a:lnTo>
                      <a:lnTo>
                        <a:pt x="60000" y="120000"/>
                      </a:lnTo>
                      <a:lnTo>
                        <a:pt x="120000" y="3333"/>
                      </a:lnTo>
                      <a:lnTo>
                        <a:pt x="120000" y="0"/>
                      </a:lnTo>
                      <a:close/>
                    </a:path>
                  </a:pathLst>
                </a:custGeom>
                <a:solidFill>
                  <a:srgbClr val="E9BEA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33" name="Google Shape;133;p48"/>
                <p:cNvSpPr/>
                <p:nvPr/>
              </p:nvSpPr>
              <p:spPr>
                <a:xfrm>
                  <a:off x="2344004" y="2373313"/>
                  <a:ext cx="266700" cy="171300"/>
                </a:xfrm>
                <a:custGeom>
                  <a:rect b="b" l="l" r="r" t="t"/>
                  <a:pathLst>
                    <a:path extrusionOk="0" h="120000" w="120000">
                      <a:moveTo>
                        <a:pt x="120000" y="0"/>
                      </a:moveTo>
                      <a:lnTo>
                        <a:pt x="60000" y="116666"/>
                      </a:lnTo>
                      <a:lnTo>
                        <a:pt x="0" y="0"/>
                      </a:lnTo>
                      <a:lnTo>
                        <a:pt x="0" y="3333"/>
                      </a:lnTo>
                      <a:lnTo>
                        <a:pt x="60000" y="120000"/>
                      </a:lnTo>
                      <a:lnTo>
                        <a:pt x="60000" y="120000"/>
                      </a:lnTo>
                      <a:lnTo>
                        <a:pt x="120000" y="3333"/>
                      </a:lnTo>
                      <a:lnTo>
                        <a:pt x="12000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34" name="Google Shape;134;p48"/>
                <p:cNvSpPr/>
                <p:nvPr/>
              </p:nvSpPr>
              <p:spPr>
                <a:xfrm>
                  <a:off x="2451954" y="2657476"/>
                  <a:ext cx="50700" cy="1500"/>
                </a:xfrm>
                <a:custGeom>
                  <a:rect b="b" l="l" r="r" t="t"/>
                  <a:pathLst>
                    <a:path extrusionOk="0" h="120000" w="120000">
                      <a:moveTo>
                        <a:pt x="0" y="0"/>
                      </a:moveTo>
                      <a:lnTo>
                        <a:pt x="0" y="120000"/>
                      </a:lnTo>
                      <a:lnTo>
                        <a:pt x="0" y="120000"/>
                      </a:lnTo>
                      <a:lnTo>
                        <a:pt x="0" y="0"/>
                      </a:lnTo>
                      <a:close/>
                      <a:moveTo>
                        <a:pt x="120000" y="0"/>
                      </a:moveTo>
                      <a:lnTo>
                        <a:pt x="120000" y="0"/>
                      </a:lnTo>
                      <a:lnTo>
                        <a:pt x="120000" y="120000"/>
                      </a:lnTo>
                      <a:lnTo>
                        <a:pt x="120000" y="120000"/>
                      </a:lnTo>
                      <a:lnTo>
                        <a:pt x="120000" y="0"/>
                      </a:lnTo>
                      <a:close/>
                    </a:path>
                  </a:pathLst>
                </a:custGeom>
                <a:solidFill>
                  <a:srgbClr val="2F2F2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35" name="Google Shape;135;p48"/>
                <p:cNvSpPr/>
                <p:nvPr/>
              </p:nvSpPr>
              <p:spPr>
                <a:xfrm>
                  <a:off x="2451954" y="2657476"/>
                  <a:ext cx="50700" cy="1500"/>
                </a:xfrm>
                <a:custGeom>
                  <a:rect b="b" l="l" r="r" t="t"/>
                  <a:pathLst>
                    <a:path extrusionOk="0" h="120000" w="120000">
                      <a:moveTo>
                        <a:pt x="0" y="0"/>
                      </a:moveTo>
                      <a:lnTo>
                        <a:pt x="0" y="120000"/>
                      </a:lnTo>
                      <a:lnTo>
                        <a:pt x="0" y="120000"/>
                      </a:lnTo>
                      <a:lnTo>
                        <a:pt x="0" y="0"/>
                      </a:lnTo>
                      <a:moveTo>
                        <a:pt x="120000" y="0"/>
                      </a:moveTo>
                      <a:lnTo>
                        <a:pt x="120000" y="0"/>
                      </a:lnTo>
                      <a:lnTo>
                        <a:pt x="120000" y="120000"/>
                      </a:lnTo>
                      <a:lnTo>
                        <a:pt x="120000" y="120000"/>
                      </a:lnTo>
                      <a:lnTo>
                        <a:pt x="12000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36" name="Google Shape;136;p48"/>
                <p:cNvSpPr/>
                <p:nvPr/>
              </p:nvSpPr>
              <p:spPr>
                <a:xfrm>
                  <a:off x="2451954" y="2657476"/>
                  <a:ext cx="50700" cy="1500"/>
                </a:xfrm>
                <a:prstGeom prst="rect">
                  <a:avLst/>
                </a:prstGeom>
                <a:solidFill>
                  <a:srgbClr val="227377"/>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37" name="Google Shape;137;p48"/>
                <p:cNvSpPr/>
                <p:nvPr/>
              </p:nvSpPr>
              <p:spPr>
                <a:xfrm>
                  <a:off x="2451954" y="2657476"/>
                  <a:ext cx="50700" cy="1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38" name="Google Shape;138;p48"/>
                <p:cNvSpPr/>
                <p:nvPr/>
              </p:nvSpPr>
              <p:spPr>
                <a:xfrm>
                  <a:off x="2340829" y="2152651"/>
                  <a:ext cx="276300" cy="169800"/>
                </a:xfrm>
                <a:custGeom>
                  <a:rect b="b" l="l" r="r" t="t"/>
                  <a:pathLst>
                    <a:path extrusionOk="0" h="120000" w="120000">
                      <a:moveTo>
                        <a:pt x="113720" y="41142"/>
                      </a:moveTo>
                      <a:cubicBezTo>
                        <a:pt x="109534" y="26285"/>
                        <a:pt x="76046" y="6857"/>
                        <a:pt x="70465" y="3428"/>
                      </a:cubicBezTo>
                      <a:cubicBezTo>
                        <a:pt x="64186" y="0"/>
                        <a:pt x="60000" y="12571"/>
                        <a:pt x="60000" y="12571"/>
                      </a:cubicBezTo>
                      <a:cubicBezTo>
                        <a:pt x="60000" y="12571"/>
                        <a:pt x="55813" y="0"/>
                        <a:pt x="49534" y="3428"/>
                      </a:cubicBezTo>
                      <a:cubicBezTo>
                        <a:pt x="43953" y="6857"/>
                        <a:pt x="10465" y="26285"/>
                        <a:pt x="6279" y="41142"/>
                      </a:cubicBezTo>
                      <a:cubicBezTo>
                        <a:pt x="2093" y="54857"/>
                        <a:pt x="0" y="65142"/>
                        <a:pt x="0" y="74285"/>
                      </a:cubicBezTo>
                      <a:cubicBezTo>
                        <a:pt x="0" y="84571"/>
                        <a:pt x="0" y="118857"/>
                        <a:pt x="0" y="118857"/>
                      </a:cubicBezTo>
                      <a:cubicBezTo>
                        <a:pt x="0" y="118857"/>
                        <a:pt x="6279" y="120000"/>
                        <a:pt x="9767" y="115428"/>
                      </a:cubicBezTo>
                      <a:cubicBezTo>
                        <a:pt x="13255" y="112000"/>
                        <a:pt x="16744" y="99428"/>
                        <a:pt x="16744" y="84571"/>
                      </a:cubicBezTo>
                      <a:cubicBezTo>
                        <a:pt x="16744" y="69714"/>
                        <a:pt x="23720" y="57142"/>
                        <a:pt x="31395" y="54857"/>
                      </a:cubicBezTo>
                      <a:cubicBezTo>
                        <a:pt x="40465" y="52571"/>
                        <a:pt x="60000" y="46857"/>
                        <a:pt x="60000" y="37714"/>
                      </a:cubicBezTo>
                      <a:cubicBezTo>
                        <a:pt x="60000" y="46857"/>
                        <a:pt x="81627" y="52571"/>
                        <a:pt x="88604" y="54857"/>
                      </a:cubicBezTo>
                      <a:cubicBezTo>
                        <a:pt x="96976" y="57142"/>
                        <a:pt x="103255" y="69714"/>
                        <a:pt x="103255" y="84571"/>
                      </a:cubicBezTo>
                      <a:cubicBezTo>
                        <a:pt x="103255" y="99428"/>
                        <a:pt x="107441" y="112000"/>
                        <a:pt x="110930" y="115428"/>
                      </a:cubicBezTo>
                      <a:cubicBezTo>
                        <a:pt x="114418" y="120000"/>
                        <a:pt x="120000" y="118857"/>
                        <a:pt x="120000" y="118857"/>
                      </a:cubicBezTo>
                      <a:cubicBezTo>
                        <a:pt x="120000" y="118857"/>
                        <a:pt x="120000" y="84571"/>
                        <a:pt x="120000" y="74285"/>
                      </a:cubicBezTo>
                      <a:cubicBezTo>
                        <a:pt x="120000" y="65142"/>
                        <a:pt x="117906" y="54857"/>
                        <a:pt x="113720" y="41142"/>
                      </a:cubicBezTo>
                      <a:close/>
                    </a:path>
                  </a:pathLst>
                </a:custGeom>
                <a:solidFill>
                  <a:srgbClr val="60534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139" name="Google Shape;139;p48"/>
              <p:cNvSpPr/>
              <p:nvPr/>
            </p:nvSpPr>
            <p:spPr>
              <a:xfrm>
                <a:off x="2548790" y="2485233"/>
                <a:ext cx="233400" cy="561900"/>
              </a:xfrm>
              <a:custGeom>
                <a:rect b="b" l="l" r="r" t="t"/>
                <a:pathLst>
                  <a:path extrusionOk="0" h="120000" w="120000">
                    <a:moveTo>
                      <a:pt x="90612" y="0"/>
                    </a:moveTo>
                    <a:lnTo>
                      <a:pt x="90612" y="13220"/>
                    </a:lnTo>
                    <a:lnTo>
                      <a:pt x="120000" y="119999"/>
                    </a:lnTo>
                    <a:lnTo>
                      <a:pt x="68571" y="119999"/>
                    </a:lnTo>
                    <a:lnTo>
                      <a:pt x="12244" y="72542"/>
                    </a:lnTo>
                    <a:lnTo>
                      <a:pt x="66122" y="57288"/>
                    </a:lnTo>
                    <a:lnTo>
                      <a:pt x="0" y="44745"/>
                    </a:lnTo>
                    <a:lnTo>
                      <a:pt x="61224" y="5423"/>
                    </a:lnTo>
                    <a:lnTo>
                      <a:pt x="90612" y="0"/>
                    </a:lnTo>
                    <a:close/>
                  </a:path>
                </a:pathLst>
              </a:custGeom>
              <a:solidFill>
                <a:srgbClr val="1A1A1A"/>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grpSp>
          <p:nvGrpSpPr>
            <p:cNvPr id="140" name="Google Shape;140;p48"/>
            <p:cNvGrpSpPr/>
            <p:nvPr/>
          </p:nvGrpSpPr>
          <p:grpSpPr>
            <a:xfrm>
              <a:off x="2639220" y="2590802"/>
              <a:ext cx="709562" cy="769887"/>
              <a:chOff x="2668588" y="2424907"/>
              <a:chExt cx="709562" cy="769887"/>
            </a:xfrm>
          </p:grpSpPr>
          <p:sp>
            <p:nvSpPr>
              <p:cNvPr id="141" name="Google Shape;141;p48"/>
              <p:cNvSpPr/>
              <p:nvPr/>
            </p:nvSpPr>
            <p:spPr>
              <a:xfrm>
                <a:off x="3257550" y="2820194"/>
                <a:ext cx="120600" cy="177900"/>
              </a:xfrm>
              <a:custGeom>
                <a:rect b="b" l="l" r="r" t="t"/>
                <a:pathLst>
                  <a:path extrusionOk="0" h="120000" w="120000">
                    <a:moveTo>
                      <a:pt x="91200" y="7567"/>
                    </a:moveTo>
                    <a:cubicBezTo>
                      <a:pt x="68800" y="0"/>
                      <a:pt x="35200" y="18378"/>
                      <a:pt x="17600" y="46486"/>
                    </a:cubicBezTo>
                    <a:cubicBezTo>
                      <a:pt x="0" y="75675"/>
                      <a:pt x="4800" y="104864"/>
                      <a:pt x="28800" y="112432"/>
                    </a:cubicBezTo>
                    <a:cubicBezTo>
                      <a:pt x="52800" y="120000"/>
                      <a:pt x="84800" y="101621"/>
                      <a:pt x="102400" y="73513"/>
                    </a:cubicBezTo>
                    <a:cubicBezTo>
                      <a:pt x="120000" y="44324"/>
                      <a:pt x="115200" y="15135"/>
                      <a:pt x="91200" y="7567"/>
                    </a:cubicBezTo>
                    <a:close/>
                  </a:path>
                </a:pathLst>
              </a:custGeom>
              <a:solidFill>
                <a:srgbClr val="F6DBC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42" name="Google Shape;142;p48"/>
              <p:cNvSpPr/>
              <p:nvPr/>
            </p:nvSpPr>
            <p:spPr>
              <a:xfrm>
                <a:off x="2695575" y="2820194"/>
                <a:ext cx="122100" cy="177900"/>
              </a:xfrm>
              <a:custGeom>
                <a:rect b="b" l="l" r="r" t="t"/>
                <a:pathLst>
                  <a:path extrusionOk="0" h="120000" w="120000">
                    <a:moveTo>
                      <a:pt x="28421" y="7567"/>
                    </a:moveTo>
                    <a:cubicBezTo>
                      <a:pt x="52105" y="0"/>
                      <a:pt x="85263" y="18378"/>
                      <a:pt x="102631" y="46486"/>
                    </a:cubicBezTo>
                    <a:cubicBezTo>
                      <a:pt x="120000" y="75675"/>
                      <a:pt x="113684" y="104864"/>
                      <a:pt x="91578" y="112432"/>
                    </a:cubicBezTo>
                    <a:cubicBezTo>
                      <a:pt x="67894" y="120000"/>
                      <a:pt x="34736" y="101621"/>
                      <a:pt x="17368" y="73513"/>
                    </a:cubicBezTo>
                    <a:cubicBezTo>
                      <a:pt x="0" y="44324"/>
                      <a:pt x="4736" y="15135"/>
                      <a:pt x="28421" y="7567"/>
                    </a:cubicBezTo>
                    <a:close/>
                  </a:path>
                </a:pathLst>
              </a:custGeom>
              <a:solidFill>
                <a:srgbClr val="F6DBC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43" name="Google Shape;143;p48"/>
              <p:cNvSpPr/>
              <p:nvPr/>
            </p:nvSpPr>
            <p:spPr>
              <a:xfrm>
                <a:off x="2919413" y="3112294"/>
                <a:ext cx="234900" cy="82500"/>
              </a:xfrm>
              <a:custGeom>
                <a:rect b="b" l="l" r="r" t="t"/>
                <a:pathLst>
                  <a:path extrusionOk="0" h="120000" w="120000">
                    <a:moveTo>
                      <a:pt x="120000" y="0"/>
                    </a:moveTo>
                    <a:cubicBezTo>
                      <a:pt x="0" y="0"/>
                      <a:pt x="0" y="0"/>
                      <a:pt x="0" y="0"/>
                    </a:cubicBezTo>
                    <a:cubicBezTo>
                      <a:pt x="0" y="11764"/>
                      <a:pt x="0" y="11764"/>
                      <a:pt x="0" y="11764"/>
                    </a:cubicBezTo>
                    <a:cubicBezTo>
                      <a:pt x="0" y="11764"/>
                      <a:pt x="37551" y="120000"/>
                      <a:pt x="59591" y="120000"/>
                    </a:cubicBezTo>
                    <a:cubicBezTo>
                      <a:pt x="81632" y="120000"/>
                      <a:pt x="120000" y="9411"/>
                      <a:pt x="120000" y="9411"/>
                    </a:cubicBezTo>
                    <a:cubicBezTo>
                      <a:pt x="120000" y="0"/>
                      <a:pt x="120000" y="0"/>
                      <a:pt x="120000" y="0"/>
                    </a:cubicBezTo>
                  </a:path>
                </a:pathLst>
              </a:custGeom>
              <a:solidFill>
                <a:srgbClr val="C5AF9B"/>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44" name="Google Shape;144;p48"/>
              <p:cNvSpPr/>
              <p:nvPr/>
            </p:nvSpPr>
            <p:spPr>
              <a:xfrm>
                <a:off x="2711450" y="2445544"/>
                <a:ext cx="652500" cy="723900"/>
              </a:xfrm>
              <a:custGeom>
                <a:rect b="b" l="l" r="r" t="t"/>
                <a:pathLst>
                  <a:path extrusionOk="0" h="120000" w="120000">
                    <a:moveTo>
                      <a:pt x="60000" y="120000"/>
                    </a:moveTo>
                    <a:cubicBezTo>
                      <a:pt x="46403" y="120000"/>
                      <a:pt x="17733" y="99733"/>
                      <a:pt x="8866" y="70933"/>
                    </a:cubicBezTo>
                    <a:cubicBezTo>
                      <a:pt x="0" y="41866"/>
                      <a:pt x="16847" y="0"/>
                      <a:pt x="60000" y="0"/>
                    </a:cubicBezTo>
                    <a:cubicBezTo>
                      <a:pt x="103152" y="0"/>
                      <a:pt x="120000" y="41866"/>
                      <a:pt x="110837" y="70933"/>
                    </a:cubicBezTo>
                    <a:cubicBezTo>
                      <a:pt x="102266" y="99733"/>
                      <a:pt x="73596" y="120000"/>
                      <a:pt x="60000" y="120000"/>
                    </a:cubicBezTo>
                    <a:close/>
                  </a:path>
                </a:pathLst>
              </a:custGeom>
              <a:solidFill>
                <a:srgbClr val="F6DBC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45" name="Google Shape;145;p48"/>
              <p:cNvSpPr/>
              <p:nvPr/>
            </p:nvSpPr>
            <p:spPr>
              <a:xfrm>
                <a:off x="2668588" y="2424907"/>
                <a:ext cx="690600" cy="498600"/>
              </a:xfrm>
              <a:custGeom>
                <a:rect b="b" l="l" r="r" t="t"/>
                <a:pathLst>
                  <a:path extrusionOk="0" h="120000" w="120000">
                    <a:moveTo>
                      <a:pt x="72279" y="57290"/>
                    </a:moveTo>
                    <a:cubicBezTo>
                      <a:pt x="82325" y="86322"/>
                      <a:pt x="86511" y="95225"/>
                      <a:pt x="99627" y="87483"/>
                    </a:cubicBezTo>
                    <a:cubicBezTo>
                      <a:pt x="113023" y="79741"/>
                      <a:pt x="110511" y="101419"/>
                      <a:pt x="108000" y="116516"/>
                    </a:cubicBezTo>
                    <a:cubicBezTo>
                      <a:pt x="120000" y="96000"/>
                      <a:pt x="118604" y="76258"/>
                      <a:pt x="114697" y="56129"/>
                    </a:cubicBezTo>
                    <a:cubicBezTo>
                      <a:pt x="110790" y="34064"/>
                      <a:pt x="90697" y="774"/>
                      <a:pt x="71720" y="1548"/>
                    </a:cubicBezTo>
                    <a:cubicBezTo>
                      <a:pt x="61395" y="0"/>
                      <a:pt x="45767" y="1935"/>
                      <a:pt x="29023" y="18193"/>
                    </a:cubicBezTo>
                    <a:cubicBezTo>
                      <a:pt x="0" y="47225"/>
                      <a:pt x="9767" y="112258"/>
                      <a:pt x="17581" y="120000"/>
                    </a:cubicBezTo>
                    <a:cubicBezTo>
                      <a:pt x="10046" y="60000"/>
                      <a:pt x="28465" y="72000"/>
                      <a:pt x="41302" y="40645"/>
                    </a:cubicBezTo>
                    <a:cubicBezTo>
                      <a:pt x="45488" y="26709"/>
                      <a:pt x="61674" y="25935"/>
                      <a:pt x="72279" y="57290"/>
                    </a:cubicBezTo>
                    <a:close/>
                  </a:path>
                </a:pathLst>
              </a:custGeom>
              <a:solidFill>
                <a:srgbClr val="BF974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146" name="Google Shape;146;p48"/>
            <p:cNvSpPr/>
            <p:nvPr/>
          </p:nvSpPr>
          <p:spPr>
            <a:xfrm>
              <a:off x="2712245" y="3384552"/>
              <a:ext cx="234900" cy="433500"/>
            </a:xfrm>
            <a:custGeom>
              <a:rect b="b" l="l" r="r" t="t"/>
              <a:pathLst>
                <a:path extrusionOk="0" h="120000" w="120000">
                  <a:moveTo>
                    <a:pt x="120000" y="119560"/>
                  </a:moveTo>
                  <a:lnTo>
                    <a:pt x="68108" y="119560"/>
                  </a:lnTo>
                  <a:lnTo>
                    <a:pt x="64864" y="119999"/>
                  </a:lnTo>
                  <a:lnTo>
                    <a:pt x="12972" y="93626"/>
                  </a:lnTo>
                  <a:lnTo>
                    <a:pt x="65675" y="74285"/>
                  </a:lnTo>
                  <a:lnTo>
                    <a:pt x="0" y="57582"/>
                  </a:lnTo>
                  <a:lnTo>
                    <a:pt x="43783" y="21098"/>
                  </a:lnTo>
                  <a:lnTo>
                    <a:pt x="60810" y="7032"/>
                  </a:lnTo>
                  <a:lnTo>
                    <a:pt x="90000" y="0"/>
                  </a:lnTo>
                  <a:lnTo>
                    <a:pt x="90000" y="16703"/>
                  </a:lnTo>
                  <a:lnTo>
                    <a:pt x="119189" y="119999"/>
                  </a:lnTo>
                  <a:lnTo>
                    <a:pt x="120000" y="119560"/>
                  </a:lnTo>
                  <a:close/>
                </a:path>
              </a:pathLst>
            </a:custGeom>
            <a:solidFill>
              <a:srgbClr val="EDEDED"/>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47" name="Google Shape;147;p48"/>
            <p:cNvSpPr/>
            <p:nvPr/>
          </p:nvSpPr>
          <p:spPr>
            <a:xfrm>
              <a:off x="3067845" y="3381377"/>
              <a:ext cx="231900" cy="436500"/>
            </a:xfrm>
            <a:custGeom>
              <a:rect b="b" l="l" r="r" t="t"/>
              <a:pathLst>
                <a:path extrusionOk="0" h="120000" w="120000">
                  <a:moveTo>
                    <a:pt x="54246" y="73745"/>
                  </a:moveTo>
                  <a:lnTo>
                    <a:pt x="108493" y="92509"/>
                  </a:lnTo>
                  <a:lnTo>
                    <a:pt x="55068" y="120000"/>
                  </a:lnTo>
                  <a:lnTo>
                    <a:pt x="51780" y="119563"/>
                  </a:lnTo>
                  <a:lnTo>
                    <a:pt x="0" y="119563"/>
                  </a:lnTo>
                  <a:lnTo>
                    <a:pt x="821" y="120000"/>
                  </a:lnTo>
                  <a:lnTo>
                    <a:pt x="30410" y="16145"/>
                  </a:lnTo>
                  <a:lnTo>
                    <a:pt x="30410" y="0"/>
                  </a:lnTo>
                  <a:lnTo>
                    <a:pt x="66575" y="8290"/>
                  </a:lnTo>
                  <a:lnTo>
                    <a:pt x="82191" y="22254"/>
                  </a:lnTo>
                  <a:lnTo>
                    <a:pt x="119999" y="56727"/>
                  </a:lnTo>
                  <a:lnTo>
                    <a:pt x="54246" y="73745"/>
                  </a:lnTo>
                  <a:close/>
                </a:path>
              </a:pathLst>
            </a:custGeom>
            <a:solidFill>
              <a:srgbClr val="EDEDED"/>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48" name="Google Shape;148;p48"/>
            <p:cNvSpPr/>
            <p:nvPr/>
          </p:nvSpPr>
          <p:spPr>
            <a:xfrm>
              <a:off x="5316538" y="1786732"/>
              <a:ext cx="379500" cy="960300"/>
            </a:xfrm>
            <a:custGeom>
              <a:rect b="b" l="l" r="r" t="t"/>
              <a:pathLst>
                <a:path extrusionOk="0" h="120000" w="120000">
                  <a:moveTo>
                    <a:pt x="43220" y="10836"/>
                  </a:moveTo>
                  <a:cubicBezTo>
                    <a:pt x="47796" y="5016"/>
                    <a:pt x="82881" y="0"/>
                    <a:pt x="97118" y="20668"/>
                  </a:cubicBezTo>
                  <a:cubicBezTo>
                    <a:pt x="111355" y="41337"/>
                    <a:pt x="104237" y="48762"/>
                    <a:pt x="112372" y="55986"/>
                  </a:cubicBezTo>
                  <a:cubicBezTo>
                    <a:pt x="120000" y="63411"/>
                    <a:pt x="101694" y="120000"/>
                    <a:pt x="57457" y="119799"/>
                  </a:cubicBezTo>
                  <a:cubicBezTo>
                    <a:pt x="10169" y="119598"/>
                    <a:pt x="0" y="65418"/>
                    <a:pt x="9152" y="54381"/>
                  </a:cubicBezTo>
                  <a:cubicBezTo>
                    <a:pt x="18813" y="43545"/>
                    <a:pt x="10169" y="10836"/>
                    <a:pt x="43220" y="10836"/>
                  </a:cubicBezTo>
                </a:path>
              </a:pathLst>
            </a:custGeom>
            <a:solidFill>
              <a:srgbClr val="60534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49" name="Google Shape;149;p48"/>
            <p:cNvSpPr/>
            <p:nvPr/>
          </p:nvSpPr>
          <p:spPr>
            <a:xfrm>
              <a:off x="5702300" y="1786732"/>
              <a:ext cx="379500" cy="960300"/>
            </a:xfrm>
            <a:custGeom>
              <a:rect b="b" l="l" r="r" t="t"/>
              <a:pathLst>
                <a:path extrusionOk="0" h="120000" w="120000">
                  <a:moveTo>
                    <a:pt x="76455" y="10836"/>
                  </a:moveTo>
                  <a:cubicBezTo>
                    <a:pt x="71898" y="5016"/>
                    <a:pt x="36962" y="0"/>
                    <a:pt x="22784" y="20668"/>
                  </a:cubicBezTo>
                  <a:cubicBezTo>
                    <a:pt x="8607" y="41337"/>
                    <a:pt x="15696" y="48762"/>
                    <a:pt x="7594" y="55986"/>
                  </a:cubicBezTo>
                  <a:cubicBezTo>
                    <a:pt x="0" y="63411"/>
                    <a:pt x="18734" y="120000"/>
                    <a:pt x="62278" y="119799"/>
                  </a:cubicBezTo>
                  <a:cubicBezTo>
                    <a:pt x="109367" y="119598"/>
                    <a:pt x="120000" y="65418"/>
                    <a:pt x="110379" y="54381"/>
                  </a:cubicBezTo>
                  <a:cubicBezTo>
                    <a:pt x="101265" y="43545"/>
                    <a:pt x="109367" y="10836"/>
                    <a:pt x="76455" y="10836"/>
                  </a:cubicBezTo>
                </a:path>
              </a:pathLst>
            </a:custGeom>
            <a:solidFill>
              <a:srgbClr val="60534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50" name="Google Shape;150;p48"/>
            <p:cNvSpPr/>
            <p:nvPr/>
          </p:nvSpPr>
          <p:spPr>
            <a:xfrm>
              <a:off x="5116513" y="2553494"/>
              <a:ext cx="1182600" cy="442800"/>
            </a:xfrm>
            <a:custGeom>
              <a:rect b="b" l="l" r="r" t="t"/>
              <a:pathLst>
                <a:path extrusionOk="0" h="120000" w="120000">
                  <a:moveTo>
                    <a:pt x="71316" y="0"/>
                  </a:moveTo>
                  <a:cubicBezTo>
                    <a:pt x="71153" y="1304"/>
                    <a:pt x="48195" y="2173"/>
                    <a:pt x="48032" y="3043"/>
                  </a:cubicBezTo>
                  <a:cubicBezTo>
                    <a:pt x="40705" y="30434"/>
                    <a:pt x="25237" y="35652"/>
                    <a:pt x="12862" y="43043"/>
                  </a:cubicBezTo>
                  <a:cubicBezTo>
                    <a:pt x="488" y="50434"/>
                    <a:pt x="0" y="92173"/>
                    <a:pt x="0" y="120000"/>
                  </a:cubicBezTo>
                  <a:cubicBezTo>
                    <a:pt x="120000" y="120000"/>
                    <a:pt x="120000" y="120000"/>
                    <a:pt x="120000" y="120000"/>
                  </a:cubicBezTo>
                  <a:cubicBezTo>
                    <a:pt x="120000" y="92173"/>
                    <a:pt x="119837" y="50434"/>
                    <a:pt x="107137" y="43043"/>
                  </a:cubicBezTo>
                  <a:cubicBezTo>
                    <a:pt x="94599" y="35217"/>
                    <a:pt x="78154" y="28695"/>
                    <a:pt x="71316" y="0"/>
                  </a:cubicBezTo>
                </a:path>
              </a:pathLst>
            </a:custGeom>
            <a:solidFill>
              <a:srgbClr val="C9383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51" name="Google Shape;151;p48"/>
            <p:cNvSpPr/>
            <p:nvPr/>
          </p:nvSpPr>
          <p:spPr>
            <a:xfrm>
              <a:off x="5588000" y="2553494"/>
              <a:ext cx="238200" cy="442800"/>
            </a:xfrm>
            <a:custGeom>
              <a:rect b="b" l="l" r="r" t="t"/>
              <a:pathLst>
                <a:path extrusionOk="0" h="120000" w="120000">
                  <a:moveTo>
                    <a:pt x="120000" y="3043"/>
                  </a:moveTo>
                  <a:cubicBezTo>
                    <a:pt x="120000" y="17826"/>
                    <a:pt x="120000" y="17826"/>
                    <a:pt x="120000" y="17826"/>
                  </a:cubicBezTo>
                  <a:cubicBezTo>
                    <a:pt x="91006" y="120000"/>
                    <a:pt x="91006" y="120000"/>
                    <a:pt x="91006" y="120000"/>
                  </a:cubicBezTo>
                  <a:cubicBezTo>
                    <a:pt x="28993" y="120000"/>
                    <a:pt x="28993" y="120000"/>
                    <a:pt x="28993" y="120000"/>
                  </a:cubicBezTo>
                  <a:cubicBezTo>
                    <a:pt x="0" y="19130"/>
                    <a:pt x="0" y="19130"/>
                    <a:pt x="0" y="19130"/>
                  </a:cubicBezTo>
                  <a:cubicBezTo>
                    <a:pt x="0" y="3043"/>
                    <a:pt x="0" y="3043"/>
                    <a:pt x="0" y="3043"/>
                  </a:cubicBezTo>
                  <a:cubicBezTo>
                    <a:pt x="805" y="3043"/>
                    <a:pt x="805" y="3043"/>
                    <a:pt x="805" y="3043"/>
                  </a:cubicBezTo>
                  <a:cubicBezTo>
                    <a:pt x="1610" y="2173"/>
                    <a:pt x="115167" y="1304"/>
                    <a:pt x="115973" y="0"/>
                  </a:cubicBezTo>
                  <a:cubicBezTo>
                    <a:pt x="117583" y="869"/>
                    <a:pt x="118389" y="1739"/>
                    <a:pt x="120000" y="3043"/>
                  </a:cubicBezTo>
                  <a:close/>
                </a:path>
              </a:pathLst>
            </a:custGeom>
            <a:solidFill>
              <a:srgbClr val="C9383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52" name="Google Shape;152;p48"/>
            <p:cNvSpPr/>
            <p:nvPr/>
          </p:nvSpPr>
          <p:spPr>
            <a:xfrm>
              <a:off x="5589588" y="2155032"/>
              <a:ext cx="234900" cy="571500"/>
            </a:xfrm>
            <a:custGeom>
              <a:rect b="b" l="l" r="r" t="t"/>
              <a:pathLst>
                <a:path extrusionOk="0" h="120000" w="120000">
                  <a:moveTo>
                    <a:pt x="0" y="33033"/>
                  </a:moveTo>
                  <a:cubicBezTo>
                    <a:pt x="0" y="73820"/>
                    <a:pt x="0" y="73820"/>
                    <a:pt x="0" y="73820"/>
                  </a:cubicBezTo>
                  <a:cubicBezTo>
                    <a:pt x="0" y="93707"/>
                    <a:pt x="0" y="93707"/>
                    <a:pt x="0" y="93707"/>
                  </a:cubicBezTo>
                  <a:cubicBezTo>
                    <a:pt x="30204" y="119325"/>
                    <a:pt x="84081" y="120000"/>
                    <a:pt x="120000" y="93707"/>
                  </a:cubicBezTo>
                  <a:cubicBezTo>
                    <a:pt x="120000" y="73820"/>
                    <a:pt x="120000" y="73820"/>
                    <a:pt x="120000" y="73820"/>
                  </a:cubicBezTo>
                  <a:cubicBezTo>
                    <a:pt x="120000" y="33033"/>
                    <a:pt x="120000" y="33033"/>
                    <a:pt x="120000" y="33033"/>
                  </a:cubicBezTo>
                  <a:cubicBezTo>
                    <a:pt x="120000" y="0"/>
                    <a:pt x="0" y="0"/>
                    <a:pt x="0" y="33033"/>
                  </a:cubicBezTo>
                </a:path>
              </a:pathLst>
            </a:custGeom>
            <a:solidFill>
              <a:srgbClr val="F6DCB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53" name="Google Shape;153;p48"/>
            <p:cNvSpPr/>
            <p:nvPr/>
          </p:nvSpPr>
          <p:spPr>
            <a:xfrm>
              <a:off x="5927725" y="2164557"/>
              <a:ext cx="120600" cy="179400"/>
            </a:xfrm>
            <a:custGeom>
              <a:rect b="b" l="l" r="r" t="t"/>
              <a:pathLst>
                <a:path extrusionOk="0" h="120000" w="120000">
                  <a:moveTo>
                    <a:pt x="91200" y="7567"/>
                  </a:moveTo>
                  <a:cubicBezTo>
                    <a:pt x="68800" y="0"/>
                    <a:pt x="35200" y="18378"/>
                    <a:pt x="17600" y="46486"/>
                  </a:cubicBezTo>
                  <a:cubicBezTo>
                    <a:pt x="0" y="75675"/>
                    <a:pt x="4800" y="104864"/>
                    <a:pt x="28800" y="112432"/>
                  </a:cubicBezTo>
                  <a:cubicBezTo>
                    <a:pt x="52800" y="120000"/>
                    <a:pt x="84800" y="101621"/>
                    <a:pt x="102400" y="73513"/>
                  </a:cubicBezTo>
                  <a:cubicBezTo>
                    <a:pt x="120000" y="44324"/>
                    <a:pt x="115200" y="15135"/>
                    <a:pt x="91200" y="7567"/>
                  </a:cubicBezTo>
                  <a:close/>
                </a:path>
              </a:pathLst>
            </a:custGeom>
            <a:solidFill>
              <a:srgbClr val="F6DCB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54" name="Google Shape;154;p48"/>
            <p:cNvSpPr/>
            <p:nvPr/>
          </p:nvSpPr>
          <p:spPr>
            <a:xfrm>
              <a:off x="5365750" y="2164557"/>
              <a:ext cx="122100" cy="179400"/>
            </a:xfrm>
            <a:custGeom>
              <a:rect b="b" l="l" r="r" t="t"/>
              <a:pathLst>
                <a:path extrusionOk="0" h="120000" w="120000">
                  <a:moveTo>
                    <a:pt x="28421" y="7567"/>
                  </a:moveTo>
                  <a:cubicBezTo>
                    <a:pt x="52105" y="0"/>
                    <a:pt x="85263" y="18378"/>
                    <a:pt x="102631" y="46486"/>
                  </a:cubicBezTo>
                  <a:cubicBezTo>
                    <a:pt x="120000" y="75675"/>
                    <a:pt x="113684" y="104864"/>
                    <a:pt x="91578" y="112432"/>
                  </a:cubicBezTo>
                  <a:cubicBezTo>
                    <a:pt x="67894" y="120000"/>
                    <a:pt x="34736" y="101621"/>
                    <a:pt x="17368" y="73513"/>
                  </a:cubicBezTo>
                  <a:cubicBezTo>
                    <a:pt x="0" y="44324"/>
                    <a:pt x="4736" y="15135"/>
                    <a:pt x="28421" y="7567"/>
                  </a:cubicBezTo>
                  <a:close/>
                </a:path>
              </a:pathLst>
            </a:custGeom>
            <a:solidFill>
              <a:srgbClr val="F6DCB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55" name="Google Shape;155;p48"/>
            <p:cNvSpPr/>
            <p:nvPr/>
          </p:nvSpPr>
          <p:spPr>
            <a:xfrm>
              <a:off x="5589588" y="2458244"/>
              <a:ext cx="234900" cy="81000"/>
            </a:xfrm>
            <a:custGeom>
              <a:rect b="b" l="l" r="r" t="t"/>
              <a:pathLst>
                <a:path extrusionOk="0" h="120000" w="120000">
                  <a:moveTo>
                    <a:pt x="120000" y="0"/>
                  </a:moveTo>
                  <a:cubicBezTo>
                    <a:pt x="0" y="0"/>
                    <a:pt x="0" y="0"/>
                    <a:pt x="0" y="0"/>
                  </a:cubicBezTo>
                  <a:cubicBezTo>
                    <a:pt x="0" y="11764"/>
                    <a:pt x="0" y="11764"/>
                    <a:pt x="0" y="11764"/>
                  </a:cubicBezTo>
                  <a:cubicBezTo>
                    <a:pt x="0" y="11764"/>
                    <a:pt x="37551" y="120000"/>
                    <a:pt x="59591" y="120000"/>
                  </a:cubicBezTo>
                  <a:cubicBezTo>
                    <a:pt x="81632" y="120000"/>
                    <a:pt x="120000" y="9411"/>
                    <a:pt x="120000" y="9411"/>
                  </a:cubicBezTo>
                  <a:cubicBezTo>
                    <a:pt x="120000" y="0"/>
                    <a:pt x="120000" y="0"/>
                    <a:pt x="120000" y="0"/>
                  </a:cubicBezTo>
                </a:path>
              </a:pathLst>
            </a:custGeom>
            <a:solidFill>
              <a:srgbClr val="C5B094"/>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56" name="Google Shape;156;p48"/>
            <p:cNvSpPr/>
            <p:nvPr/>
          </p:nvSpPr>
          <p:spPr>
            <a:xfrm>
              <a:off x="5381625" y="1791494"/>
              <a:ext cx="652500" cy="722400"/>
            </a:xfrm>
            <a:custGeom>
              <a:rect b="b" l="l" r="r" t="t"/>
              <a:pathLst>
                <a:path extrusionOk="0" h="120000" w="120000">
                  <a:moveTo>
                    <a:pt x="60000" y="120000"/>
                  </a:moveTo>
                  <a:cubicBezTo>
                    <a:pt x="46403" y="120000"/>
                    <a:pt x="17733" y="99733"/>
                    <a:pt x="8866" y="70933"/>
                  </a:cubicBezTo>
                  <a:cubicBezTo>
                    <a:pt x="0" y="41866"/>
                    <a:pt x="16847" y="0"/>
                    <a:pt x="60000" y="0"/>
                  </a:cubicBezTo>
                  <a:cubicBezTo>
                    <a:pt x="103152" y="0"/>
                    <a:pt x="120000" y="41866"/>
                    <a:pt x="110837" y="70933"/>
                  </a:cubicBezTo>
                  <a:cubicBezTo>
                    <a:pt x="102266" y="99733"/>
                    <a:pt x="73596" y="120000"/>
                    <a:pt x="60000" y="120000"/>
                  </a:cubicBezTo>
                  <a:close/>
                </a:path>
              </a:pathLst>
            </a:custGeom>
            <a:solidFill>
              <a:srgbClr val="F6DCB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57" name="Google Shape;157;p48"/>
            <p:cNvSpPr/>
            <p:nvPr/>
          </p:nvSpPr>
          <p:spPr>
            <a:xfrm>
              <a:off x="5368925" y="1774032"/>
              <a:ext cx="657300" cy="493800"/>
            </a:xfrm>
            <a:custGeom>
              <a:rect b="b" l="l" r="r" t="t"/>
              <a:pathLst>
                <a:path extrusionOk="0" h="120000" w="120000">
                  <a:moveTo>
                    <a:pt x="115012" y="55714"/>
                  </a:moveTo>
                  <a:cubicBezTo>
                    <a:pt x="110904" y="33506"/>
                    <a:pt x="89779" y="0"/>
                    <a:pt x="69828" y="779"/>
                  </a:cubicBezTo>
                  <a:cubicBezTo>
                    <a:pt x="66894" y="389"/>
                    <a:pt x="63667" y="0"/>
                    <a:pt x="59853" y="389"/>
                  </a:cubicBezTo>
                  <a:cubicBezTo>
                    <a:pt x="56332" y="0"/>
                    <a:pt x="53105" y="389"/>
                    <a:pt x="50171" y="779"/>
                  </a:cubicBezTo>
                  <a:cubicBezTo>
                    <a:pt x="30220" y="0"/>
                    <a:pt x="9095" y="33506"/>
                    <a:pt x="4694" y="55714"/>
                  </a:cubicBezTo>
                  <a:cubicBezTo>
                    <a:pt x="1466" y="73636"/>
                    <a:pt x="0" y="91168"/>
                    <a:pt x="8215" y="109090"/>
                  </a:cubicBezTo>
                  <a:cubicBezTo>
                    <a:pt x="9388" y="114545"/>
                    <a:pt x="11149" y="118441"/>
                    <a:pt x="12909" y="120000"/>
                  </a:cubicBezTo>
                  <a:cubicBezTo>
                    <a:pt x="11149" y="106363"/>
                    <a:pt x="10855" y="96233"/>
                    <a:pt x="11442" y="88441"/>
                  </a:cubicBezTo>
                  <a:cubicBezTo>
                    <a:pt x="12909" y="85324"/>
                    <a:pt x="15843" y="84545"/>
                    <a:pt x="20831" y="87272"/>
                  </a:cubicBezTo>
                  <a:cubicBezTo>
                    <a:pt x="34621" y="95064"/>
                    <a:pt x="39022" y="86103"/>
                    <a:pt x="49290" y="56883"/>
                  </a:cubicBezTo>
                  <a:cubicBezTo>
                    <a:pt x="52518" y="47922"/>
                    <a:pt x="55158" y="37402"/>
                    <a:pt x="59853" y="37402"/>
                  </a:cubicBezTo>
                  <a:cubicBezTo>
                    <a:pt x="64841" y="37402"/>
                    <a:pt x="67481" y="47922"/>
                    <a:pt x="70415" y="56883"/>
                  </a:cubicBezTo>
                  <a:cubicBezTo>
                    <a:pt x="80977" y="86103"/>
                    <a:pt x="85378" y="95064"/>
                    <a:pt x="99168" y="87272"/>
                  </a:cubicBezTo>
                  <a:cubicBezTo>
                    <a:pt x="104156" y="84545"/>
                    <a:pt x="107090" y="85324"/>
                    <a:pt x="108557" y="88441"/>
                  </a:cubicBezTo>
                  <a:cubicBezTo>
                    <a:pt x="109144" y="96233"/>
                    <a:pt x="108850" y="106363"/>
                    <a:pt x="107090" y="120000"/>
                  </a:cubicBezTo>
                  <a:cubicBezTo>
                    <a:pt x="108850" y="118441"/>
                    <a:pt x="110317" y="114545"/>
                    <a:pt x="111784" y="109090"/>
                  </a:cubicBezTo>
                  <a:cubicBezTo>
                    <a:pt x="120000" y="91168"/>
                    <a:pt x="118533" y="73636"/>
                    <a:pt x="115012" y="55714"/>
                  </a:cubicBezTo>
                  <a:close/>
                </a:path>
              </a:pathLst>
            </a:custGeom>
            <a:solidFill>
              <a:srgbClr val="60534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58" name="Google Shape;158;p48"/>
            <p:cNvSpPr/>
            <p:nvPr/>
          </p:nvSpPr>
          <p:spPr>
            <a:xfrm>
              <a:off x="5413375" y="2563019"/>
              <a:ext cx="233400" cy="433500"/>
            </a:xfrm>
            <a:custGeom>
              <a:rect b="b" l="l" r="r" t="t"/>
              <a:pathLst>
                <a:path extrusionOk="0" h="120000" w="120000">
                  <a:moveTo>
                    <a:pt x="120000" y="119560"/>
                  </a:moveTo>
                  <a:lnTo>
                    <a:pt x="68571" y="119560"/>
                  </a:lnTo>
                  <a:lnTo>
                    <a:pt x="65306" y="119999"/>
                  </a:lnTo>
                  <a:lnTo>
                    <a:pt x="12244" y="94065"/>
                  </a:lnTo>
                  <a:lnTo>
                    <a:pt x="66122" y="74285"/>
                  </a:lnTo>
                  <a:lnTo>
                    <a:pt x="0" y="58021"/>
                  </a:lnTo>
                  <a:lnTo>
                    <a:pt x="43265" y="21538"/>
                  </a:lnTo>
                  <a:lnTo>
                    <a:pt x="60408" y="7032"/>
                  </a:lnTo>
                  <a:lnTo>
                    <a:pt x="89795" y="0"/>
                  </a:lnTo>
                  <a:lnTo>
                    <a:pt x="89795" y="17142"/>
                  </a:lnTo>
                  <a:lnTo>
                    <a:pt x="119183" y="119999"/>
                  </a:lnTo>
                  <a:lnTo>
                    <a:pt x="120000" y="119560"/>
                  </a:lnTo>
                  <a:close/>
                </a:path>
              </a:pathLst>
            </a:custGeom>
            <a:solidFill>
              <a:srgbClr val="EDEDED"/>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59" name="Google Shape;159;p48"/>
            <p:cNvSpPr/>
            <p:nvPr/>
          </p:nvSpPr>
          <p:spPr>
            <a:xfrm>
              <a:off x="5767388" y="2559844"/>
              <a:ext cx="233400" cy="436500"/>
            </a:xfrm>
            <a:custGeom>
              <a:rect b="b" l="l" r="r" t="t"/>
              <a:pathLst>
                <a:path extrusionOk="0" h="120000" w="120000">
                  <a:moveTo>
                    <a:pt x="53877" y="73745"/>
                  </a:moveTo>
                  <a:lnTo>
                    <a:pt x="108571" y="92945"/>
                  </a:lnTo>
                  <a:lnTo>
                    <a:pt x="54693" y="120000"/>
                  </a:lnTo>
                  <a:lnTo>
                    <a:pt x="51428" y="119563"/>
                  </a:lnTo>
                  <a:lnTo>
                    <a:pt x="0" y="119563"/>
                  </a:lnTo>
                  <a:lnTo>
                    <a:pt x="816" y="120000"/>
                  </a:lnTo>
                  <a:lnTo>
                    <a:pt x="30204" y="16581"/>
                  </a:lnTo>
                  <a:lnTo>
                    <a:pt x="30204" y="0"/>
                  </a:lnTo>
                  <a:lnTo>
                    <a:pt x="66122" y="8290"/>
                  </a:lnTo>
                  <a:lnTo>
                    <a:pt x="81632" y="22690"/>
                  </a:lnTo>
                  <a:lnTo>
                    <a:pt x="120000" y="57163"/>
                  </a:lnTo>
                  <a:lnTo>
                    <a:pt x="53877" y="73745"/>
                  </a:lnTo>
                  <a:close/>
                </a:path>
              </a:pathLst>
            </a:custGeom>
            <a:solidFill>
              <a:srgbClr val="EDEDED"/>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60" name="Google Shape;160;p48"/>
            <p:cNvSpPr/>
            <p:nvPr/>
          </p:nvSpPr>
          <p:spPr>
            <a:xfrm>
              <a:off x="5621338" y="3086894"/>
              <a:ext cx="1247700" cy="565200"/>
            </a:xfrm>
            <a:custGeom>
              <a:rect b="b" l="l" r="r" t="t"/>
              <a:pathLst>
                <a:path extrusionOk="0" h="120000" w="120000">
                  <a:moveTo>
                    <a:pt x="48030" y="0"/>
                  </a:moveTo>
                  <a:cubicBezTo>
                    <a:pt x="21467" y="25568"/>
                    <a:pt x="13436" y="39204"/>
                    <a:pt x="10347" y="45340"/>
                  </a:cubicBezTo>
                  <a:cubicBezTo>
                    <a:pt x="5559" y="54886"/>
                    <a:pt x="2779" y="90000"/>
                    <a:pt x="0" y="120000"/>
                  </a:cubicBezTo>
                  <a:cubicBezTo>
                    <a:pt x="59922" y="120000"/>
                    <a:pt x="59922" y="120000"/>
                    <a:pt x="59922" y="120000"/>
                  </a:cubicBezTo>
                  <a:cubicBezTo>
                    <a:pt x="119999" y="120000"/>
                    <a:pt x="119999" y="120000"/>
                    <a:pt x="119999" y="120000"/>
                  </a:cubicBezTo>
                  <a:cubicBezTo>
                    <a:pt x="117065" y="90000"/>
                    <a:pt x="114440" y="54886"/>
                    <a:pt x="109652" y="45340"/>
                  </a:cubicBezTo>
                  <a:cubicBezTo>
                    <a:pt x="106409" y="39204"/>
                    <a:pt x="98841" y="25909"/>
                    <a:pt x="72277" y="340"/>
                  </a:cubicBezTo>
                  <a:cubicBezTo>
                    <a:pt x="48030" y="0"/>
                    <a:pt x="48030" y="0"/>
                    <a:pt x="48030" y="0"/>
                  </a:cubicBezTo>
                </a:path>
              </a:pathLst>
            </a:custGeom>
            <a:solidFill>
              <a:srgbClr val="FFDEC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61" name="Google Shape;161;p48"/>
            <p:cNvSpPr/>
            <p:nvPr/>
          </p:nvSpPr>
          <p:spPr>
            <a:xfrm>
              <a:off x="5621338" y="3086894"/>
              <a:ext cx="1247700" cy="565200"/>
            </a:xfrm>
            <a:custGeom>
              <a:rect b="b" l="l" r="r" t="t"/>
              <a:pathLst>
                <a:path extrusionOk="0" h="120000" w="120000">
                  <a:moveTo>
                    <a:pt x="48030" y="0"/>
                  </a:moveTo>
                  <a:cubicBezTo>
                    <a:pt x="21467" y="25568"/>
                    <a:pt x="13436" y="39204"/>
                    <a:pt x="10347" y="45340"/>
                  </a:cubicBezTo>
                  <a:cubicBezTo>
                    <a:pt x="5559" y="54886"/>
                    <a:pt x="2779" y="90000"/>
                    <a:pt x="0" y="120000"/>
                  </a:cubicBezTo>
                  <a:cubicBezTo>
                    <a:pt x="59922" y="120000"/>
                    <a:pt x="59922" y="120000"/>
                    <a:pt x="59922" y="120000"/>
                  </a:cubicBezTo>
                  <a:cubicBezTo>
                    <a:pt x="119999" y="120000"/>
                    <a:pt x="119999" y="120000"/>
                    <a:pt x="119999" y="120000"/>
                  </a:cubicBezTo>
                  <a:cubicBezTo>
                    <a:pt x="117065" y="90000"/>
                    <a:pt x="114440" y="54886"/>
                    <a:pt x="109652" y="45340"/>
                  </a:cubicBezTo>
                  <a:cubicBezTo>
                    <a:pt x="106409" y="39204"/>
                    <a:pt x="98841" y="25909"/>
                    <a:pt x="72277" y="340"/>
                  </a:cubicBezTo>
                  <a:cubicBezTo>
                    <a:pt x="48030" y="0"/>
                    <a:pt x="48030" y="0"/>
                    <a:pt x="48030" y="0"/>
                  </a:cubicBezTo>
                </a:path>
              </a:pathLst>
            </a:custGeom>
            <a:solidFill>
              <a:srgbClr val="BFBFB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62" name="Google Shape;162;p48"/>
            <p:cNvSpPr/>
            <p:nvPr/>
          </p:nvSpPr>
          <p:spPr>
            <a:xfrm>
              <a:off x="6110288" y="2680494"/>
              <a:ext cx="268200" cy="560400"/>
            </a:xfrm>
            <a:custGeom>
              <a:rect b="b" l="l" r="r" t="t"/>
              <a:pathLst>
                <a:path extrusionOk="0" h="120000" w="120000">
                  <a:moveTo>
                    <a:pt x="0" y="35071"/>
                  </a:moveTo>
                  <a:cubicBezTo>
                    <a:pt x="0" y="79083"/>
                    <a:pt x="0" y="79083"/>
                    <a:pt x="0" y="79083"/>
                  </a:cubicBezTo>
                  <a:cubicBezTo>
                    <a:pt x="0" y="100744"/>
                    <a:pt x="0" y="100744"/>
                    <a:pt x="0" y="100744"/>
                  </a:cubicBezTo>
                  <a:cubicBezTo>
                    <a:pt x="33053" y="119312"/>
                    <a:pt x="86946" y="120000"/>
                    <a:pt x="120000" y="100744"/>
                  </a:cubicBezTo>
                  <a:cubicBezTo>
                    <a:pt x="120000" y="79083"/>
                    <a:pt x="120000" y="79083"/>
                    <a:pt x="120000" y="79083"/>
                  </a:cubicBezTo>
                  <a:cubicBezTo>
                    <a:pt x="120000" y="35071"/>
                    <a:pt x="120000" y="35071"/>
                    <a:pt x="120000" y="35071"/>
                  </a:cubicBezTo>
                  <a:cubicBezTo>
                    <a:pt x="120000" y="0"/>
                    <a:pt x="0" y="0"/>
                    <a:pt x="0" y="35071"/>
                  </a:cubicBezTo>
                </a:path>
              </a:pathLst>
            </a:custGeom>
            <a:solidFill>
              <a:srgbClr val="DBB18A"/>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63" name="Google Shape;163;p48"/>
            <p:cNvSpPr/>
            <p:nvPr/>
          </p:nvSpPr>
          <p:spPr>
            <a:xfrm>
              <a:off x="5934075" y="2645569"/>
              <a:ext cx="112800" cy="163500"/>
            </a:xfrm>
            <a:custGeom>
              <a:rect b="b" l="l" r="r" t="t"/>
              <a:pathLst>
                <a:path extrusionOk="0" h="120000" w="120000">
                  <a:moveTo>
                    <a:pt x="32571" y="5882"/>
                  </a:moveTo>
                  <a:cubicBezTo>
                    <a:pt x="58285" y="0"/>
                    <a:pt x="90857" y="20000"/>
                    <a:pt x="104571" y="49411"/>
                  </a:cubicBezTo>
                  <a:cubicBezTo>
                    <a:pt x="120000" y="78823"/>
                    <a:pt x="109714" y="108235"/>
                    <a:pt x="85714" y="114117"/>
                  </a:cubicBezTo>
                  <a:cubicBezTo>
                    <a:pt x="60000" y="120000"/>
                    <a:pt x="27428" y="100000"/>
                    <a:pt x="13714" y="70588"/>
                  </a:cubicBezTo>
                  <a:cubicBezTo>
                    <a:pt x="0" y="40000"/>
                    <a:pt x="8571" y="11764"/>
                    <a:pt x="32571" y="5882"/>
                  </a:cubicBezTo>
                  <a:close/>
                </a:path>
              </a:pathLst>
            </a:custGeom>
            <a:solidFill>
              <a:srgbClr val="F6D1A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64" name="Google Shape;164;p48"/>
            <p:cNvSpPr/>
            <p:nvPr/>
          </p:nvSpPr>
          <p:spPr>
            <a:xfrm>
              <a:off x="6442075" y="2645569"/>
              <a:ext cx="111000" cy="163500"/>
            </a:xfrm>
            <a:custGeom>
              <a:rect b="b" l="l" r="r" t="t"/>
              <a:pathLst>
                <a:path extrusionOk="0" h="120000" w="120000">
                  <a:moveTo>
                    <a:pt x="85714" y="5882"/>
                  </a:moveTo>
                  <a:cubicBezTo>
                    <a:pt x="61714" y="0"/>
                    <a:pt x="29142" y="20000"/>
                    <a:pt x="15428" y="49411"/>
                  </a:cubicBezTo>
                  <a:cubicBezTo>
                    <a:pt x="0" y="78823"/>
                    <a:pt x="8571" y="108235"/>
                    <a:pt x="34285" y="114117"/>
                  </a:cubicBezTo>
                  <a:cubicBezTo>
                    <a:pt x="60000" y="120000"/>
                    <a:pt x="92571" y="100000"/>
                    <a:pt x="106285" y="70588"/>
                  </a:cubicBezTo>
                  <a:cubicBezTo>
                    <a:pt x="120000" y="40000"/>
                    <a:pt x="111428" y="11764"/>
                    <a:pt x="85714" y="5882"/>
                  </a:cubicBezTo>
                  <a:close/>
                </a:path>
              </a:pathLst>
            </a:custGeom>
            <a:solidFill>
              <a:srgbClr val="F6D1A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65" name="Google Shape;165;p48"/>
            <p:cNvSpPr/>
            <p:nvPr/>
          </p:nvSpPr>
          <p:spPr>
            <a:xfrm>
              <a:off x="6186488" y="3217069"/>
              <a:ext cx="115800" cy="112800"/>
            </a:xfrm>
            <a:custGeom>
              <a:rect b="b" l="l" r="r" t="t"/>
              <a:pathLst>
                <a:path extrusionOk="0" h="120000" w="120000">
                  <a:moveTo>
                    <a:pt x="0" y="66857"/>
                  </a:moveTo>
                  <a:cubicBezTo>
                    <a:pt x="35000" y="120000"/>
                    <a:pt x="35000" y="120000"/>
                    <a:pt x="35000" y="120000"/>
                  </a:cubicBezTo>
                  <a:cubicBezTo>
                    <a:pt x="51666" y="120000"/>
                    <a:pt x="70000" y="120000"/>
                    <a:pt x="86666" y="120000"/>
                  </a:cubicBezTo>
                  <a:cubicBezTo>
                    <a:pt x="120000" y="66857"/>
                    <a:pt x="120000" y="66857"/>
                    <a:pt x="120000" y="66857"/>
                  </a:cubicBezTo>
                  <a:cubicBezTo>
                    <a:pt x="61666" y="0"/>
                    <a:pt x="61666" y="0"/>
                    <a:pt x="61666" y="0"/>
                  </a:cubicBezTo>
                  <a:cubicBezTo>
                    <a:pt x="0" y="66857"/>
                    <a:pt x="0" y="66857"/>
                    <a:pt x="0" y="66857"/>
                  </a:cubicBezTo>
                </a:path>
              </a:pathLst>
            </a:custGeom>
            <a:solidFill>
              <a:srgbClr val="343434"/>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66" name="Google Shape;166;p48"/>
            <p:cNvSpPr/>
            <p:nvPr/>
          </p:nvSpPr>
          <p:spPr>
            <a:xfrm>
              <a:off x="6173788" y="3329782"/>
              <a:ext cx="142800" cy="322200"/>
            </a:xfrm>
            <a:custGeom>
              <a:rect b="b" l="l" r="r" t="t"/>
              <a:pathLst>
                <a:path extrusionOk="0" h="120000" w="120000">
                  <a:moveTo>
                    <a:pt x="38666" y="0"/>
                  </a:moveTo>
                  <a:lnTo>
                    <a:pt x="0" y="120000"/>
                  </a:lnTo>
                  <a:lnTo>
                    <a:pt x="120000" y="120000"/>
                  </a:lnTo>
                  <a:lnTo>
                    <a:pt x="80000" y="0"/>
                  </a:lnTo>
                  <a:lnTo>
                    <a:pt x="38666" y="0"/>
                  </a:lnTo>
                  <a:close/>
                </a:path>
              </a:pathLst>
            </a:custGeom>
            <a:solidFill>
              <a:srgbClr val="343434"/>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67" name="Google Shape;167;p48"/>
            <p:cNvSpPr/>
            <p:nvPr/>
          </p:nvSpPr>
          <p:spPr>
            <a:xfrm>
              <a:off x="6173788" y="3329782"/>
              <a:ext cx="142800" cy="322200"/>
            </a:xfrm>
            <a:custGeom>
              <a:rect b="b" l="l" r="r" t="t"/>
              <a:pathLst>
                <a:path extrusionOk="0" h="120000" w="120000">
                  <a:moveTo>
                    <a:pt x="38666" y="0"/>
                  </a:moveTo>
                  <a:lnTo>
                    <a:pt x="0" y="120000"/>
                  </a:lnTo>
                  <a:lnTo>
                    <a:pt x="120000" y="120000"/>
                  </a:lnTo>
                  <a:lnTo>
                    <a:pt x="80000" y="0"/>
                  </a:lnTo>
                  <a:lnTo>
                    <a:pt x="38666"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68" name="Google Shape;168;p48"/>
            <p:cNvSpPr/>
            <p:nvPr/>
          </p:nvSpPr>
          <p:spPr>
            <a:xfrm>
              <a:off x="6099175" y="3050382"/>
              <a:ext cx="146100" cy="282600"/>
            </a:xfrm>
            <a:custGeom>
              <a:rect b="b" l="l" r="r" t="t"/>
              <a:pathLst>
                <a:path extrusionOk="0" h="120000" w="120000">
                  <a:moveTo>
                    <a:pt x="9130" y="0"/>
                  </a:moveTo>
                  <a:lnTo>
                    <a:pt x="0" y="18876"/>
                  </a:lnTo>
                  <a:lnTo>
                    <a:pt x="27391" y="120000"/>
                  </a:lnTo>
                  <a:lnTo>
                    <a:pt x="120000" y="70786"/>
                  </a:lnTo>
                  <a:lnTo>
                    <a:pt x="9130" y="0"/>
                  </a:lnTo>
                  <a:close/>
                </a:path>
              </a:pathLst>
            </a:custGeom>
            <a:solidFill>
              <a:srgbClr val="EDEDED"/>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69" name="Google Shape;169;p48"/>
            <p:cNvSpPr/>
            <p:nvPr/>
          </p:nvSpPr>
          <p:spPr>
            <a:xfrm>
              <a:off x="6099175" y="3050382"/>
              <a:ext cx="146100" cy="282600"/>
            </a:xfrm>
            <a:custGeom>
              <a:rect b="b" l="l" r="r" t="t"/>
              <a:pathLst>
                <a:path extrusionOk="0" h="120000" w="120000">
                  <a:moveTo>
                    <a:pt x="9130" y="0"/>
                  </a:moveTo>
                  <a:lnTo>
                    <a:pt x="0" y="18876"/>
                  </a:lnTo>
                  <a:lnTo>
                    <a:pt x="27391" y="120000"/>
                  </a:lnTo>
                  <a:lnTo>
                    <a:pt x="120000" y="70786"/>
                  </a:lnTo>
                  <a:lnTo>
                    <a:pt x="913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70" name="Google Shape;170;p48"/>
            <p:cNvSpPr/>
            <p:nvPr/>
          </p:nvSpPr>
          <p:spPr>
            <a:xfrm>
              <a:off x="6110288" y="2993232"/>
              <a:ext cx="268200" cy="93600"/>
            </a:xfrm>
            <a:custGeom>
              <a:rect b="b" l="l" r="r" t="t"/>
              <a:pathLst>
                <a:path extrusionOk="0" h="120000" w="120000">
                  <a:moveTo>
                    <a:pt x="0" y="0"/>
                  </a:moveTo>
                  <a:cubicBezTo>
                    <a:pt x="0" y="12413"/>
                    <a:pt x="0" y="12413"/>
                    <a:pt x="0" y="12413"/>
                  </a:cubicBezTo>
                  <a:cubicBezTo>
                    <a:pt x="0" y="12413"/>
                    <a:pt x="30898" y="115862"/>
                    <a:pt x="59640" y="120000"/>
                  </a:cubicBezTo>
                  <a:cubicBezTo>
                    <a:pt x="60359" y="120000"/>
                    <a:pt x="61077" y="120000"/>
                    <a:pt x="61077" y="120000"/>
                  </a:cubicBezTo>
                  <a:cubicBezTo>
                    <a:pt x="89820" y="120000"/>
                    <a:pt x="120000" y="18620"/>
                    <a:pt x="120000" y="18620"/>
                  </a:cubicBezTo>
                  <a:cubicBezTo>
                    <a:pt x="120000" y="0"/>
                    <a:pt x="120000" y="0"/>
                    <a:pt x="120000" y="0"/>
                  </a:cubicBezTo>
                  <a:cubicBezTo>
                    <a:pt x="0" y="0"/>
                    <a:pt x="0" y="0"/>
                    <a:pt x="0" y="0"/>
                  </a:cubicBezTo>
                </a:path>
              </a:pathLst>
            </a:custGeom>
            <a:solidFill>
              <a:srgbClr val="AF8E6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71" name="Google Shape;171;p48"/>
            <p:cNvSpPr/>
            <p:nvPr/>
          </p:nvSpPr>
          <p:spPr>
            <a:xfrm>
              <a:off x="5834063" y="2296319"/>
              <a:ext cx="822300" cy="760500"/>
            </a:xfrm>
            <a:custGeom>
              <a:rect b="b" l="l" r="r" t="t"/>
              <a:pathLst>
                <a:path extrusionOk="0" h="120000" w="120000">
                  <a:moveTo>
                    <a:pt x="59883" y="0"/>
                  </a:moveTo>
                  <a:cubicBezTo>
                    <a:pt x="0" y="0"/>
                    <a:pt x="22923" y="89048"/>
                    <a:pt x="26900" y="95898"/>
                  </a:cubicBezTo>
                  <a:cubicBezTo>
                    <a:pt x="31345" y="103509"/>
                    <a:pt x="50292" y="120000"/>
                    <a:pt x="59883" y="120000"/>
                  </a:cubicBezTo>
                  <a:cubicBezTo>
                    <a:pt x="69707" y="120000"/>
                    <a:pt x="88654" y="103509"/>
                    <a:pt x="93099" y="95898"/>
                  </a:cubicBezTo>
                  <a:cubicBezTo>
                    <a:pt x="97076" y="89048"/>
                    <a:pt x="120000" y="0"/>
                    <a:pt x="59883" y="0"/>
                  </a:cubicBezTo>
                  <a:close/>
                </a:path>
              </a:pathLst>
            </a:custGeom>
            <a:solidFill>
              <a:srgbClr val="DBB18A"/>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72" name="Google Shape;172;p48"/>
            <p:cNvSpPr/>
            <p:nvPr/>
          </p:nvSpPr>
          <p:spPr>
            <a:xfrm>
              <a:off x="5916613" y="2201069"/>
              <a:ext cx="625500" cy="582600"/>
            </a:xfrm>
            <a:custGeom>
              <a:rect b="b" l="l" r="r" t="t"/>
              <a:pathLst>
                <a:path extrusionOk="0" h="120000" w="120000">
                  <a:moveTo>
                    <a:pt x="28615" y="22479"/>
                  </a:moveTo>
                  <a:cubicBezTo>
                    <a:pt x="55076" y="0"/>
                    <a:pt x="107692" y="3305"/>
                    <a:pt x="120000" y="21818"/>
                  </a:cubicBezTo>
                  <a:cubicBezTo>
                    <a:pt x="115076" y="40661"/>
                    <a:pt x="118769" y="91239"/>
                    <a:pt x="115076" y="118016"/>
                  </a:cubicBezTo>
                  <a:cubicBezTo>
                    <a:pt x="115076" y="118016"/>
                    <a:pt x="115076" y="118016"/>
                    <a:pt x="115076" y="118016"/>
                  </a:cubicBezTo>
                  <a:cubicBezTo>
                    <a:pt x="115076" y="118347"/>
                    <a:pt x="115076" y="118677"/>
                    <a:pt x="115076" y="119008"/>
                  </a:cubicBezTo>
                  <a:cubicBezTo>
                    <a:pt x="114769" y="119008"/>
                    <a:pt x="114461" y="119669"/>
                    <a:pt x="114461" y="120000"/>
                  </a:cubicBezTo>
                  <a:cubicBezTo>
                    <a:pt x="114153" y="120000"/>
                    <a:pt x="113230" y="120000"/>
                    <a:pt x="112923" y="119669"/>
                  </a:cubicBezTo>
                  <a:cubicBezTo>
                    <a:pt x="112923" y="119669"/>
                    <a:pt x="112615" y="119338"/>
                    <a:pt x="112615" y="119338"/>
                  </a:cubicBezTo>
                  <a:cubicBezTo>
                    <a:pt x="112615" y="117024"/>
                    <a:pt x="112615" y="112396"/>
                    <a:pt x="112615" y="112066"/>
                  </a:cubicBezTo>
                  <a:cubicBezTo>
                    <a:pt x="112923" y="108429"/>
                    <a:pt x="113846" y="105123"/>
                    <a:pt x="114153" y="101487"/>
                  </a:cubicBezTo>
                  <a:cubicBezTo>
                    <a:pt x="111692" y="84297"/>
                    <a:pt x="104307" y="80991"/>
                    <a:pt x="100615" y="60495"/>
                  </a:cubicBezTo>
                  <a:cubicBezTo>
                    <a:pt x="99692" y="59173"/>
                    <a:pt x="98769" y="57851"/>
                    <a:pt x="97846" y="56528"/>
                  </a:cubicBezTo>
                  <a:cubicBezTo>
                    <a:pt x="96923" y="55206"/>
                    <a:pt x="95692" y="53553"/>
                    <a:pt x="94461" y="52231"/>
                  </a:cubicBezTo>
                  <a:cubicBezTo>
                    <a:pt x="93846" y="51900"/>
                    <a:pt x="93230" y="51570"/>
                    <a:pt x="92615" y="50909"/>
                  </a:cubicBezTo>
                  <a:cubicBezTo>
                    <a:pt x="78153" y="45289"/>
                    <a:pt x="78769" y="49586"/>
                    <a:pt x="65230" y="55537"/>
                  </a:cubicBezTo>
                  <a:cubicBezTo>
                    <a:pt x="60000" y="57851"/>
                    <a:pt x="45538" y="62148"/>
                    <a:pt x="39692" y="61487"/>
                  </a:cubicBezTo>
                  <a:cubicBezTo>
                    <a:pt x="37230" y="61487"/>
                    <a:pt x="28923" y="60495"/>
                    <a:pt x="28615" y="58181"/>
                  </a:cubicBezTo>
                  <a:cubicBezTo>
                    <a:pt x="17846" y="76033"/>
                    <a:pt x="16923" y="88925"/>
                    <a:pt x="13846" y="104132"/>
                  </a:cubicBezTo>
                  <a:cubicBezTo>
                    <a:pt x="14153" y="106776"/>
                    <a:pt x="14769" y="109421"/>
                    <a:pt x="14769" y="112066"/>
                  </a:cubicBezTo>
                  <a:cubicBezTo>
                    <a:pt x="14769" y="112396"/>
                    <a:pt x="15076" y="117024"/>
                    <a:pt x="14769" y="119338"/>
                  </a:cubicBezTo>
                  <a:cubicBezTo>
                    <a:pt x="14769" y="119338"/>
                    <a:pt x="14769" y="119669"/>
                    <a:pt x="14769" y="119669"/>
                  </a:cubicBezTo>
                  <a:cubicBezTo>
                    <a:pt x="14461" y="120000"/>
                    <a:pt x="13230" y="120000"/>
                    <a:pt x="13230" y="120000"/>
                  </a:cubicBezTo>
                  <a:cubicBezTo>
                    <a:pt x="13230" y="119669"/>
                    <a:pt x="12615" y="119008"/>
                    <a:pt x="12615" y="119008"/>
                  </a:cubicBezTo>
                  <a:cubicBezTo>
                    <a:pt x="12307" y="117685"/>
                    <a:pt x="12307" y="117024"/>
                    <a:pt x="12307" y="116033"/>
                  </a:cubicBezTo>
                  <a:cubicBezTo>
                    <a:pt x="12000" y="114710"/>
                    <a:pt x="12000" y="113057"/>
                    <a:pt x="11692" y="111735"/>
                  </a:cubicBezTo>
                  <a:cubicBezTo>
                    <a:pt x="7692" y="95206"/>
                    <a:pt x="0" y="29421"/>
                    <a:pt x="28615" y="22479"/>
                  </a:cubicBezTo>
                  <a:close/>
                  <a:moveTo>
                    <a:pt x="68923" y="44628"/>
                  </a:moveTo>
                  <a:cubicBezTo>
                    <a:pt x="69230" y="44628"/>
                    <a:pt x="69846" y="44297"/>
                    <a:pt x="70153" y="44297"/>
                  </a:cubicBezTo>
                  <a:cubicBezTo>
                    <a:pt x="69538" y="44297"/>
                    <a:pt x="68923" y="44628"/>
                    <a:pt x="68307" y="44628"/>
                  </a:cubicBezTo>
                  <a:cubicBezTo>
                    <a:pt x="68307" y="44628"/>
                    <a:pt x="68615" y="44628"/>
                    <a:pt x="68923" y="44628"/>
                  </a:cubicBezTo>
                  <a:close/>
                </a:path>
              </a:pathLst>
            </a:custGeom>
            <a:solidFill>
              <a:srgbClr val="343434"/>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73" name="Google Shape;173;p48"/>
            <p:cNvSpPr/>
            <p:nvPr/>
          </p:nvSpPr>
          <p:spPr>
            <a:xfrm>
              <a:off x="6245225" y="3050382"/>
              <a:ext cx="141300" cy="284100"/>
            </a:xfrm>
            <a:custGeom>
              <a:rect b="b" l="l" r="r" t="t"/>
              <a:pathLst>
                <a:path extrusionOk="0" h="120000" w="120000">
                  <a:moveTo>
                    <a:pt x="113258" y="0"/>
                  </a:moveTo>
                  <a:lnTo>
                    <a:pt x="120000" y="18770"/>
                  </a:lnTo>
                  <a:lnTo>
                    <a:pt x="94382" y="120000"/>
                  </a:lnTo>
                  <a:lnTo>
                    <a:pt x="0" y="70391"/>
                  </a:lnTo>
                  <a:lnTo>
                    <a:pt x="113258" y="0"/>
                  </a:lnTo>
                  <a:close/>
                </a:path>
              </a:pathLst>
            </a:custGeom>
            <a:solidFill>
              <a:srgbClr val="EDEDED"/>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74" name="Google Shape;174;p48"/>
            <p:cNvSpPr/>
            <p:nvPr/>
          </p:nvSpPr>
          <p:spPr>
            <a:xfrm>
              <a:off x="6245225" y="3050382"/>
              <a:ext cx="141300" cy="284100"/>
            </a:xfrm>
            <a:custGeom>
              <a:rect b="b" l="l" r="r" t="t"/>
              <a:pathLst>
                <a:path extrusionOk="0" h="120000" w="120000">
                  <a:moveTo>
                    <a:pt x="113258" y="0"/>
                  </a:moveTo>
                  <a:lnTo>
                    <a:pt x="120000" y="18770"/>
                  </a:lnTo>
                  <a:lnTo>
                    <a:pt x="94382" y="120000"/>
                  </a:lnTo>
                  <a:lnTo>
                    <a:pt x="0" y="70391"/>
                  </a:lnTo>
                  <a:lnTo>
                    <a:pt x="113258"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75" name="Google Shape;175;p48"/>
            <p:cNvSpPr/>
            <p:nvPr/>
          </p:nvSpPr>
          <p:spPr>
            <a:xfrm>
              <a:off x="6110288" y="3045619"/>
              <a:ext cx="268200" cy="171300"/>
            </a:xfrm>
            <a:custGeom>
              <a:rect b="b" l="l" r="r" t="t"/>
              <a:pathLst>
                <a:path extrusionOk="0" h="120000" w="120000">
                  <a:moveTo>
                    <a:pt x="120000" y="0"/>
                  </a:moveTo>
                  <a:lnTo>
                    <a:pt x="60355" y="116666"/>
                  </a:lnTo>
                  <a:lnTo>
                    <a:pt x="0" y="0"/>
                  </a:lnTo>
                  <a:lnTo>
                    <a:pt x="0" y="3333"/>
                  </a:lnTo>
                  <a:lnTo>
                    <a:pt x="60355" y="120000"/>
                  </a:lnTo>
                  <a:lnTo>
                    <a:pt x="60355" y="120000"/>
                  </a:lnTo>
                  <a:lnTo>
                    <a:pt x="120000" y="3333"/>
                  </a:lnTo>
                  <a:lnTo>
                    <a:pt x="120000" y="0"/>
                  </a:lnTo>
                  <a:close/>
                </a:path>
              </a:pathLst>
            </a:custGeom>
            <a:solidFill>
              <a:srgbClr val="D0A88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76" name="Google Shape;176;p48"/>
            <p:cNvSpPr/>
            <p:nvPr/>
          </p:nvSpPr>
          <p:spPr>
            <a:xfrm>
              <a:off x="6110288" y="3045619"/>
              <a:ext cx="268200" cy="171300"/>
            </a:xfrm>
            <a:custGeom>
              <a:rect b="b" l="l" r="r" t="t"/>
              <a:pathLst>
                <a:path extrusionOk="0" h="120000" w="120000">
                  <a:moveTo>
                    <a:pt x="120000" y="0"/>
                  </a:moveTo>
                  <a:lnTo>
                    <a:pt x="60355" y="116666"/>
                  </a:lnTo>
                  <a:lnTo>
                    <a:pt x="0" y="0"/>
                  </a:lnTo>
                  <a:lnTo>
                    <a:pt x="0" y="3333"/>
                  </a:lnTo>
                  <a:lnTo>
                    <a:pt x="60355" y="120000"/>
                  </a:lnTo>
                  <a:lnTo>
                    <a:pt x="60355" y="120000"/>
                  </a:lnTo>
                  <a:lnTo>
                    <a:pt x="120000" y="3333"/>
                  </a:lnTo>
                  <a:lnTo>
                    <a:pt x="12000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77" name="Google Shape;177;p48"/>
            <p:cNvSpPr/>
            <p:nvPr/>
          </p:nvSpPr>
          <p:spPr>
            <a:xfrm>
              <a:off x="6219825" y="3329782"/>
              <a:ext cx="49200" cy="1500"/>
            </a:xfrm>
            <a:custGeom>
              <a:rect b="b" l="l" r="r" t="t"/>
              <a:pathLst>
                <a:path extrusionOk="0" h="120000" w="120000">
                  <a:moveTo>
                    <a:pt x="0" y="0"/>
                  </a:moveTo>
                  <a:lnTo>
                    <a:pt x="0" y="120000"/>
                  </a:lnTo>
                  <a:lnTo>
                    <a:pt x="0" y="120000"/>
                  </a:lnTo>
                  <a:lnTo>
                    <a:pt x="0" y="0"/>
                  </a:lnTo>
                  <a:close/>
                  <a:moveTo>
                    <a:pt x="120000" y="0"/>
                  </a:moveTo>
                  <a:lnTo>
                    <a:pt x="120000" y="0"/>
                  </a:lnTo>
                  <a:lnTo>
                    <a:pt x="120000" y="120000"/>
                  </a:lnTo>
                  <a:lnTo>
                    <a:pt x="120000" y="120000"/>
                  </a:lnTo>
                  <a:lnTo>
                    <a:pt x="120000" y="0"/>
                  </a:lnTo>
                  <a:close/>
                </a:path>
              </a:pathLst>
            </a:custGeom>
            <a:solidFill>
              <a:srgbClr val="E5E5E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78" name="Google Shape;178;p48"/>
            <p:cNvSpPr/>
            <p:nvPr/>
          </p:nvSpPr>
          <p:spPr>
            <a:xfrm>
              <a:off x="6219825" y="3329782"/>
              <a:ext cx="49200" cy="1500"/>
            </a:xfrm>
            <a:custGeom>
              <a:rect b="b" l="l" r="r" t="t"/>
              <a:pathLst>
                <a:path extrusionOk="0" h="120000" w="120000">
                  <a:moveTo>
                    <a:pt x="0" y="0"/>
                  </a:moveTo>
                  <a:lnTo>
                    <a:pt x="0" y="120000"/>
                  </a:lnTo>
                  <a:lnTo>
                    <a:pt x="0" y="120000"/>
                  </a:lnTo>
                  <a:lnTo>
                    <a:pt x="0" y="0"/>
                  </a:lnTo>
                  <a:moveTo>
                    <a:pt x="120000" y="0"/>
                  </a:moveTo>
                  <a:lnTo>
                    <a:pt x="120000" y="0"/>
                  </a:lnTo>
                  <a:lnTo>
                    <a:pt x="120000" y="120000"/>
                  </a:lnTo>
                  <a:lnTo>
                    <a:pt x="120000" y="120000"/>
                  </a:lnTo>
                  <a:lnTo>
                    <a:pt x="12000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79" name="Google Shape;179;p48"/>
            <p:cNvSpPr/>
            <p:nvPr/>
          </p:nvSpPr>
          <p:spPr>
            <a:xfrm>
              <a:off x="6219825" y="3329782"/>
              <a:ext cx="49200" cy="1500"/>
            </a:xfrm>
            <a:prstGeom prst="rect">
              <a:avLst/>
            </a:prstGeom>
            <a:solidFill>
              <a:srgbClr val="2F2F2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80" name="Google Shape;180;p48"/>
            <p:cNvSpPr/>
            <p:nvPr/>
          </p:nvSpPr>
          <p:spPr>
            <a:xfrm>
              <a:off x="6219825" y="3329782"/>
              <a:ext cx="49200" cy="1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81" name="Google Shape;181;p48"/>
            <p:cNvSpPr/>
            <p:nvPr/>
          </p:nvSpPr>
          <p:spPr>
            <a:xfrm>
              <a:off x="3990975" y="2572544"/>
              <a:ext cx="1246200" cy="565200"/>
            </a:xfrm>
            <a:custGeom>
              <a:rect b="b" l="l" r="r" t="t"/>
              <a:pathLst>
                <a:path extrusionOk="0" h="120000" w="120000">
                  <a:moveTo>
                    <a:pt x="48030" y="0"/>
                  </a:moveTo>
                  <a:cubicBezTo>
                    <a:pt x="21467" y="25568"/>
                    <a:pt x="13436" y="39204"/>
                    <a:pt x="10347" y="45340"/>
                  </a:cubicBezTo>
                  <a:cubicBezTo>
                    <a:pt x="5559" y="54886"/>
                    <a:pt x="2779" y="90000"/>
                    <a:pt x="0" y="120000"/>
                  </a:cubicBezTo>
                  <a:cubicBezTo>
                    <a:pt x="59922" y="120000"/>
                    <a:pt x="59922" y="120000"/>
                    <a:pt x="59922" y="120000"/>
                  </a:cubicBezTo>
                  <a:cubicBezTo>
                    <a:pt x="119999" y="120000"/>
                    <a:pt x="119999" y="120000"/>
                    <a:pt x="119999" y="120000"/>
                  </a:cubicBezTo>
                  <a:cubicBezTo>
                    <a:pt x="117065" y="90000"/>
                    <a:pt x="114440" y="54886"/>
                    <a:pt x="109652" y="45340"/>
                  </a:cubicBezTo>
                  <a:cubicBezTo>
                    <a:pt x="106409" y="39204"/>
                    <a:pt x="98841" y="25909"/>
                    <a:pt x="72277" y="340"/>
                  </a:cubicBezTo>
                  <a:cubicBezTo>
                    <a:pt x="48030" y="0"/>
                    <a:pt x="48030" y="0"/>
                    <a:pt x="48030" y="0"/>
                  </a:cubicBezTo>
                </a:path>
              </a:pathLst>
            </a:custGeom>
            <a:solidFill>
              <a:srgbClr val="FFDEC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82" name="Google Shape;182;p48"/>
            <p:cNvSpPr/>
            <p:nvPr/>
          </p:nvSpPr>
          <p:spPr>
            <a:xfrm>
              <a:off x="3990975" y="2572544"/>
              <a:ext cx="1246200" cy="565200"/>
            </a:xfrm>
            <a:custGeom>
              <a:rect b="b" l="l" r="r" t="t"/>
              <a:pathLst>
                <a:path extrusionOk="0" h="120000" w="120000">
                  <a:moveTo>
                    <a:pt x="48030" y="0"/>
                  </a:moveTo>
                  <a:cubicBezTo>
                    <a:pt x="21467" y="25568"/>
                    <a:pt x="13436" y="39204"/>
                    <a:pt x="10347" y="45340"/>
                  </a:cubicBezTo>
                  <a:cubicBezTo>
                    <a:pt x="5559" y="54886"/>
                    <a:pt x="2779" y="90000"/>
                    <a:pt x="0" y="120000"/>
                  </a:cubicBezTo>
                  <a:cubicBezTo>
                    <a:pt x="59922" y="120000"/>
                    <a:pt x="59922" y="120000"/>
                    <a:pt x="59922" y="120000"/>
                  </a:cubicBezTo>
                  <a:cubicBezTo>
                    <a:pt x="119999" y="120000"/>
                    <a:pt x="119999" y="120000"/>
                    <a:pt x="119999" y="120000"/>
                  </a:cubicBezTo>
                  <a:cubicBezTo>
                    <a:pt x="117065" y="90000"/>
                    <a:pt x="114440" y="54886"/>
                    <a:pt x="109652" y="45340"/>
                  </a:cubicBezTo>
                  <a:cubicBezTo>
                    <a:pt x="106409" y="39204"/>
                    <a:pt x="98841" y="25909"/>
                    <a:pt x="72277" y="340"/>
                  </a:cubicBezTo>
                  <a:cubicBezTo>
                    <a:pt x="48030" y="0"/>
                    <a:pt x="48030" y="0"/>
                    <a:pt x="48030" y="0"/>
                  </a:cubicBezTo>
                </a:path>
              </a:pathLst>
            </a:custGeom>
            <a:solidFill>
              <a:srgbClr val="7491A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83" name="Google Shape;183;p48"/>
            <p:cNvSpPr/>
            <p:nvPr/>
          </p:nvSpPr>
          <p:spPr>
            <a:xfrm>
              <a:off x="4479925" y="2167732"/>
              <a:ext cx="268200" cy="558900"/>
            </a:xfrm>
            <a:custGeom>
              <a:rect b="b" l="l" r="r" t="t"/>
              <a:pathLst>
                <a:path extrusionOk="0" h="120000" w="120000">
                  <a:moveTo>
                    <a:pt x="0" y="35071"/>
                  </a:moveTo>
                  <a:cubicBezTo>
                    <a:pt x="0" y="79083"/>
                    <a:pt x="0" y="79083"/>
                    <a:pt x="0" y="79083"/>
                  </a:cubicBezTo>
                  <a:cubicBezTo>
                    <a:pt x="0" y="100744"/>
                    <a:pt x="0" y="100744"/>
                    <a:pt x="0" y="100744"/>
                  </a:cubicBezTo>
                  <a:cubicBezTo>
                    <a:pt x="33053" y="119312"/>
                    <a:pt x="86946" y="120000"/>
                    <a:pt x="120000" y="100744"/>
                  </a:cubicBezTo>
                  <a:cubicBezTo>
                    <a:pt x="120000" y="79083"/>
                    <a:pt x="120000" y="79083"/>
                    <a:pt x="120000" y="79083"/>
                  </a:cubicBezTo>
                  <a:cubicBezTo>
                    <a:pt x="120000" y="35071"/>
                    <a:pt x="120000" y="35071"/>
                    <a:pt x="120000" y="35071"/>
                  </a:cubicBezTo>
                  <a:cubicBezTo>
                    <a:pt x="120000" y="0"/>
                    <a:pt x="0" y="0"/>
                    <a:pt x="0" y="35071"/>
                  </a:cubicBezTo>
                </a:path>
              </a:pathLst>
            </a:custGeom>
            <a:solidFill>
              <a:srgbClr val="F6D9C7"/>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84" name="Google Shape;184;p48"/>
            <p:cNvSpPr/>
            <p:nvPr/>
          </p:nvSpPr>
          <p:spPr>
            <a:xfrm>
              <a:off x="4303713" y="2131219"/>
              <a:ext cx="112800" cy="163500"/>
            </a:xfrm>
            <a:custGeom>
              <a:rect b="b" l="l" r="r" t="t"/>
              <a:pathLst>
                <a:path extrusionOk="0" h="120000" w="120000">
                  <a:moveTo>
                    <a:pt x="32571" y="5882"/>
                  </a:moveTo>
                  <a:cubicBezTo>
                    <a:pt x="58285" y="0"/>
                    <a:pt x="90857" y="20000"/>
                    <a:pt x="104571" y="49411"/>
                  </a:cubicBezTo>
                  <a:cubicBezTo>
                    <a:pt x="120000" y="78823"/>
                    <a:pt x="109714" y="108235"/>
                    <a:pt x="85714" y="114117"/>
                  </a:cubicBezTo>
                  <a:cubicBezTo>
                    <a:pt x="60000" y="120000"/>
                    <a:pt x="27428" y="100000"/>
                    <a:pt x="13714" y="70588"/>
                  </a:cubicBezTo>
                  <a:cubicBezTo>
                    <a:pt x="0" y="40000"/>
                    <a:pt x="8571" y="11764"/>
                    <a:pt x="32571" y="5882"/>
                  </a:cubicBezTo>
                  <a:close/>
                </a:path>
              </a:pathLst>
            </a:custGeom>
            <a:solidFill>
              <a:srgbClr val="F6D9C7"/>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85" name="Google Shape;185;p48"/>
            <p:cNvSpPr/>
            <p:nvPr/>
          </p:nvSpPr>
          <p:spPr>
            <a:xfrm>
              <a:off x="4811713" y="2131219"/>
              <a:ext cx="111000" cy="163500"/>
            </a:xfrm>
            <a:custGeom>
              <a:rect b="b" l="l" r="r" t="t"/>
              <a:pathLst>
                <a:path extrusionOk="0" h="120000" w="120000">
                  <a:moveTo>
                    <a:pt x="85714" y="5882"/>
                  </a:moveTo>
                  <a:cubicBezTo>
                    <a:pt x="61714" y="0"/>
                    <a:pt x="29142" y="20000"/>
                    <a:pt x="15428" y="49411"/>
                  </a:cubicBezTo>
                  <a:cubicBezTo>
                    <a:pt x="0" y="78823"/>
                    <a:pt x="8571" y="108235"/>
                    <a:pt x="34285" y="114117"/>
                  </a:cubicBezTo>
                  <a:cubicBezTo>
                    <a:pt x="60000" y="120000"/>
                    <a:pt x="92571" y="100000"/>
                    <a:pt x="106285" y="70588"/>
                  </a:cubicBezTo>
                  <a:cubicBezTo>
                    <a:pt x="120000" y="40000"/>
                    <a:pt x="111428" y="11764"/>
                    <a:pt x="85714" y="5882"/>
                  </a:cubicBezTo>
                  <a:close/>
                </a:path>
              </a:pathLst>
            </a:custGeom>
            <a:solidFill>
              <a:srgbClr val="F6D9C7"/>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86" name="Google Shape;186;p48"/>
            <p:cNvSpPr/>
            <p:nvPr/>
          </p:nvSpPr>
          <p:spPr>
            <a:xfrm>
              <a:off x="4556125" y="2702719"/>
              <a:ext cx="115800" cy="112800"/>
            </a:xfrm>
            <a:custGeom>
              <a:rect b="b" l="l" r="r" t="t"/>
              <a:pathLst>
                <a:path extrusionOk="0" h="120000" w="120000">
                  <a:moveTo>
                    <a:pt x="0" y="66857"/>
                  </a:moveTo>
                  <a:cubicBezTo>
                    <a:pt x="35000" y="120000"/>
                    <a:pt x="35000" y="120000"/>
                    <a:pt x="35000" y="120000"/>
                  </a:cubicBezTo>
                  <a:cubicBezTo>
                    <a:pt x="51666" y="120000"/>
                    <a:pt x="70000" y="120000"/>
                    <a:pt x="86666" y="120000"/>
                  </a:cubicBezTo>
                  <a:cubicBezTo>
                    <a:pt x="120000" y="66857"/>
                    <a:pt x="120000" y="66857"/>
                    <a:pt x="120000" y="66857"/>
                  </a:cubicBezTo>
                  <a:cubicBezTo>
                    <a:pt x="61666" y="0"/>
                    <a:pt x="61666" y="0"/>
                    <a:pt x="61666" y="0"/>
                  </a:cubicBezTo>
                  <a:cubicBezTo>
                    <a:pt x="0" y="66857"/>
                    <a:pt x="0" y="66857"/>
                    <a:pt x="0" y="66857"/>
                  </a:cubicBezTo>
                </a:path>
              </a:pathLst>
            </a:custGeom>
            <a:solidFill>
              <a:srgbClr val="343434"/>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87" name="Google Shape;187;p48"/>
            <p:cNvSpPr/>
            <p:nvPr/>
          </p:nvSpPr>
          <p:spPr>
            <a:xfrm>
              <a:off x="4543425" y="2815432"/>
              <a:ext cx="142800" cy="322200"/>
            </a:xfrm>
            <a:custGeom>
              <a:rect b="b" l="l" r="r" t="t"/>
              <a:pathLst>
                <a:path extrusionOk="0" h="120000" w="120000">
                  <a:moveTo>
                    <a:pt x="38666" y="0"/>
                  </a:moveTo>
                  <a:lnTo>
                    <a:pt x="0" y="120000"/>
                  </a:lnTo>
                  <a:lnTo>
                    <a:pt x="120000" y="120000"/>
                  </a:lnTo>
                  <a:lnTo>
                    <a:pt x="80000" y="0"/>
                  </a:lnTo>
                  <a:lnTo>
                    <a:pt x="38666" y="0"/>
                  </a:lnTo>
                  <a:close/>
                </a:path>
              </a:pathLst>
            </a:custGeom>
            <a:solidFill>
              <a:srgbClr val="343434"/>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88" name="Google Shape;188;p48"/>
            <p:cNvSpPr/>
            <p:nvPr/>
          </p:nvSpPr>
          <p:spPr>
            <a:xfrm>
              <a:off x="4543425" y="2815432"/>
              <a:ext cx="142800" cy="322200"/>
            </a:xfrm>
            <a:custGeom>
              <a:rect b="b" l="l" r="r" t="t"/>
              <a:pathLst>
                <a:path extrusionOk="0" h="120000" w="120000">
                  <a:moveTo>
                    <a:pt x="38666" y="0"/>
                  </a:moveTo>
                  <a:lnTo>
                    <a:pt x="0" y="120000"/>
                  </a:lnTo>
                  <a:lnTo>
                    <a:pt x="120000" y="120000"/>
                  </a:lnTo>
                  <a:lnTo>
                    <a:pt x="80000" y="0"/>
                  </a:lnTo>
                  <a:lnTo>
                    <a:pt x="38666"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89" name="Google Shape;189;p48"/>
            <p:cNvSpPr/>
            <p:nvPr/>
          </p:nvSpPr>
          <p:spPr>
            <a:xfrm>
              <a:off x="4468813" y="2536032"/>
              <a:ext cx="146100" cy="282600"/>
            </a:xfrm>
            <a:custGeom>
              <a:rect b="b" l="l" r="r" t="t"/>
              <a:pathLst>
                <a:path extrusionOk="0" h="120000" w="120000">
                  <a:moveTo>
                    <a:pt x="9130" y="0"/>
                  </a:moveTo>
                  <a:lnTo>
                    <a:pt x="0" y="18876"/>
                  </a:lnTo>
                  <a:lnTo>
                    <a:pt x="26086" y="120000"/>
                  </a:lnTo>
                  <a:lnTo>
                    <a:pt x="120000" y="70786"/>
                  </a:lnTo>
                  <a:lnTo>
                    <a:pt x="9130" y="0"/>
                  </a:lnTo>
                  <a:close/>
                </a:path>
              </a:pathLst>
            </a:custGeom>
            <a:solidFill>
              <a:srgbClr val="EDEDED"/>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90" name="Google Shape;190;p48"/>
            <p:cNvSpPr/>
            <p:nvPr/>
          </p:nvSpPr>
          <p:spPr>
            <a:xfrm>
              <a:off x="4468813" y="2536032"/>
              <a:ext cx="146100" cy="282600"/>
            </a:xfrm>
            <a:custGeom>
              <a:rect b="b" l="l" r="r" t="t"/>
              <a:pathLst>
                <a:path extrusionOk="0" h="120000" w="120000">
                  <a:moveTo>
                    <a:pt x="9130" y="0"/>
                  </a:moveTo>
                  <a:lnTo>
                    <a:pt x="0" y="18876"/>
                  </a:lnTo>
                  <a:lnTo>
                    <a:pt x="26086" y="120000"/>
                  </a:lnTo>
                  <a:lnTo>
                    <a:pt x="120000" y="70786"/>
                  </a:lnTo>
                  <a:lnTo>
                    <a:pt x="913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91" name="Google Shape;191;p48"/>
            <p:cNvSpPr/>
            <p:nvPr/>
          </p:nvSpPr>
          <p:spPr>
            <a:xfrm>
              <a:off x="4479925" y="2480469"/>
              <a:ext cx="268200" cy="92100"/>
            </a:xfrm>
            <a:custGeom>
              <a:rect b="b" l="l" r="r" t="t"/>
              <a:pathLst>
                <a:path extrusionOk="0" h="120000" w="120000">
                  <a:moveTo>
                    <a:pt x="0" y="0"/>
                  </a:moveTo>
                  <a:cubicBezTo>
                    <a:pt x="0" y="12413"/>
                    <a:pt x="0" y="12413"/>
                    <a:pt x="0" y="12413"/>
                  </a:cubicBezTo>
                  <a:cubicBezTo>
                    <a:pt x="0" y="12413"/>
                    <a:pt x="30898" y="115862"/>
                    <a:pt x="59640" y="120000"/>
                  </a:cubicBezTo>
                  <a:cubicBezTo>
                    <a:pt x="60359" y="120000"/>
                    <a:pt x="61077" y="120000"/>
                    <a:pt x="61077" y="120000"/>
                  </a:cubicBezTo>
                  <a:cubicBezTo>
                    <a:pt x="89820" y="120000"/>
                    <a:pt x="120000" y="18620"/>
                    <a:pt x="120000" y="18620"/>
                  </a:cubicBezTo>
                  <a:cubicBezTo>
                    <a:pt x="120000" y="0"/>
                    <a:pt x="120000" y="0"/>
                    <a:pt x="120000" y="0"/>
                  </a:cubicBezTo>
                  <a:cubicBezTo>
                    <a:pt x="0" y="0"/>
                    <a:pt x="0" y="0"/>
                    <a:pt x="0" y="0"/>
                  </a:cubicBezTo>
                </a:path>
              </a:pathLst>
            </a:custGeom>
            <a:solidFill>
              <a:srgbClr val="C5AE9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92" name="Google Shape;192;p48"/>
            <p:cNvSpPr/>
            <p:nvPr/>
          </p:nvSpPr>
          <p:spPr>
            <a:xfrm>
              <a:off x="4202113" y="1783557"/>
              <a:ext cx="823800" cy="758700"/>
            </a:xfrm>
            <a:custGeom>
              <a:rect b="b" l="l" r="r" t="t"/>
              <a:pathLst>
                <a:path extrusionOk="0" h="120000" w="120000">
                  <a:moveTo>
                    <a:pt x="59883" y="0"/>
                  </a:moveTo>
                  <a:cubicBezTo>
                    <a:pt x="0" y="0"/>
                    <a:pt x="22923" y="89048"/>
                    <a:pt x="26900" y="95898"/>
                  </a:cubicBezTo>
                  <a:cubicBezTo>
                    <a:pt x="31345" y="103509"/>
                    <a:pt x="50292" y="120000"/>
                    <a:pt x="59883" y="120000"/>
                  </a:cubicBezTo>
                  <a:cubicBezTo>
                    <a:pt x="69707" y="120000"/>
                    <a:pt x="88654" y="103509"/>
                    <a:pt x="93099" y="95898"/>
                  </a:cubicBezTo>
                  <a:cubicBezTo>
                    <a:pt x="97076" y="89048"/>
                    <a:pt x="120000" y="0"/>
                    <a:pt x="59883" y="0"/>
                  </a:cubicBezTo>
                  <a:close/>
                </a:path>
              </a:pathLst>
            </a:custGeom>
            <a:solidFill>
              <a:srgbClr val="F6D9C7"/>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93" name="Google Shape;193;p48"/>
            <p:cNvSpPr/>
            <p:nvPr/>
          </p:nvSpPr>
          <p:spPr>
            <a:xfrm>
              <a:off x="4319588" y="1670844"/>
              <a:ext cx="633300" cy="598500"/>
            </a:xfrm>
            <a:custGeom>
              <a:rect b="b" l="l" r="r" t="t"/>
              <a:pathLst>
                <a:path extrusionOk="0" h="120000" w="120000">
                  <a:moveTo>
                    <a:pt x="91979" y="25093"/>
                  </a:moveTo>
                  <a:cubicBezTo>
                    <a:pt x="64873" y="0"/>
                    <a:pt x="12182" y="32171"/>
                    <a:pt x="0" y="50187"/>
                  </a:cubicBezTo>
                  <a:cubicBezTo>
                    <a:pt x="4873" y="68525"/>
                    <a:pt x="2436" y="92010"/>
                    <a:pt x="6091" y="118069"/>
                  </a:cubicBezTo>
                  <a:cubicBezTo>
                    <a:pt x="6091" y="118069"/>
                    <a:pt x="6091" y="118069"/>
                    <a:pt x="6091" y="118069"/>
                  </a:cubicBezTo>
                  <a:cubicBezTo>
                    <a:pt x="6091" y="118391"/>
                    <a:pt x="6395" y="118713"/>
                    <a:pt x="6395" y="119034"/>
                  </a:cubicBezTo>
                  <a:cubicBezTo>
                    <a:pt x="6395" y="119034"/>
                    <a:pt x="6700" y="119678"/>
                    <a:pt x="7005" y="119999"/>
                  </a:cubicBezTo>
                  <a:cubicBezTo>
                    <a:pt x="7005" y="119999"/>
                    <a:pt x="7918" y="119999"/>
                    <a:pt x="8223" y="119678"/>
                  </a:cubicBezTo>
                  <a:cubicBezTo>
                    <a:pt x="8527" y="119678"/>
                    <a:pt x="8527" y="119356"/>
                    <a:pt x="8527" y="119356"/>
                  </a:cubicBezTo>
                  <a:cubicBezTo>
                    <a:pt x="8527" y="117104"/>
                    <a:pt x="8527" y="112600"/>
                    <a:pt x="8527" y="112278"/>
                  </a:cubicBezTo>
                  <a:cubicBezTo>
                    <a:pt x="8223" y="108739"/>
                    <a:pt x="8832" y="105201"/>
                    <a:pt x="8223" y="101662"/>
                  </a:cubicBezTo>
                  <a:cubicBezTo>
                    <a:pt x="10659" y="85254"/>
                    <a:pt x="8527" y="84611"/>
                    <a:pt x="17055" y="68203"/>
                  </a:cubicBezTo>
                  <a:cubicBezTo>
                    <a:pt x="17969" y="66595"/>
                    <a:pt x="22538" y="61126"/>
                    <a:pt x="23147" y="60482"/>
                  </a:cubicBezTo>
                  <a:cubicBezTo>
                    <a:pt x="37157" y="55013"/>
                    <a:pt x="42335" y="64343"/>
                    <a:pt x="55736" y="70134"/>
                  </a:cubicBezTo>
                  <a:cubicBezTo>
                    <a:pt x="60609" y="72386"/>
                    <a:pt x="68527" y="72386"/>
                    <a:pt x="74010" y="72386"/>
                  </a:cubicBezTo>
                  <a:cubicBezTo>
                    <a:pt x="82842" y="72386"/>
                    <a:pt x="91370" y="62091"/>
                    <a:pt x="91675" y="59839"/>
                  </a:cubicBezTo>
                  <a:cubicBezTo>
                    <a:pt x="102335" y="77211"/>
                    <a:pt x="103553" y="89758"/>
                    <a:pt x="106598" y="104557"/>
                  </a:cubicBezTo>
                  <a:cubicBezTo>
                    <a:pt x="105989" y="107131"/>
                    <a:pt x="105685" y="109705"/>
                    <a:pt x="105380" y="112278"/>
                  </a:cubicBezTo>
                  <a:cubicBezTo>
                    <a:pt x="105380" y="112600"/>
                    <a:pt x="105380" y="117104"/>
                    <a:pt x="105380" y="119356"/>
                  </a:cubicBezTo>
                  <a:cubicBezTo>
                    <a:pt x="105380" y="119356"/>
                    <a:pt x="105380" y="119678"/>
                    <a:pt x="105685" y="119678"/>
                  </a:cubicBezTo>
                  <a:cubicBezTo>
                    <a:pt x="105989" y="119999"/>
                    <a:pt x="106903" y="119999"/>
                    <a:pt x="106903" y="119999"/>
                  </a:cubicBezTo>
                  <a:cubicBezTo>
                    <a:pt x="107208" y="119678"/>
                    <a:pt x="107512" y="119034"/>
                    <a:pt x="107512" y="119034"/>
                  </a:cubicBezTo>
                  <a:cubicBezTo>
                    <a:pt x="107817" y="117747"/>
                    <a:pt x="107817" y="117104"/>
                    <a:pt x="107817" y="116139"/>
                  </a:cubicBezTo>
                  <a:cubicBezTo>
                    <a:pt x="108121" y="114852"/>
                    <a:pt x="108426" y="113243"/>
                    <a:pt x="108426" y="111957"/>
                  </a:cubicBezTo>
                  <a:cubicBezTo>
                    <a:pt x="112385" y="95871"/>
                    <a:pt x="120000" y="31849"/>
                    <a:pt x="91979" y="25093"/>
                  </a:cubicBezTo>
                  <a:close/>
                  <a:moveTo>
                    <a:pt x="51776" y="46648"/>
                  </a:moveTo>
                  <a:cubicBezTo>
                    <a:pt x="51472" y="46648"/>
                    <a:pt x="51167" y="46327"/>
                    <a:pt x="50558" y="46327"/>
                  </a:cubicBezTo>
                  <a:cubicBezTo>
                    <a:pt x="51167" y="46327"/>
                    <a:pt x="51776" y="46648"/>
                    <a:pt x="52690" y="46648"/>
                  </a:cubicBezTo>
                  <a:cubicBezTo>
                    <a:pt x="52385" y="46648"/>
                    <a:pt x="52081" y="46648"/>
                    <a:pt x="51776" y="46648"/>
                  </a:cubicBezTo>
                  <a:close/>
                </a:path>
              </a:pathLst>
            </a:custGeom>
            <a:solidFill>
              <a:srgbClr val="BF974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94" name="Google Shape;194;p48"/>
            <p:cNvSpPr/>
            <p:nvPr/>
          </p:nvSpPr>
          <p:spPr>
            <a:xfrm>
              <a:off x="3124200" y="1610519"/>
              <a:ext cx="647700" cy="598500"/>
            </a:xfrm>
            <a:custGeom>
              <a:rect b="b" l="l" r="r" t="t"/>
              <a:pathLst>
                <a:path extrusionOk="0" h="120000" w="120000">
                  <a:moveTo>
                    <a:pt x="28217" y="25093"/>
                  </a:moveTo>
                  <a:cubicBezTo>
                    <a:pt x="54950" y="0"/>
                    <a:pt x="107524" y="31849"/>
                    <a:pt x="120000" y="50187"/>
                  </a:cubicBezTo>
                  <a:cubicBezTo>
                    <a:pt x="114950" y="68525"/>
                    <a:pt x="117326" y="92010"/>
                    <a:pt x="113762" y="118069"/>
                  </a:cubicBezTo>
                  <a:cubicBezTo>
                    <a:pt x="113762" y="118069"/>
                    <a:pt x="113762" y="118069"/>
                    <a:pt x="113762" y="118069"/>
                  </a:cubicBezTo>
                  <a:cubicBezTo>
                    <a:pt x="113762" y="118391"/>
                    <a:pt x="113762" y="118391"/>
                    <a:pt x="113465" y="118713"/>
                  </a:cubicBezTo>
                  <a:cubicBezTo>
                    <a:pt x="113465" y="119034"/>
                    <a:pt x="113168" y="119678"/>
                    <a:pt x="112871" y="119678"/>
                  </a:cubicBezTo>
                  <a:cubicBezTo>
                    <a:pt x="112871" y="119999"/>
                    <a:pt x="111980" y="119678"/>
                    <a:pt x="111683" y="119678"/>
                  </a:cubicBezTo>
                  <a:cubicBezTo>
                    <a:pt x="111386" y="119678"/>
                    <a:pt x="111386" y="119356"/>
                    <a:pt x="111386" y="119356"/>
                  </a:cubicBezTo>
                  <a:cubicBezTo>
                    <a:pt x="111386" y="117104"/>
                    <a:pt x="111386" y="112278"/>
                    <a:pt x="111386" y="112278"/>
                  </a:cubicBezTo>
                  <a:cubicBezTo>
                    <a:pt x="111683" y="108739"/>
                    <a:pt x="111089" y="105201"/>
                    <a:pt x="111683" y="101662"/>
                  </a:cubicBezTo>
                  <a:cubicBezTo>
                    <a:pt x="109306" y="85254"/>
                    <a:pt x="111386" y="84611"/>
                    <a:pt x="102772" y="67882"/>
                  </a:cubicBezTo>
                  <a:cubicBezTo>
                    <a:pt x="101881" y="66595"/>
                    <a:pt x="97425" y="61126"/>
                    <a:pt x="96831" y="60482"/>
                  </a:cubicBezTo>
                  <a:cubicBezTo>
                    <a:pt x="82574" y="55013"/>
                    <a:pt x="77821" y="64343"/>
                    <a:pt x="64455" y="69812"/>
                  </a:cubicBezTo>
                  <a:cubicBezTo>
                    <a:pt x="59108" y="72064"/>
                    <a:pt x="51386" y="72386"/>
                    <a:pt x="45742" y="72386"/>
                  </a:cubicBezTo>
                  <a:cubicBezTo>
                    <a:pt x="37128" y="72386"/>
                    <a:pt x="28514" y="62091"/>
                    <a:pt x="28217" y="59839"/>
                  </a:cubicBezTo>
                  <a:cubicBezTo>
                    <a:pt x="17524" y="77211"/>
                    <a:pt x="16633" y="89758"/>
                    <a:pt x="13366" y="104557"/>
                  </a:cubicBezTo>
                  <a:cubicBezTo>
                    <a:pt x="13960" y="107131"/>
                    <a:pt x="14257" y="109705"/>
                    <a:pt x="14554" y="112278"/>
                  </a:cubicBezTo>
                  <a:cubicBezTo>
                    <a:pt x="14554" y="112278"/>
                    <a:pt x="14851" y="117104"/>
                    <a:pt x="14554" y="119356"/>
                  </a:cubicBezTo>
                  <a:cubicBezTo>
                    <a:pt x="14554" y="119356"/>
                    <a:pt x="14554" y="119678"/>
                    <a:pt x="14257" y="119678"/>
                  </a:cubicBezTo>
                  <a:cubicBezTo>
                    <a:pt x="13960" y="119678"/>
                    <a:pt x="13069" y="119999"/>
                    <a:pt x="13069" y="119678"/>
                  </a:cubicBezTo>
                  <a:cubicBezTo>
                    <a:pt x="12772" y="119678"/>
                    <a:pt x="12475" y="119034"/>
                    <a:pt x="12475" y="118713"/>
                  </a:cubicBezTo>
                  <a:cubicBezTo>
                    <a:pt x="12178" y="117747"/>
                    <a:pt x="12178" y="117104"/>
                    <a:pt x="12178" y="116139"/>
                  </a:cubicBezTo>
                  <a:cubicBezTo>
                    <a:pt x="11881" y="114530"/>
                    <a:pt x="11584" y="113243"/>
                    <a:pt x="11584" y="111957"/>
                  </a:cubicBezTo>
                  <a:cubicBezTo>
                    <a:pt x="7425" y="95871"/>
                    <a:pt x="0" y="31849"/>
                    <a:pt x="28217" y="25093"/>
                  </a:cubicBezTo>
                  <a:close/>
                  <a:moveTo>
                    <a:pt x="68019" y="46648"/>
                  </a:moveTo>
                  <a:cubicBezTo>
                    <a:pt x="68316" y="46327"/>
                    <a:pt x="68910" y="46327"/>
                    <a:pt x="69207" y="46005"/>
                  </a:cubicBezTo>
                  <a:cubicBezTo>
                    <a:pt x="68613" y="46327"/>
                    <a:pt x="68019" y="46648"/>
                    <a:pt x="67425" y="46648"/>
                  </a:cubicBezTo>
                  <a:cubicBezTo>
                    <a:pt x="67722" y="46648"/>
                    <a:pt x="67722" y="46648"/>
                    <a:pt x="68019" y="46648"/>
                  </a:cubicBezTo>
                  <a:close/>
                </a:path>
              </a:pathLst>
            </a:custGeom>
            <a:solidFill>
              <a:srgbClr val="60534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95" name="Google Shape;195;p48"/>
            <p:cNvSpPr/>
            <p:nvPr/>
          </p:nvSpPr>
          <p:spPr>
            <a:xfrm>
              <a:off x="4614863" y="2536032"/>
              <a:ext cx="141300" cy="284100"/>
            </a:xfrm>
            <a:custGeom>
              <a:rect b="b" l="l" r="r" t="t"/>
              <a:pathLst>
                <a:path extrusionOk="0" h="120000" w="120000">
                  <a:moveTo>
                    <a:pt x="113258" y="0"/>
                  </a:moveTo>
                  <a:lnTo>
                    <a:pt x="120000" y="18770"/>
                  </a:lnTo>
                  <a:lnTo>
                    <a:pt x="94382" y="120000"/>
                  </a:lnTo>
                  <a:lnTo>
                    <a:pt x="0" y="70391"/>
                  </a:lnTo>
                  <a:lnTo>
                    <a:pt x="113258" y="0"/>
                  </a:lnTo>
                  <a:close/>
                </a:path>
              </a:pathLst>
            </a:custGeom>
            <a:solidFill>
              <a:srgbClr val="EDEDED"/>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96" name="Google Shape;196;p48"/>
            <p:cNvSpPr/>
            <p:nvPr/>
          </p:nvSpPr>
          <p:spPr>
            <a:xfrm>
              <a:off x="4614863" y="2536032"/>
              <a:ext cx="141300" cy="284100"/>
            </a:xfrm>
            <a:custGeom>
              <a:rect b="b" l="l" r="r" t="t"/>
              <a:pathLst>
                <a:path extrusionOk="0" h="120000" w="120000">
                  <a:moveTo>
                    <a:pt x="113258" y="0"/>
                  </a:moveTo>
                  <a:lnTo>
                    <a:pt x="120000" y="18770"/>
                  </a:lnTo>
                  <a:lnTo>
                    <a:pt x="94382" y="120000"/>
                  </a:lnTo>
                  <a:lnTo>
                    <a:pt x="0" y="70391"/>
                  </a:lnTo>
                  <a:lnTo>
                    <a:pt x="113258"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97" name="Google Shape;197;p48"/>
            <p:cNvSpPr/>
            <p:nvPr/>
          </p:nvSpPr>
          <p:spPr>
            <a:xfrm>
              <a:off x="4479925" y="2531269"/>
              <a:ext cx="268200" cy="171300"/>
            </a:xfrm>
            <a:custGeom>
              <a:rect b="b" l="l" r="r" t="t"/>
              <a:pathLst>
                <a:path extrusionOk="0" h="120000" w="120000">
                  <a:moveTo>
                    <a:pt x="120000" y="0"/>
                  </a:moveTo>
                  <a:lnTo>
                    <a:pt x="60355" y="116666"/>
                  </a:lnTo>
                  <a:lnTo>
                    <a:pt x="0" y="0"/>
                  </a:lnTo>
                  <a:lnTo>
                    <a:pt x="0" y="3333"/>
                  </a:lnTo>
                  <a:lnTo>
                    <a:pt x="60355" y="120000"/>
                  </a:lnTo>
                  <a:lnTo>
                    <a:pt x="120000" y="3333"/>
                  </a:lnTo>
                  <a:lnTo>
                    <a:pt x="120000" y="0"/>
                  </a:lnTo>
                  <a:close/>
                </a:path>
              </a:pathLst>
            </a:custGeom>
            <a:solidFill>
              <a:srgbClr val="E9CEBD"/>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98" name="Google Shape;198;p48"/>
            <p:cNvSpPr/>
            <p:nvPr/>
          </p:nvSpPr>
          <p:spPr>
            <a:xfrm>
              <a:off x="4479925" y="2531269"/>
              <a:ext cx="268200" cy="171300"/>
            </a:xfrm>
            <a:custGeom>
              <a:rect b="b" l="l" r="r" t="t"/>
              <a:pathLst>
                <a:path extrusionOk="0" h="120000" w="120000">
                  <a:moveTo>
                    <a:pt x="120000" y="0"/>
                  </a:moveTo>
                  <a:lnTo>
                    <a:pt x="60355" y="116666"/>
                  </a:lnTo>
                  <a:lnTo>
                    <a:pt x="0" y="0"/>
                  </a:lnTo>
                  <a:lnTo>
                    <a:pt x="0" y="3333"/>
                  </a:lnTo>
                  <a:lnTo>
                    <a:pt x="60355" y="120000"/>
                  </a:lnTo>
                  <a:lnTo>
                    <a:pt x="120000" y="3333"/>
                  </a:lnTo>
                  <a:lnTo>
                    <a:pt x="12000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99" name="Google Shape;199;p48"/>
            <p:cNvSpPr/>
            <p:nvPr/>
          </p:nvSpPr>
          <p:spPr>
            <a:xfrm>
              <a:off x="4589463" y="2815432"/>
              <a:ext cx="49200" cy="1500"/>
            </a:xfrm>
            <a:custGeom>
              <a:rect b="b" l="l" r="r" t="t"/>
              <a:pathLst>
                <a:path extrusionOk="0" h="120000" w="120000">
                  <a:moveTo>
                    <a:pt x="0" y="0"/>
                  </a:moveTo>
                  <a:lnTo>
                    <a:pt x="0" y="120000"/>
                  </a:lnTo>
                  <a:lnTo>
                    <a:pt x="0" y="120000"/>
                  </a:lnTo>
                  <a:lnTo>
                    <a:pt x="0" y="0"/>
                  </a:lnTo>
                  <a:close/>
                  <a:moveTo>
                    <a:pt x="120000" y="0"/>
                  </a:moveTo>
                  <a:lnTo>
                    <a:pt x="120000" y="0"/>
                  </a:lnTo>
                  <a:lnTo>
                    <a:pt x="120000" y="120000"/>
                  </a:lnTo>
                  <a:lnTo>
                    <a:pt x="120000" y="120000"/>
                  </a:lnTo>
                  <a:lnTo>
                    <a:pt x="120000" y="0"/>
                  </a:lnTo>
                  <a:close/>
                </a:path>
              </a:pathLst>
            </a:custGeom>
            <a:solidFill>
              <a:srgbClr val="68829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00" name="Google Shape;200;p48"/>
            <p:cNvSpPr/>
            <p:nvPr/>
          </p:nvSpPr>
          <p:spPr>
            <a:xfrm>
              <a:off x="4589463" y="2815432"/>
              <a:ext cx="49200" cy="1500"/>
            </a:xfrm>
            <a:custGeom>
              <a:rect b="b" l="l" r="r" t="t"/>
              <a:pathLst>
                <a:path extrusionOk="0" h="120000" w="120000">
                  <a:moveTo>
                    <a:pt x="0" y="0"/>
                  </a:moveTo>
                  <a:lnTo>
                    <a:pt x="0" y="120000"/>
                  </a:lnTo>
                  <a:lnTo>
                    <a:pt x="0" y="120000"/>
                  </a:lnTo>
                  <a:lnTo>
                    <a:pt x="0" y="0"/>
                  </a:lnTo>
                  <a:moveTo>
                    <a:pt x="120000" y="0"/>
                  </a:moveTo>
                  <a:lnTo>
                    <a:pt x="120000" y="0"/>
                  </a:lnTo>
                  <a:lnTo>
                    <a:pt x="120000" y="120000"/>
                  </a:lnTo>
                  <a:lnTo>
                    <a:pt x="120000" y="120000"/>
                  </a:lnTo>
                  <a:lnTo>
                    <a:pt x="12000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01" name="Google Shape;201;p48"/>
            <p:cNvSpPr/>
            <p:nvPr/>
          </p:nvSpPr>
          <p:spPr>
            <a:xfrm>
              <a:off x="4589463" y="2815432"/>
              <a:ext cx="49200" cy="1500"/>
            </a:xfrm>
            <a:prstGeom prst="rect">
              <a:avLst/>
            </a:prstGeom>
            <a:solidFill>
              <a:srgbClr val="2F2F2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02" name="Google Shape;202;p48"/>
            <p:cNvSpPr/>
            <p:nvPr/>
          </p:nvSpPr>
          <p:spPr>
            <a:xfrm>
              <a:off x="4589463" y="2815432"/>
              <a:ext cx="49200" cy="1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03" name="Google Shape;203;p48"/>
            <p:cNvSpPr/>
            <p:nvPr/>
          </p:nvSpPr>
          <p:spPr>
            <a:xfrm>
              <a:off x="5054600" y="2539207"/>
              <a:ext cx="796800" cy="1043100"/>
            </a:xfrm>
            <a:custGeom>
              <a:rect b="b" l="l" r="r" t="t"/>
              <a:pathLst>
                <a:path extrusionOk="0" h="120000" w="120000">
                  <a:moveTo>
                    <a:pt x="43306" y="10892"/>
                  </a:moveTo>
                  <a:cubicBezTo>
                    <a:pt x="47661" y="4984"/>
                    <a:pt x="82741" y="0"/>
                    <a:pt x="97016" y="20676"/>
                  </a:cubicBezTo>
                  <a:cubicBezTo>
                    <a:pt x="111290" y="41353"/>
                    <a:pt x="104032" y="48553"/>
                    <a:pt x="112016" y="55938"/>
                  </a:cubicBezTo>
                  <a:cubicBezTo>
                    <a:pt x="120000" y="63323"/>
                    <a:pt x="112500" y="80123"/>
                    <a:pt x="106935" y="81600"/>
                  </a:cubicBezTo>
                  <a:cubicBezTo>
                    <a:pt x="101612" y="83076"/>
                    <a:pt x="103790" y="88800"/>
                    <a:pt x="106451" y="91384"/>
                  </a:cubicBezTo>
                  <a:cubicBezTo>
                    <a:pt x="117822" y="101907"/>
                    <a:pt x="101370" y="120000"/>
                    <a:pt x="57338" y="119815"/>
                  </a:cubicBezTo>
                  <a:cubicBezTo>
                    <a:pt x="10161" y="119446"/>
                    <a:pt x="967" y="98584"/>
                    <a:pt x="13064" y="92123"/>
                  </a:cubicBezTo>
                  <a:cubicBezTo>
                    <a:pt x="16935" y="90092"/>
                    <a:pt x="18387" y="86030"/>
                    <a:pt x="14032" y="82338"/>
                  </a:cubicBezTo>
                  <a:cubicBezTo>
                    <a:pt x="9919" y="78830"/>
                    <a:pt x="0" y="65353"/>
                    <a:pt x="9193" y="54461"/>
                  </a:cubicBezTo>
                  <a:cubicBezTo>
                    <a:pt x="18629" y="43384"/>
                    <a:pt x="10403" y="10892"/>
                    <a:pt x="43306" y="10892"/>
                  </a:cubicBezTo>
                </a:path>
              </a:pathLst>
            </a:custGeom>
            <a:solidFill>
              <a:srgbClr val="80604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04" name="Google Shape;204;p48"/>
            <p:cNvSpPr/>
            <p:nvPr/>
          </p:nvSpPr>
          <p:spPr>
            <a:xfrm>
              <a:off x="4859338" y="3375819"/>
              <a:ext cx="1182600" cy="468300"/>
            </a:xfrm>
            <a:custGeom>
              <a:rect b="b" l="l" r="r" t="t"/>
              <a:pathLst>
                <a:path extrusionOk="0" h="120000" w="120000">
                  <a:moveTo>
                    <a:pt x="71316" y="0"/>
                  </a:moveTo>
                  <a:cubicBezTo>
                    <a:pt x="71153" y="1232"/>
                    <a:pt x="48195" y="2054"/>
                    <a:pt x="48032" y="2876"/>
                  </a:cubicBezTo>
                  <a:cubicBezTo>
                    <a:pt x="40705" y="28767"/>
                    <a:pt x="25237" y="40273"/>
                    <a:pt x="12862" y="47260"/>
                  </a:cubicBezTo>
                  <a:cubicBezTo>
                    <a:pt x="488" y="54246"/>
                    <a:pt x="0" y="93698"/>
                    <a:pt x="0" y="119999"/>
                  </a:cubicBezTo>
                  <a:cubicBezTo>
                    <a:pt x="120000" y="119999"/>
                    <a:pt x="120000" y="119999"/>
                    <a:pt x="120000" y="119999"/>
                  </a:cubicBezTo>
                  <a:cubicBezTo>
                    <a:pt x="120000" y="93698"/>
                    <a:pt x="119837" y="54246"/>
                    <a:pt x="107137" y="47260"/>
                  </a:cubicBezTo>
                  <a:cubicBezTo>
                    <a:pt x="94599" y="39863"/>
                    <a:pt x="78154" y="27123"/>
                    <a:pt x="71316" y="0"/>
                  </a:cubicBezTo>
                </a:path>
              </a:pathLst>
            </a:custGeom>
            <a:solidFill>
              <a:srgbClr val="26808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05" name="Google Shape;205;p48"/>
            <p:cNvSpPr/>
            <p:nvPr/>
          </p:nvSpPr>
          <p:spPr>
            <a:xfrm>
              <a:off x="5332413" y="3002757"/>
              <a:ext cx="236400" cy="571500"/>
            </a:xfrm>
            <a:custGeom>
              <a:rect b="b" l="l" r="r" t="t"/>
              <a:pathLst>
                <a:path extrusionOk="0" h="120000" w="120000">
                  <a:moveTo>
                    <a:pt x="0" y="33033"/>
                  </a:moveTo>
                  <a:cubicBezTo>
                    <a:pt x="0" y="73820"/>
                    <a:pt x="0" y="73820"/>
                    <a:pt x="0" y="73820"/>
                  </a:cubicBezTo>
                  <a:cubicBezTo>
                    <a:pt x="0" y="93707"/>
                    <a:pt x="0" y="93707"/>
                    <a:pt x="0" y="93707"/>
                  </a:cubicBezTo>
                  <a:cubicBezTo>
                    <a:pt x="30204" y="119325"/>
                    <a:pt x="84081" y="120000"/>
                    <a:pt x="120000" y="93707"/>
                  </a:cubicBezTo>
                  <a:cubicBezTo>
                    <a:pt x="120000" y="73820"/>
                    <a:pt x="120000" y="73820"/>
                    <a:pt x="120000" y="73820"/>
                  </a:cubicBezTo>
                  <a:cubicBezTo>
                    <a:pt x="120000" y="33033"/>
                    <a:pt x="120000" y="33033"/>
                    <a:pt x="120000" y="33033"/>
                  </a:cubicBezTo>
                  <a:cubicBezTo>
                    <a:pt x="120000" y="0"/>
                    <a:pt x="0" y="0"/>
                    <a:pt x="0" y="33033"/>
                  </a:cubicBezTo>
                </a:path>
              </a:pathLst>
            </a:custGeom>
            <a:solidFill>
              <a:srgbClr val="F5D5C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06" name="Google Shape;206;p48"/>
            <p:cNvSpPr/>
            <p:nvPr/>
          </p:nvSpPr>
          <p:spPr>
            <a:xfrm>
              <a:off x="5670550" y="3012282"/>
              <a:ext cx="120600" cy="179400"/>
            </a:xfrm>
            <a:custGeom>
              <a:rect b="b" l="l" r="r" t="t"/>
              <a:pathLst>
                <a:path extrusionOk="0" h="120000" w="120000">
                  <a:moveTo>
                    <a:pt x="91200" y="7567"/>
                  </a:moveTo>
                  <a:cubicBezTo>
                    <a:pt x="68800" y="0"/>
                    <a:pt x="35200" y="18378"/>
                    <a:pt x="17600" y="46486"/>
                  </a:cubicBezTo>
                  <a:cubicBezTo>
                    <a:pt x="0" y="75675"/>
                    <a:pt x="4800" y="104864"/>
                    <a:pt x="28800" y="112432"/>
                  </a:cubicBezTo>
                  <a:cubicBezTo>
                    <a:pt x="52800" y="120000"/>
                    <a:pt x="84800" y="101621"/>
                    <a:pt x="102400" y="73513"/>
                  </a:cubicBezTo>
                  <a:cubicBezTo>
                    <a:pt x="120000" y="44324"/>
                    <a:pt x="115200" y="15135"/>
                    <a:pt x="91200" y="7567"/>
                  </a:cubicBezTo>
                  <a:close/>
                </a:path>
              </a:pathLst>
            </a:custGeom>
            <a:solidFill>
              <a:srgbClr val="F5D5C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07" name="Google Shape;207;p48"/>
            <p:cNvSpPr/>
            <p:nvPr/>
          </p:nvSpPr>
          <p:spPr>
            <a:xfrm>
              <a:off x="5110163" y="3012282"/>
              <a:ext cx="120600" cy="179400"/>
            </a:xfrm>
            <a:custGeom>
              <a:rect b="b" l="l" r="r" t="t"/>
              <a:pathLst>
                <a:path extrusionOk="0" h="120000" w="120000">
                  <a:moveTo>
                    <a:pt x="28421" y="7567"/>
                  </a:moveTo>
                  <a:cubicBezTo>
                    <a:pt x="52105" y="0"/>
                    <a:pt x="85263" y="18378"/>
                    <a:pt x="102631" y="46486"/>
                  </a:cubicBezTo>
                  <a:cubicBezTo>
                    <a:pt x="120000" y="75675"/>
                    <a:pt x="113684" y="104864"/>
                    <a:pt x="91578" y="112432"/>
                  </a:cubicBezTo>
                  <a:cubicBezTo>
                    <a:pt x="67894" y="120000"/>
                    <a:pt x="34736" y="101621"/>
                    <a:pt x="17368" y="73513"/>
                  </a:cubicBezTo>
                  <a:cubicBezTo>
                    <a:pt x="0" y="44324"/>
                    <a:pt x="4736" y="15135"/>
                    <a:pt x="28421" y="7567"/>
                  </a:cubicBezTo>
                  <a:close/>
                </a:path>
              </a:pathLst>
            </a:custGeom>
            <a:solidFill>
              <a:srgbClr val="F5D5C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08" name="Google Shape;208;p48"/>
            <p:cNvSpPr/>
            <p:nvPr/>
          </p:nvSpPr>
          <p:spPr>
            <a:xfrm>
              <a:off x="5332413" y="3304382"/>
              <a:ext cx="236400" cy="82500"/>
            </a:xfrm>
            <a:custGeom>
              <a:rect b="b" l="l" r="r" t="t"/>
              <a:pathLst>
                <a:path extrusionOk="0" h="120000" w="120000">
                  <a:moveTo>
                    <a:pt x="120000" y="0"/>
                  </a:moveTo>
                  <a:cubicBezTo>
                    <a:pt x="0" y="0"/>
                    <a:pt x="0" y="0"/>
                    <a:pt x="0" y="0"/>
                  </a:cubicBezTo>
                  <a:cubicBezTo>
                    <a:pt x="0" y="11764"/>
                    <a:pt x="0" y="11764"/>
                    <a:pt x="0" y="11764"/>
                  </a:cubicBezTo>
                  <a:cubicBezTo>
                    <a:pt x="0" y="11764"/>
                    <a:pt x="37551" y="120000"/>
                    <a:pt x="59591" y="120000"/>
                  </a:cubicBezTo>
                  <a:cubicBezTo>
                    <a:pt x="81632" y="120000"/>
                    <a:pt x="120000" y="9411"/>
                    <a:pt x="120000" y="9411"/>
                  </a:cubicBezTo>
                  <a:cubicBezTo>
                    <a:pt x="120000" y="0"/>
                    <a:pt x="120000" y="0"/>
                    <a:pt x="120000" y="0"/>
                  </a:cubicBezTo>
                </a:path>
              </a:pathLst>
            </a:custGeom>
            <a:solidFill>
              <a:srgbClr val="C4AA9A"/>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09" name="Google Shape;209;p48"/>
            <p:cNvSpPr/>
            <p:nvPr/>
          </p:nvSpPr>
          <p:spPr>
            <a:xfrm>
              <a:off x="5126038" y="2639219"/>
              <a:ext cx="651000" cy="722400"/>
            </a:xfrm>
            <a:custGeom>
              <a:rect b="b" l="l" r="r" t="t"/>
              <a:pathLst>
                <a:path extrusionOk="0" h="120000" w="120000">
                  <a:moveTo>
                    <a:pt x="60000" y="120000"/>
                  </a:moveTo>
                  <a:cubicBezTo>
                    <a:pt x="46403" y="120000"/>
                    <a:pt x="17733" y="99733"/>
                    <a:pt x="8866" y="70933"/>
                  </a:cubicBezTo>
                  <a:cubicBezTo>
                    <a:pt x="0" y="41866"/>
                    <a:pt x="16847" y="0"/>
                    <a:pt x="60000" y="0"/>
                  </a:cubicBezTo>
                  <a:cubicBezTo>
                    <a:pt x="103152" y="0"/>
                    <a:pt x="120000" y="41866"/>
                    <a:pt x="110837" y="70933"/>
                  </a:cubicBezTo>
                  <a:cubicBezTo>
                    <a:pt x="102266" y="99733"/>
                    <a:pt x="73596" y="120000"/>
                    <a:pt x="60000" y="120000"/>
                  </a:cubicBezTo>
                  <a:close/>
                </a:path>
              </a:pathLst>
            </a:custGeom>
            <a:solidFill>
              <a:srgbClr val="F5D5C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10" name="Google Shape;210;p48"/>
            <p:cNvSpPr/>
            <p:nvPr/>
          </p:nvSpPr>
          <p:spPr>
            <a:xfrm>
              <a:off x="5122863" y="2618582"/>
              <a:ext cx="689100" cy="496800"/>
            </a:xfrm>
            <a:custGeom>
              <a:rect b="b" l="l" r="r" t="t"/>
              <a:pathLst>
                <a:path extrusionOk="0" h="120000" w="120000">
                  <a:moveTo>
                    <a:pt x="47441" y="57290"/>
                  </a:moveTo>
                  <a:cubicBezTo>
                    <a:pt x="37674" y="86322"/>
                    <a:pt x="33488" y="95225"/>
                    <a:pt x="20372" y="87483"/>
                  </a:cubicBezTo>
                  <a:cubicBezTo>
                    <a:pt x="6976" y="79741"/>
                    <a:pt x="9488" y="101419"/>
                    <a:pt x="12000" y="116516"/>
                  </a:cubicBezTo>
                  <a:cubicBezTo>
                    <a:pt x="0" y="96000"/>
                    <a:pt x="1395" y="76258"/>
                    <a:pt x="5023" y="56129"/>
                  </a:cubicBezTo>
                  <a:cubicBezTo>
                    <a:pt x="9209" y="34064"/>
                    <a:pt x="29302" y="774"/>
                    <a:pt x="48279" y="1548"/>
                  </a:cubicBezTo>
                  <a:cubicBezTo>
                    <a:pt x="58604" y="0"/>
                    <a:pt x="74232" y="1935"/>
                    <a:pt x="90976" y="18193"/>
                  </a:cubicBezTo>
                  <a:cubicBezTo>
                    <a:pt x="120000" y="47225"/>
                    <a:pt x="110232" y="112258"/>
                    <a:pt x="102418" y="120000"/>
                  </a:cubicBezTo>
                  <a:cubicBezTo>
                    <a:pt x="109953" y="60000"/>
                    <a:pt x="91534" y="72000"/>
                    <a:pt x="78697" y="40645"/>
                  </a:cubicBezTo>
                  <a:cubicBezTo>
                    <a:pt x="74511" y="26709"/>
                    <a:pt x="58325" y="25935"/>
                    <a:pt x="47441" y="57290"/>
                  </a:cubicBezTo>
                  <a:close/>
                </a:path>
              </a:pathLst>
            </a:custGeom>
            <a:solidFill>
              <a:srgbClr val="80604A"/>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11" name="Google Shape;211;p48"/>
            <p:cNvSpPr/>
            <p:nvPr/>
          </p:nvSpPr>
          <p:spPr>
            <a:xfrm>
              <a:off x="5435600" y="3544094"/>
              <a:ext cx="23700" cy="300000"/>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12" name="Google Shape;212;p48"/>
            <p:cNvSpPr/>
            <p:nvPr/>
          </p:nvSpPr>
          <p:spPr>
            <a:xfrm>
              <a:off x="5248275" y="3386932"/>
              <a:ext cx="200100" cy="244500"/>
            </a:xfrm>
            <a:custGeom>
              <a:rect b="b" l="l" r="r" t="t"/>
              <a:pathLst>
                <a:path extrusionOk="0" h="120000" w="120000">
                  <a:moveTo>
                    <a:pt x="50476" y="0"/>
                  </a:moveTo>
                  <a:lnTo>
                    <a:pt x="0" y="38181"/>
                  </a:lnTo>
                  <a:lnTo>
                    <a:pt x="63809" y="120000"/>
                  </a:lnTo>
                  <a:lnTo>
                    <a:pt x="120000" y="76363"/>
                  </a:lnTo>
                  <a:lnTo>
                    <a:pt x="50476"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13" name="Google Shape;213;p48"/>
            <p:cNvSpPr/>
            <p:nvPr/>
          </p:nvSpPr>
          <p:spPr>
            <a:xfrm>
              <a:off x="5248275" y="3386932"/>
              <a:ext cx="200100" cy="244500"/>
            </a:xfrm>
            <a:custGeom>
              <a:rect b="b" l="l" r="r" t="t"/>
              <a:pathLst>
                <a:path extrusionOk="0" h="120000" w="120000">
                  <a:moveTo>
                    <a:pt x="50476" y="0"/>
                  </a:moveTo>
                  <a:lnTo>
                    <a:pt x="0" y="38181"/>
                  </a:lnTo>
                  <a:lnTo>
                    <a:pt x="63809" y="120000"/>
                  </a:lnTo>
                  <a:lnTo>
                    <a:pt x="120000" y="76363"/>
                  </a:lnTo>
                  <a:lnTo>
                    <a:pt x="50476"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14" name="Google Shape;214;p48"/>
            <p:cNvSpPr/>
            <p:nvPr/>
          </p:nvSpPr>
          <p:spPr>
            <a:xfrm>
              <a:off x="5448300" y="3385344"/>
              <a:ext cx="204900" cy="246000"/>
            </a:xfrm>
            <a:custGeom>
              <a:rect b="b" l="l" r="r" t="t"/>
              <a:pathLst>
                <a:path extrusionOk="0" h="120000" w="120000">
                  <a:moveTo>
                    <a:pt x="70697" y="0"/>
                  </a:moveTo>
                  <a:lnTo>
                    <a:pt x="120000" y="40258"/>
                  </a:lnTo>
                  <a:lnTo>
                    <a:pt x="54883" y="120000"/>
                  </a:lnTo>
                  <a:lnTo>
                    <a:pt x="0" y="76645"/>
                  </a:lnTo>
                  <a:lnTo>
                    <a:pt x="70697"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15" name="Google Shape;215;p48"/>
            <p:cNvSpPr/>
            <p:nvPr/>
          </p:nvSpPr>
          <p:spPr>
            <a:xfrm>
              <a:off x="5448300" y="3385344"/>
              <a:ext cx="204900" cy="246000"/>
            </a:xfrm>
            <a:custGeom>
              <a:rect b="b" l="l" r="r" t="t"/>
              <a:pathLst>
                <a:path extrusionOk="0" h="120000" w="120000">
                  <a:moveTo>
                    <a:pt x="70697" y="0"/>
                  </a:moveTo>
                  <a:lnTo>
                    <a:pt x="120000" y="40258"/>
                  </a:lnTo>
                  <a:lnTo>
                    <a:pt x="54883" y="120000"/>
                  </a:lnTo>
                  <a:lnTo>
                    <a:pt x="0" y="76645"/>
                  </a:lnTo>
                  <a:lnTo>
                    <a:pt x="70697"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16" name="Google Shape;216;p48"/>
            <p:cNvSpPr/>
            <p:nvPr/>
          </p:nvSpPr>
          <p:spPr>
            <a:xfrm>
              <a:off x="5200650" y="2972594"/>
              <a:ext cx="507900" cy="184200"/>
            </a:xfrm>
            <a:custGeom>
              <a:rect b="b" l="l" r="r" t="t"/>
              <a:pathLst>
                <a:path extrusionOk="0" h="120000" w="120000">
                  <a:moveTo>
                    <a:pt x="89620" y="118956"/>
                  </a:moveTo>
                  <a:cubicBezTo>
                    <a:pt x="90000" y="118956"/>
                    <a:pt x="90759" y="118956"/>
                    <a:pt x="91139" y="118956"/>
                  </a:cubicBezTo>
                  <a:cubicBezTo>
                    <a:pt x="107088" y="114782"/>
                    <a:pt x="111265" y="96000"/>
                    <a:pt x="112784" y="70956"/>
                  </a:cubicBezTo>
                  <a:cubicBezTo>
                    <a:pt x="114683" y="43826"/>
                    <a:pt x="115063" y="34434"/>
                    <a:pt x="117721" y="31304"/>
                  </a:cubicBezTo>
                  <a:cubicBezTo>
                    <a:pt x="119240" y="29217"/>
                    <a:pt x="120000" y="24000"/>
                    <a:pt x="120000" y="16695"/>
                  </a:cubicBezTo>
                  <a:cubicBezTo>
                    <a:pt x="119620" y="9391"/>
                    <a:pt x="119620" y="8347"/>
                    <a:pt x="116582" y="5217"/>
                  </a:cubicBezTo>
                  <a:cubicBezTo>
                    <a:pt x="114303" y="3130"/>
                    <a:pt x="100632" y="0"/>
                    <a:pt x="90379" y="2086"/>
                  </a:cubicBezTo>
                  <a:cubicBezTo>
                    <a:pt x="90379" y="9391"/>
                    <a:pt x="90379" y="9391"/>
                    <a:pt x="90379" y="9391"/>
                  </a:cubicBezTo>
                  <a:cubicBezTo>
                    <a:pt x="98354" y="8347"/>
                    <a:pt x="105949" y="10434"/>
                    <a:pt x="108227" y="14608"/>
                  </a:cubicBezTo>
                  <a:cubicBezTo>
                    <a:pt x="113544" y="24000"/>
                    <a:pt x="112025" y="67826"/>
                    <a:pt x="107468" y="89739"/>
                  </a:cubicBezTo>
                  <a:cubicBezTo>
                    <a:pt x="104810" y="104347"/>
                    <a:pt x="96835" y="111652"/>
                    <a:pt x="89620" y="112695"/>
                  </a:cubicBezTo>
                  <a:lnTo>
                    <a:pt x="89620" y="118956"/>
                  </a:lnTo>
                  <a:close/>
                  <a:moveTo>
                    <a:pt x="60000" y="15652"/>
                  </a:moveTo>
                  <a:cubicBezTo>
                    <a:pt x="56202" y="16695"/>
                    <a:pt x="41772" y="5217"/>
                    <a:pt x="31898" y="2086"/>
                  </a:cubicBezTo>
                  <a:cubicBezTo>
                    <a:pt x="31139" y="2086"/>
                    <a:pt x="30379" y="2086"/>
                    <a:pt x="29620" y="2086"/>
                  </a:cubicBezTo>
                  <a:cubicBezTo>
                    <a:pt x="29620" y="9391"/>
                    <a:pt x="29620" y="9391"/>
                    <a:pt x="29620" y="9391"/>
                  </a:cubicBezTo>
                  <a:cubicBezTo>
                    <a:pt x="37594" y="10434"/>
                    <a:pt x="46329" y="15652"/>
                    <a:pt x="49367" y="28173"/>
                  </a:cubicBezTo>
                  <a:cubicBezTo>
                    <a:pt x="54303" y="48000"/>
                    <a:pt x="45569" y="97043"/>
                    <a:pt x="37594" y="107478"/>
                  </a:cubicBezTo>
                  <a:cubicBezTo>
                    <a:pt x="35316" y="110608"/>
                    <a:pt x="31898" y="112695"/>
                    <a:pt x="28860" y="112695"/>
                  </a:cubicBezTo>
                  <a:cubicBezTo>
                    <a:pt x="28860" y="120000"/>
                    <a:pt x="28860" y="120000"/>
                    <a:pt x="28860" y="120000"/>
                  </a:cubicBezTo>
                  <a:cubicBezTo>
                    <a:pt x="42531" y="120000"/>
                    <a:pt x="47468" y="92869"/>
                    <a:pt x="49367" y="83478"/>
                  </a:cubicBezTo>
                  <a:cubicBezTo>
                    <a:pt x="52405" y="65739"/>
                    <a:pt x="51645" y="42782"/>
                    <a:pt x="59620" y="42782"/>
                  </a:cubicBezTo>
                  <a:cubicBezTo>
                    <a:pt x="67594" y="42782"/>
                    <a:pt x="66455" y="65739"/>
                    <a:pt x="69493" y="82434"/>
                  </a:cubicBezTo>
                  <a:cubicBezTo>
                    <a:pt x="71012" y="91826"/>
                    <a:pt x="75189" y="120000"/>
                    <a:pt x="89620" y="118956"/>
                  </a:cubicBezTo>
                  <a:cubicBezTo>
                    <a:pt x="89620" y="112695"/>
                    <a:pt x="89620" y="112695"/>
                    <a:pt x="89620" y="112695"/>
                  </a:cubicBezTo>
                  <a:cubicBezTo>
                    <a:pt x="86202" y="112695"/>
                    <a:pt x="82784" y="110608"/>
                    <a:pt x="80126" y="107478"/>
                  </a:cubicBezTo>
                  <a:cubicBezTo>
                    <a:pt x="72531" y="97043"/>
                    <a:pt x="64936" y="48000"/>
                    <a:pt x="70253" y="28173"/>
                  </a:cubicBezTo>
                  <a:cubicBezTo>
                    <a:pt x="73670" y="15652"/>
                    <a:pt x="82025" y="10434"/>
                    <a:pt x="90379" y="9391"/>
                  </a:cubicBezTo>
                  <a:cubicBezTo>
                    <a:pt x="90379" y="2086"/>
                    <a:pt x="90379" y="2086"/>
                    <a:pt x="90379" y="2086"/>
                  </a:cubicBezTo>
                  <a:cubicBezTo>
                    <a:pt x="89620" y="2086"/>
                    <a:pt x="89240" y="2086"/>
                    <a:pt x="88481" y="2086"/>
                  </a:cubicBezTo>
                  <a:cubicBezTo>
                    <a:pt x="79367" y="4173"/>
                    <a:pt x="67974" y="15652"/>
                    <a:pt x="60000" y="15652"/>
                  </a:cubicBezTo>
                  <a:close/>
                  <a:moveTo>
                    <a:pt x="29620" y="2086"/>
                  </a:moveTo>
                  <a:cubicBezTo>
                    <a:pt x="19367" y="1043"/>
                    <a:pt x="6075" y="4173"/>
                    <a:pt x="3417" y="6260"/>
                  </a:cubicBezTo>
                  <a:cubicBezTo>
                    <a:pt x="379" y="9391"/>
                    <a:pt x="379" y="10434"/>
                    <a:pt x="0" y="17739"/>
                  </a:cubicBezTo>
                  <a:cubicBezTo>
                    <a:pt x="0" y="24000"/>
                    <a:pt x="0" y="30260"/>
                    <a:pt x="1898" y="32347"/>
                  </a:cubicBezTo>
                  <a:cubicBezTo>
                    <a:pt x="4556" y="34434"/>
                    <a:pt x="4556" y="43826"/>
                    <a:pt x="5696" y="72000"/>
                  </a:cubicBezTo>
                  <a:cubicBezTo>
                    <a:pt x="6835" y="96000"/>
                    <a:pt x="10632" y="115826"/>
                    <a:pt x="26202" y="118956"/>
                  </a:cubicBezTo>
                  <a:cubicBezTo>
                    <a:pt x="27341" y="120000"/>
                    <a:pt x="28101" y="120000"/>
                    <a:pt x="28860" y="120000"/>
                  </a:cubicBezTo>
                  <a:cubicBezTo>
                    <a:pt x="28860" y="112695"/>
                    <a:pt x="28860" y="112695"/>
                    <a:pt x="28860" y="112695"/>
                  </a:cubicBezTo>
                  <a:cubicBezTo>
                    <a:pt x="21645" y="112695"/>
                    <a:pt x="13291" y="105391"/>
                    <a:pt x="10632" y="89739"/>
                  </a:cubicBezTo>
                  <a:cubicBezTo>
                    <a:pt x="6835" y="67826"/>
                    <a:pt x="6455" y="24000"/>
                    <a:pt x="11772" y="14608"/>
                  </a:cubicBezTo>
                  <a:cubicBezTo>
                    <a:pt x="14050" y="11478"/>
                    <a:pt x="21645" y="8347"/>
                    <a:pt x="29620" y="9391"/>
                  </a:cubicBezTo>
                  <a:lnTo>
                    <a:pt x="29620" y="2086"/>
                  </a:lnTo>
                  <a:close/>
                </a:path>
              </a:pathLst>
            </a:custGeom>
            <a:solidFill>
              <a:srgbClr val="26808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17" name="Google Shape;217;p48"/>
            <p:cNvSpPr/>
            <p:nvPr/>
          </p:nvSpPr>
          <p:spPr>
            <a:xfrm>
              <a:off x="5448300" y="3542507"/>
              <a:ext cx="0" cy="0"/>
            </a:xfrm>
            <a:custGeom>
              <a:rect b="b" l="l" r="r" t="t"/>
              <a:pathLst>
                <a:path extrusionOk="0" h="120000" w="120000">
                  <a:moveTo>
                    <a:pt x="0" y="0"/>
                  </a:moveTo>
                  <a:cubicBezTo>
                    <a:pt x="0" y="0"/>
                    <a:pt x="0" y="0"/>
                    <a:pt x="0" y="0"/>
                  </a:cubicBezTo>
                  <a:cubicBezTo>
                    <a:pt x="0" y="0"/>
                    <a:pt x="0" y="0"/>
                    <a:pt x="0" y="0"/>
                  </a:cubicBezTo>
                  <a:cubicBezTo>
                    <a:pt x="0" y="0"/>
                    <a:pt x="0" y="0"/>
                    <a:pt x="0" y="0"/>
                  </a:cubicBezTo>
                </a:path>
              </a:pathLst>
            </a:custGeom>
            <a:solidFill>
              <a:srgbClr val="24797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18" name="Google Shape;218;p48"/>
            <p:cNvSpPr/>
            <p:nvPr/>
          </p:nvSpPr>
          <p:spPr>
            <a:xfrm>
              <a:off x="5332413" y="3382169"/>
              <a:ext cx="236400" cy="160200"/>
            </a:xfrm>
            <a:custGeom>
              <a:rect b="b" l="l" r="r" t="t"/>
              <a:pathLst>
                <a:path extrusionOk="0" h="120000" w="120000">
                  <a:moveTo>
                    <a:pt x="120000" y="0"/>
                  </a:moveTo>
                  <a:cubicBezTo>
                    <a:pt x="58775" y="116400"/>
                    <a:pt x="58775" y="116400"/>
                    <a:pt x="58775" y="116400"/>
                  </a:cubicBezTo>
                  <a:cubicBezTo>
                    <a:pt x="0" y="0"/>
                    <a:pt x="0" y="0"/>
                    <a:pt x="0" y="0"/>
                  </a:cubicBezTo>
                  <a:cubicBezTo>
                    <a:pt x="0" y="3600"/>
                    <a:pt x="0" y="3600"/>
                    <a:pt x="0" y="3600"/>
                  </a:cubicBezTo>
                  <a:cubicBezTo>
                    <a:pt x="58775" y="120000"/>
                    <a:pt x="58775" y="120000"/>
                    <a:pt x="58775" y="120000"/>
                  </a:cubicBezTo>
                  <a:cubicBezTo>
                    <a:pt x="58775" y="120000"/>
                    <a:pt x="58775" y="120000"/>
                    <a:pt x="58775" y="120000"/>
                  </a:cubicBezTo>
                  <a:cubicBezTo>
                    <a:pt x="120000" y="2400"/>
                    <a:pt x="120000" y="2400"/>
                    <a:pt x="120000" y="2400"/>
                  </a:cubicBezTo>
                  <a:cubicBezTo>
                    <a:pt x="120000" y="0"/>
                    <a:pt x="120000" y="0"/>
                    <a:pt x="120000" y="0"/>
                  </a:cubicBezTo>
                </a:path>
              </a:pathLst>
            </a:custGeom>
            <a:solidFill>
              <a:srgbClr val="E9CAB7"/>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19" name="Google Shape;219;p48"/>
            <p:cNvSpPr/>
            <p:nvPr/>
          </p:nvSpPr>
          <p:spPr>
            <a:xfrm>
              <a:off x="3284538" y="3305969"/>
              <a:ext cx="1247700" cy="566700"/>
            </a:xfrm>
            <a:custGeom>
              <a:rect b="b" l="l" r="r" t="t"/>
              <a:pathLst>
                <a:path extrusionOk="0" h="120000" w="120000">
                  <a:moveTo>
                    <a:pt x="48030" y="0"/>
                  </a:moveTo>
                  <a:cubicBezTo>
                    <a:pt x="21467" y="25835"/>
                    <a:pt x="13590" y="39433"/>
                    <a:pt x="10347" y="45552"/>
                  </a:cubicBezTo>
                  <a:cubicBezTo>
                    <a:pt x="5559" y="55070"/>
                    <a:pt x="2934" y="90084"/>
                    <a:pt x="0" y="120000"/>
                  </a:cubicBezTo>
                  <a:cubicBezTo>
                    <a:pt x="60077" y="120000"/>
                    <a:pt x="60077" y="120000"/>
                    <a:pt x="60077" y="120000"/>
                  </a:cubicBezTo>
                  <a:cubicBezTo>
                    <a:pt x="119999" y="120000"/>
                    <a:pt x="119999" y="120000"/>
                    <a:pt x="119999" y="120000"/>
                  </a:cubicBezTo>
                  <a:cubicBezTo>
                    <a:pt x="117220" y="90084"/>
                    <a:pt x="114440" y="55070"/>
                    <a:pt x="109652" y="45552"/>
                  </a:cubicBezTo>
                  <a:cubicBezTo>
                    <a:pt x="106563" y="39433"/>
                    <a:pt x="98841" y="26175"/>
                    <a:pt x="72277" y="679"/>
                  </a:cubicBezTo>
                  <a:cubicBezTo>
                    <a:pt x="48030" y="0"/>
                    <a:pt x="48030" y="0"/>
                    <a:pt x="48030" y="0"/>
                  </a:cubicBezTo>
                </a:path>
              </a:pathLst>
            </a:custGeom>
            <a:solidFill>
              <a:srgbClr val="FFDEC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20" name="Google Shape;220;p48"/>
            <p:cNvSpPr/>
            <p:nvPr/>
          </p:nvSpPr>
          <p:spPr>
            <a:xfrm>
              <a:off x="3284538" y="3305969"/>
              <a:ext cx="1247700" cy="566700"/>
            </a:xfrm>
            <a:custGeom>
              <a:rect b="b" l="l" r="r" t="t"/>
              <a:pathLst>
                <a:path extrusionOk="0" h="120000" w="120000">
                  <a:moveTo>
                    <a:pt x="48030" y="0"/>
                  </a:moveTo>
                  <a:cubicBezTo>
                    <a:pt x="21467" y="25835"/>
                    <a:pt x="13590" y="39433"/>
                    <a:pt x="10347" y="45552"/>
                  </a:cubicBezTo>
                  <a:cubicBezTo>
                    <a:pt x="5559" y="55070"/>
                    <a:pt x="2934" y="90084"/>
                    <a:pt x="0" y="120000"/>
                  </a:cubicBezTo>
                  <a:cubicBezTo>
                    <a:pt x="60077" y="120000"/>
                    <a:pt x="60077" y="120000"/>
                    <a:pt x="60077" y="120000"/>
                  </a:cubicBezTo>
                  <a:cubicBezTo>
                    <a:pt x="119999" y="120000"/>
                    <a:pt x="119999" y="120000"/>
                    <a:pt x="119999" y="120000"/>
                  </a:cubicBezTo>
                  <a:cubicBezTo>
                    <a:pt x="117220" y="90084"/>
                    <a:pt x="114440" y="55070"/>
                    <a:pt x="109652" y="45552"/>
                  </a:cubicBezTo>
                  <a:cubicBezTo>
                    <a:pt x="106563" y="39433"/>
                    <a:pt x="98841" y="26175"/>
                    <a:pt x="72277" y="679"/>
                  </a:cubicBezTo>
                  <a:cubicBezTo>
                    <a:pt x="48030" y="0"/>
                    <a:pt x="48030" y="0"/>
                    <a:pt x="48030" y="0"/>
                  </a:cubicBezTo>
                </a:path>
              </a:pathLst>
            </a:custGeom>
            <a:solidFill>
              <a:srgbClr val="33333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21" name="Google Shape;221;p48"/>
            <p:cNvSpPr/>
            <p:nvPr/>
          </p:nvSpPr>
          <p:spPr>
            <a:xfrm>
              <a:off x="3775075" y="2902744"/>
              <a:ext cx="266700" cy="560400"/>
            </a:xfrm>
            <a:custGeom>
              <a:rect b="b" l="l" r="r" t="t"/>
              <a:pathLst>
                <a:path extrusionOk="0" h="120000" w="120000">
                  <a:moveTo>
                    <a:pt x="0" y="35071"/>
                  </a:moveTo>
                  <a:cubicBezTo>
                    <a:pt x="0" y="79083"/>
                    <a:pt x="0" y="79083"/>
                    <a:pt x="0" y="79083"/>
                  </a:cubicBezTo>
                  <a:cubicBezTo>
                    <a:pt x="0" y="100744"/>
                    <a:pt x="0" y="100744"/>
                    <a:pt x="0" y="100744"/>
                  </a:cubicBezTo>
                  <a:cubicBezTo>
                    <a:pt x="33053" y="119312"/>
                    <a:pt x="86946" y="120000"/>
                    <a:pt x="120000" y="100744"/>
                  </a:cubicBezTo>
                  <a:cubicBezTo>
                    <a:pt x="120000" y="79083"/>
                    <a:pt x="120000" y="79083"/>
                    <a:pt x="120000" y="79083"/>
                  </a:cubicBezTo>
                  <a:cubicBezTo>
                    <a:pt x="120000" y="35071"/>
                    <a:pt x="120000" y="35071"/>
                    <a:pt x="120000" y="35071"/>
                  </a:cubicBezTo>
                  <a:cubicBezTo>
                    <a:pt x="120000" y="0"/>
                    <a:pt x="0" y="0"/>
                    <a:pt x="0" y="35071"/>
                  </a:cubicBezTo>
                </a:path>
              </a:pathLst>
            </a:custGeom>
            <a:solidFill>
              <a:srgbClr val="FFDBBA"/>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22" name="Google Shape;222;p48"/>
            <p:cNvSpPr/>
            <p:nvPr/>
          </p:nvSpPr>
          <p:spPr>
            <a:xfrm>
              <a:off x="3597275" y="2866232"/>
              <a:ext cx="112800" cy="165000"/>
            </a:xfrm>
            <a:custGeom>
              <a:rect b="b" l="l" r="r" t="t"/>
              <a:pathLst>
                <a:path extrusionOk="0" h="120000" w="120000">
                  <a:moveTo>
                    <a:pt x="34285" y="5882"/>
                  </a:moveTo>
                  <a:cubicBezTo>
                    <a:pt x="60000" y="0"/>
                    <a:pt x="90857" y="20000"/>
                    <a:pt x="106285" y="49411"/>
                  </a:cubicBezTo>
                  <a:cubicBezTo>
                    <a:pt x="120000" y="78823"/>
                    <a:pt x="111428" y="108235"/>
                    <a:pt x="85714" y="114117"/>
                  </a:cubicBezTo>
                  <a:cubicBezTo>
                    <a:pt x="60000" y="120000"/>
                    <a:pt x="29142" y="100000"/>
                    <a:pt x="13714" y="69411"/>
                  </a:cubicBezTo>
                  <a:cubicBezTo>
                    <a:pt x="0" y="40000"/>
                    <a:pt x="8571" y="11764"/>
                    <a:pt x="34285" y="5882"/>
                  </a:cubicBezTo>
                  <a:close/>
                </a:path>
              </a:pathLst>
            </a:custGeom>
            <a:solidFill>
              <a:srgbClr val="FFDBBA"/>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23" name="Google Shape;223;p48"/>
            <p:cNvSpPr/>
            <p:nvPr/>
          </p:nvSpPr>
          <p:spPr>
            <a:xfrm>
              <a:off x="4106863" y="2866232"/>
              <a:ext cx="112800" cy="165000"/>
            </a:xfrm>
            <a:custGeom>
              <a:rect b="b" l="l" r="r" t="t"/>
              <a:pathLst>
                <a:path extrusionOk="0" h="120000" w="120000">
                  <a:moveTo>
                    <a:pt x="85714" y="5882"/>
                  </a:moveTo>
                  <a:cubicBezTo>
                    <a:pt x="60000" y="0"/>
                    <a:pt x="27428" y="20000"/>
                    <a:pt x="13714" y="49411"/>
                  </a:cubicBezTo>
                  <a:cubicBezTo>
                    <a:pt x="0" y="78823"/>
                    <a:pt x="8571" y="108235"/>
                    <a:pt x="34285" y="114117"/>
                  </a:cubicBezTo>
                  <a:cubicBezTo>
                    <a:pt x="58285" y="120000"/>
                    <a:pt x="90857" y="100000"/>
                    <a:pt x="104571" y="69411"/>
                  </a:cubicBezTo>
                  <a:cubicBezTo>
                    <a:pt x="120000" y="40000"/>
                    <a:pt x="111428" y="11764"/>
                    <a:pt x="85714" y="5882"/>
                  </a:cubicBezTo>
                  <a:close/>
                </a:path>
              </a:pathLst>
            </a:custGeom>
            <a:solidFill>
              <a:srgbClr val="FFDBBA"/>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24" name="Google Shape;224;p48"/>
            <p:cNvSpPr/>
            <p:nvPr/>
          </p:nvSpPr>
          <p:spPr>
            <a:xfrm>
              <a:off x="3722688" y="3437732"/>
              <a:ext cx="354000" cy="435000"/>
            </a:xfrm>
            <a:custGeom>
              <a:rect b="b" l="l" r="r" t="t"/>
              <a:pathLst>
                <a:path extrusionOk="0" h="120000" w="120000">
                  <a:moveTo>
                    <a:pt x="63272" y="0"/>
                  </a:moveTo>
                  <a:cubicBezTo>
                    <a:pt x="63272" y="0"/>
                    <a:pt x="0" y="12398"/>
                    <a:pt x="0" y="15498"/>
                  </a:cubicBezTo>
                  <a:cubicBezTo>
                    <a:pt x="0" y="18597"/>
                    <a:pt x="24000" y="120000"/>
                    <a:pt x="24000" y="120000"/>
                  </a:cubicBezTo>
                  <a:cubicBezTo>
                    <a:pt x="110181" y="120000"/>
                    <a:pt x="110181" y="120000"/>
                    <a:pt x="110181" y="120000"/>
                  </a:cubicBezTo>
                  <a:cubicBezTo>
                    <a:pt x="120000" y="15940"/>
                    <a:pt x="120000" y="15940"/>
                    <a:pt x="120000" y="15940"/>
                  </a:cubicBezTo>
                  <a:cubicBezTo>
                    <a:pt x="63272" y="0"/>
                    <a:pt x="63272" y="0"/>
                    <a:pt x="63272" y="0"/>
                  </a:cubicBezTo>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25" name="Google Shape;225;p48"/>
            <p:cNvSpPr/>
            <p:nvPr/>
          </p:nvSpPr>
          <p:spPr>
            <a:xfrm>
              <a:off x="3598863" y="3312319"/>
              <a:ext cx="234900" cy="560400"/>
            </a:xfrm>
            <a:custGeom>
              <a:rect b="b" l="l" r="r" t="t"/>
              <a:pathLst>
                <a:path extrusionOk="0" h="120000" w="120000">
                  <a:moveTo>
                    <a:pt x="90000" y="0"/>
                  </a:moveTo>
                  <a:lnTo>
                    <a:pt x="90000" y="12917"/>
                  </a:lnTo>
                  <a:lnTo>
                    <a:pt x="120000" y="120000"/>
                  </a:lnTo>
                  <a:lnTo>
                    <a:pt x="68108" y="120000"/>
                  </a:lnTo>
                  <a:lnTo>
                    <a:pt x="12162" y="72407"/>
                  </a:lnTo>
                  <a:lnTo>
                    <a:pt x="65675" y="57110"/>
                  </a:lnTo>
                  <a:lnTo>
                    <a:pt x="0" y="44532"/>
                  </a:lnTo>
                  <a:lnTo>
                    <a:pt x="60810" y="5439"/>
                  </a:lnTo>
                  <a:lnTo>
                    <a:pt x="90000" y="0"/>
                  </a:lnTo>
                  <a:close/>
                </a:path>
              </a:pathLst>
            </a:custGeom>
            <a:solidFill>
              <a:srgbClr val="605F5B"/>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26" name="Google Shape;226;p48"/>
            <p:cNvSpPr/>
            <p:nvPr/>
          </p:nvSpPr>
          <p:spPr>
            <a:xfrm>
              <a:off x="3984625" y="3312319"/>
              <a:ext cx="233400" cy="560400"/>
            </a:xfrm>
            <a:custGeom>
              <a:rect b="b" l="l" r="r" t="t"/>
              <a:pathLst>
                <a:path extrusionOk="0" h="120000" w="120000">
                  <a:moveTo>
                    <a:pt x="29387" y="0"/>
                  </a:moveTo>
                  <a:lnTo>
                    <a:pt x="29387" y="12917"/>
                  </a:lnTo>
                  <a:lnTo>
                    <a:pt x="0" y="120000"/>
                  </a:lnTo>
                  <a:lnTo>
                    <a:pt x="51428" y="120000"/>
                  </a:lnTo>
                  <a:lnTo>
                    <a:pt x="106938" y="72407"/>
                  </a:lnTo>
                  <a:lnTo>
                    <a:pt x="53877" y="57110"/>
                  </a:lnTo>
                  <a:lnTo>
                    <a:pt x="120000" y="44532"/>
                  </a:lnTo>
                  <a:lnTo>
                    <a:pt x="66122" y="6458"/>
                  </a:lnTo>
                  <a:lnTo>
                    <a:pt x="29387" y="0"/>
                  </a:lnTo>
                  <a:close/>
                </a:path>
              </a:pathLst>
            </a:custGeom>
            <a:solidFill>
              <a:srgbClr val="605F5B"/>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27" name="Google Shape;227;p48"/>
            <p:cNvSpPr/>
            <p:nvPr/>
          </p:nvSpPr>
          <p:spPr>
            <a:xfrm>
              <a:off x="3851275" y="3437732"/>
              <a:ext cx="115800" cy="112800"/>
            </a:xfrm>
            <a:custGeom>
              <a:rect b="b" l="l" r="r" t="t"/>
              <a:pathLst>
                <a:path extrusionOk="0" h="120000" w="120000">
                  <a:moveTo>
                    <a:pt x="0" y="66857"/>
                  </a:moveTo>
                  <a:cubicBezTo>
                    <a:pt x="33333" y="120000"/>
                    <a:pt x="33333" y="120000"/>
                    <a:pt x="33333" y="120000"/>
                  </a:cubicBezTo>
                  <a:cubicBezTo>
                    <a:pt x="50000" y="120000"/>
                    <a:pt x="68333" y="120000"/>
                    <a:pt x="85000" y="120000"/>
                  </a:cubicBezTo>
                  <a:cubicBezTo>
                    <a:pt x="120000" y="66857"/>
                    <a:pt x="120000" y="66857"/>
                    <a:pt x="120000" y="66857"/>
                  </a:cubicBezTo>
                  <a:cubicBezTo>
                    <a:pt x="60000" y="0"/>
                    <a:pt x="60000" y="0"/>
                    <a:pt x="60000" y="0"/>
                  </a:cubicBezTo>
                  <a:cubicBezTo>
                    <a:pt x="0" y="66857"/>
                    <a:pt x="0" y="66857"/>
                    <a:pt x="0" y="66857"/>
                  </a:cubicBezTo>
                </a:path>
              </a:pathLst>
            </a:custGeom>
            <a:solidFill>
              <a:srgbClr val="C9383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28" name="Google Shape;228;p48"/>
            <p:cNvSpPr/>
            <p:nvPr/>
          </p:nvSpPr>
          <p:spPr>
            <a:xfrm>
              <a:off x="3836988" y="3550444"/>
              <a:ext cx="142800" cy="322200"/>
            </a:xfrm>
            <a:custGeom>
              <a:rect b="b" l="l" r="r" t="t"/>
              <a:pathLst>
                <a:path extrusionOk="0" h="120000" w="120000">
                  <a:moveTo>
                    <a:pt x="38666" y="0"/>
                  </a:moveTo>
                  <a:lnTo>
                    <a:pt x="0" y="120000"/>
                  </a:lnTo>
                  <a:lnTo>
                    <a:pt x="120000" y="120000"/>
                  </a:lnTo>
                  <a:lnTo>
                    <a:pt x="81333" y="0"/>
                  </a:lnTo>
                  <a:lnTo>
                    <a:pt x="38666" y="0"/>
                  </a:lnTo>
                  <a:close/>
                </a:path>
              </a:pathLst>
            </a:custGeom>
            <a:solidFill>
              <a:srgbClr val="C9383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29" name="Google Shape;229;p48"/>
            <p:cNvSpPr/>
            <p:nvPr/>
          </p:nvSpPr>
          <p:spPr>
            <a:xfrm>
              <a:off x="3836988" y="3550444"/>
              <a:ext cx="142800" cy="322200"/>
            </a:xfrm>
            <a:custGeom>
              <a:rect b="b" l="l" r="r" t="t"/>
              <a:pathLst>
                <a:path extrusionOk="0" h="120000" w="120000">
                  <a:moveTo>
                    <a:pt x="38666" y="0"/>
                  </a:moveTo>
                  <a:lnTo>
                    <a:pt x="0" y="120000"/>
                  </a:lnTo>
                  <a:lnTo>
                    <a:pt x="120000" y="120000"/>
                  </a:lnTo>
                  <a:lnTo>
                    <a:pt x="81333" y="0"/>
                  </a:lnTo>
                  <a:lnTo>
                    <a:pt x="38666"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30" name="Google Shape;230;p48"/>
            <p:cNvSpPr/>
            <p:nvPr/>
          </p:nvSpPr>
          <p:spPr>
            <a:xfrm>
              <a:off x="3762375" y="3271044"/>
              <a:ext cx="146100" cy="282600"/>
            </a:xfrm>
            <a:custGeom>
              <a:rect b="b" l="l" r="r" t="t"/>
              <a:pathLst>
                <a:path extrusionOk="0" h="120000" w="120000">
                  <a:moveTo>
                    <a:pt x="10434" y="0"/>
                  </a:moveTo>
                  <a:lnTo>
                    <a:pt x="0" y="19550"/>
                  </a:lnTo>
                  <a:lnTo>
                    <a:pt x="27391" y="120000"/>
                  </a:lnTo>
                  <a:lnTo>
                    <a:pt x="120000" y="70786"/>
                  </a:lnTo>
                  <a:lnTo>
                    <a:pt x="10434" y="0"/>
                  </a:lnTo>
                  <a:close/>
                </a:path>
              </a:pathLst>
            </a:custGeom>
            <a:solidFill>
              <a:srgbClr val="EDEDED"/>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31" name="Google Shape;231;p48"/>
            <p:cNvSpPr/>
            <p:nvPr/>
          </p:nvSpPr>
          <p:spPr>
            <a:xfrm>
              <a:off x="3762375" y="3271044"/>
              <a:ext cx="146100" cy="282600"/>
            </a:xfrm>
            <a:custGeom>
              <a:rect b="b" l="l" r="r" t="t"/>
              <a:pathLst>
                <a:path extrusionOk="0" h="120000" w="120000">
                  <a:moveTo>
                    <a:pt x="10434" y="0"/>
                  </a:moveTo>
                  <a:lnTo>
                    <a:pt x="0" y="19550"/>
                  </a:lnTo>
                  <a:lnTo>
                    <a:pt x="27391" y="120000"/>
                  </a:lnTo>
                  <a:lnTo>
                    <a:pt x="120000" y="70786"/>
                  </a:lnTo>
                  <a:lnTo>
                    <a:pt x="10434"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32" name="Google Shape;232;p48"/>
            <p:cNvSpPr/>
            <p:nvPr/>
          </p:nvSpPr>
          <p:spPr>
            <a:xfrm>
              <a:off x="3775075" y="3215482"/>
              <a:ext cx="266700" cy="92100"/>
            </a:xfrm>
            <a:custGeom>
              <a:rect b="b" l="l" r="r" t="t"/>
              <a:pathLst>
                <a:path extrusionOk="0" h="120000" w="120000">
                  <a:moveTo>
                    <a:pt x="0" y="0"/>
                  </a:moveTo>
                  <a:cubicBezTo>
                    <a:pt x="0" y="12413"/>
                    <a:pt x="0" y="12413"/>
                    <a:pt x="0" y="12413"/>
                  </a:cubicBezTo>
                  <a:cubicBezTo>
                    <a:pt x="0" y="12413"/>
                    <a:pt x="30898" y="115862"/>
                    <a:pt x="60359" y="120000"/>
                  </a:cubicBezTo>
                  <a:cubicBezTo>
                    <a:pt x="60359" y="120000"/>
                    <a:pt x="61077" y="120000"/>
                    <a:pt x="61796" y="120000"/>
                  </a:cubicBezTo>
                  <a:cubicBezTo>
                    <a:pt x="90538" y="120000"/>
                    <a:pt x="120000" y="18620"/>
                    <a:pt x="120000" y="18620"/>
                  </a:cubicBezTo>
                  <a:cubicBezTo>
                    <a:pt x="120000" y="0"/>
                    <a:pt x="120000" y="0"/>
                    <a:pt x="120000" y="0"/>
                  </a:cubicBezTo>
                  <a:cubicBezTo>
                    <a:pt x="0" y="0"/>
                    <a:pt x="0" y="0"/>
                    <a:pt x="0" y="0"/>
                  </a:cubicBezTo>
                </a:path>
              </a:pathLst>
            </a:custGeom>
            <a:solidFill>
              <a:srgbClr val="CCAF9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33" name="Google Shape;233;p48"/>
            <p:cNvSpPr/>
            <p:nvPr/>
          </p:nvSpPr>
          <p:spPr>
            <a:xfrm>
              <a:off x="3582988" y="2442369"/>
              <a:ext cx="685800" cy="682500"/>
            </a:xfrm>
            <a:custGeom>
              <a:rect b="b" l="l" r="r" t="t"/>
              <a:pathLst>
                <a:path extrusionOk="0" h="120000" w="120000">
                  <a:moveTo>
                    <a:pt x="94145" y="17223"/>
                  </a:moveTo>
                  <a:cubicBezTo>
                    <a:pt x="104824" y="18917"/>
                    <a:pt x="110725" y="26258"/>
                    <a:pt x="113255" y="36423"/>
                  </a:cubicBezTo>
                  <a:cubicBezTo>
                    <a:pt x="120000" y="62400"/>
                    <a:pt x="105948" y="119152"/>
                    <a:pt x="58173" y="119717"/>
                  </a:cubicBezTo>
                  <a:cubicBezTo>
                    <a:pt x="33442" y="120000"/>
                    <a:pt x="15737" y="113788"/>
                    <a:pt x="9274" y="93741"/>
                  </a:cubicBezTo>
                  <a:cubicBezTo>
                    <a:pt x="2810" y="73694"/>
                    <a:pt x="0" y="41223"/>
                    <a:pt x="14051" y="23152"/>
                  </a:cubicBezTo>
                  <a:cubicBezTo>
                    <a:pt x="31756" y="282"/>
                    <a:pt x="69133" y="0"/>
                    <a:pt x="94145" y="17223"/>
                  </a:cubicBezTo>
                  <a:close/>
                </a:path>
              </a:pathLst>
            </a:custGeom>
            <a:solidFill>
              <a:srgbClr val="755A4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34" name="Google Shape;234;p48"/>
            <p:cNvSpPr/>
            <p:nvPr/>
          </p:nvSpPr>
          <p:spPr>
            <a:xfrm>
              <a:off x="3497263" y="2518569"/>
              <a:ext cx="822300" cy="758700"/>
            </a:xfrm>
            <a:custGeom>
              <a:rect b="b" l="l" r="r" t="t"/>
              <a:pathLst>
                <a:path extrusionOk="0" h="120000" w="120000">
                  <a:moveTo>
                    <a:pt x="60116" y="0"/>
                  </a:moveTo>
                  <a:cubicBezTo>
                    <a:pt x="0" y="0"/>
                    <a:pt x="23157" y="89048"/>
                    <a:pt x="26900" y="95898"/>
                  </a:cubicBezTo>
                  <a:cubicBezTo>
                    <a:pt x="31345" y="103509"/>
                    <a:pt x="50292" y="120000"/>
                    <a:pt x="60116" y="120000"/>
                  </a:cubicBezTo>
                  <a:cubicBezTo>
                    <a:pt x="69707" y="120000"/>
                    <a:pt x="88888" y="103509"/>
                    <a:pt x="93099" y="95898"/>
                  </a:cubicBezTo>
                  <a:cubicBezTo>
                    <a:pt x="97076" y="89048"/>
                    <a:pt x="120000" y="0"/>
                    <a:pt x="60116" y="0"/>
                  </a:cubicBezTo>
                  <a:close/>
                </a:path>
              </a:pathLst>
            </a:custGeom>
            <a:solidFill>
              <a:srgbClr val="FFDBBA"/>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35" name="Google Shape;235;p48"/>
            <p:cNvSpPr/>
            <p:nvPr/>
          </p:nvSpPr>
          <p:spPr>
            <a:xfrm>
              <a:off x="3560763" y="2497932"/>
              <a:ext cx="692100" cy="449400"/>
            </a:xfrm>
            <a:custGeom>
              <a:rect b="b" l="l" r="r" t="t"/>
              <a:pathLst>
                <a:path extrusionOk="0" h="120000" w="120000">
                  <a:moveTo>
                    <a:pt x="25893" y="52714"/>
                  </a:moveTo>
                  <a:cubicBezTo>
                    <a:pt x="38422" y="64714"/>
                    <a:pt x="48445" y="46714"/>
                    <a:pt x="59860" y="54428"/>
                  </a:cubicBezTo>
                  <a:cubicBezTo>
                    <a:pt x="71276" y="62142"/>
                    <a:pt x="102459" y="25285"/>
                    <a:pt x="109141" y="105857"/>
                  </a:cubicBezTo>
                  <a:cubicBezTo>
                    <a:pt x="120000" y="47571"/>
                    <a:pt x="103573" y="6000"/>
                    <a:pt x="62088" y="3000"/>
                  </a:cubicBezTo>
                  <a:cubicBezTo>
                    <a:pt x="17819" y="0"/>
                    <a:pt x="0" y="62142"/>
                    <a:pt x="12250" y="120000"/>
                  </a:cubicBezTo>
                  <a:cubicBezTo>
                    <a:pt x="11415" y="88714"/>
                    <a:pt x="16426" y="68142"/>
                    <a:pt x="25893" y="52714"/>
                  </a:cubicBezTo>
                  <a:close/>
                </a:path>
              </a:pathLst>
            </a:custGeom>
            <a:solidFill>
              <a:srgbClr val="755A4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36" name="Google Shape;236;p48"/>
            <p:cNvSpPr/>
            <p:nvPr/>
          </p:nvSpPr>
          <p:spPr>
            <a:xfrm>
              <a:off x="3703638" y="2658269"/>
              <a:ext cx="261900" cy="63600"/>
            </a:xfrm>
            <a:custGeom>
              <a:rect b="b" l="l" r="r" t="t"/>
              <a:pathLst>
                <a:path extrusionOk="0" h="120000" w="120000">
                  <a:moveTo>
                    <a:pt x="0" y="33000"/>
                  </a:moveTo>
                  <a:cubicBezTo>
                    <a:pt x="736" y="105000"/>
                    <a:pt x="30184" y="114000"/>
                    <a:pt x="42699" y="117000"/>
                  </a:cubicBezTo>
                  <a:cubicBezTo>
                    <a:pt x="54478" y="120000"/>
                    <a:pt x="65521" y="114000"/>
                    <a:pt x="76564" y="99000"/>
                  </a:cubicBezTo>
                  <a:cubicBezTo>
                    <a:pt x="90552" y="84000"/>
                    <a:pt x="108220" y="63000"/>
                    <a:pt x="119263" y="27000"/>
                  </a:cubicBezTo>
                  <a:cubicBezTo>
                    <a:pt x="120000" y="21000"/>
                    <a:pt x="120000" y="15000"/>
                    <a:pt x="118527" y="12000"/>
                  </a:cubicBezTo>
                  <a:cubicBezTo>
                    <a:pt x="97177" y="0"/>
                    <a:pt x="75092" y="69000"/>
                    <a:pt x="53742" y="78000"/>
                  </a:cubicBezTo>
                  <a:cubicBezTo>
                    <a:pt x="36809" y="84000"/>
                    <a:pt x="14723" y="75000"/>
                    <a:pt x="2208" y="30000"/>
                  </a:cubicBezTo>
                  <a:cubicBezTo>
                    <a:pt x="736" y="27000"/>
                    <a:pt x="0" y="27000"/>
                    <a:pt x="0" y="33000"/>
                  </a:cubicBezTo>
                  <a:close/>
                </a:path>
              </a:pathLst>
            </a:custGeom>
            <a:solidFill>
              <a:srgbClr val="755A4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37" name="Google Shape;237;p48"/>
            <p:cNvSpPr/>
            <p:nvPr/>
          </p:nvSpPr>
          <p:spPr>
            <a:xfrm>
              <a:off x="3659188" y="2859882"/>
              <a:ext cx="504900" cy="185700"/>
            </a:xfrm>
            <a:custGeom>
              <a:rect b="b" l="l" r="r" t="t"/>
              <a:pathLst>
                <a:path extrusionOk="0" h="120000" w="120000">
                  <a:moveTo>
                    <a:pt x="89523" y="118956"/>
                  </a:moveTo>
                  <a:cubicBezTo>
                    <a:pt x="90285" y="118956"/>
                    <a:pt x="90666" y="118956"/>
                    <a:pt x="91428" y="118956"/>
                  </a:cubicBezTo>
                  <a:cubicBezTo>
                    <a:pt x="107047" y="114782"/>
                    <a:pt x="111238" y="94956"/>
                    <a:pt x="112761" y="70956"/>
                  </a:cubicBezTo>
                  <a:cubicBezTo>
                    <a:pt x="114666" y="43826"/>
                    <a:pt x="115047" y="34434"/>
                    <a:pt x="117333" y="31304"/>
                  </a:cubicBezTo>
                  <a:cubicBezTo>
                    <a:pt x="119238" y="29217"/>
                    <a:pt x="120000" y="24000"/>
                    <a:pt x="119619" y="16695"/>
                  </a:cubicBezTo>
                  <a:cubicBezTo>
                    <a:pt x="119619" y="9391"/>
                    <a:pt x="119619" y="8347"/>
                    <a:pt x="116571" y="6260"/>
                  </a:cubicBezTo>
                  <a:cubicBezTo>
                    <a:pt x="113904" y="3130"/>
                    <a:pt x="100571" y="0"/>
                    <a:pt x="90285" y="2086"/>
                  </a:cubicBezTo>
                  <a:cubicBezTo>
                    <a:pt x="90285" y="9391"/>
                    <a:pt x="90285" y="9391"/>
                    <a:pt x="90285" y="9391"/>
                  </a:cubicBezTo>
                  <a:cubicBezTo>
                    <a:pt x="98285" y="8347"/>
                    <a:pt x="105904" y="10434"/>
                    <a:pt x="108190" y="14608"/>
                  </a:cubicBezTo>
                  <a:cubicBezTo>
                    <a:pt x="113523" y="24000"/>
                    <a:pt x="112000" y="66782"/>
                    <a:pt x="107428" y="88695"/>
                  </a:cubicBezTo>
                  <a:cubicBezTo>
                    <a:pt x="104761" y="104347"/>
                    <a:pt x="96761" y="111652"/>
                    <a:pt x="89523" y="111652"/>
                  </a:cubicBezTo>
                  <a:lnTo>
                    <a:pt x="89523" y="118956"/>
                  </a:lnTo>
                  <a:close/>
                  <a:moveTo>
                    <a:pt x="59809" y="15652"/>
                  </a:moveTo>
                  <a:cubicBezTo>
                    <a:pt x="56380" y="16695"/>
                    <a:pt x="41904" y="5217"/>
                    <a:pt x="31619" y="2086"/>
                  </a:cubicBezTo>
                  <a:cubicBezTo>
                    <a:pt x="31238" y="2086"/>
                    <a:pt x="30476" y="2086"/>
                    <a:pt x="29714" y="2086"/>
                  </a:cubicBezTo>
                  <a:cubicBezTo>
                    <a:pt x="29333" y="9391"/>
                    <a:pt x="29333" y="9391"/>
                    <a:pt x="29333" y="9391"/>
                  </a:cubicBezTo>
                  <a:cubicBezTo>
                    <a:pt x="37714" y="10434"/>
                    <a:pt x="46476" y="15652"/>
                    <a:pt x="49142" y="28173"/>
                  </a:cubicBezTo>
                  <a:cubicBezTo>
                    <a:pt x="54095" y="48000"/>
                    <a:pt x="45333" y="96000"/>
                    <a:pt x="37714" y="107478"/>
                  </a:cubicBezTo>
                  <a:cubicBezTo>
                    <a:pt x="35428" y="110608"/>
                    <a:pt x="32000" y="112695"/>
                    <a:pt x="28952" y="112695"/>
                  </a:cubicBezTo>
                  <a:cubicBezTo>
                    <a:pt x="28571" y="118956"/>
                    <a:pt x="28571" y="118956"/>
                    <a:pt x="28571" y="118956"/>
                  </a:cubicBezTo>
                  <a:cubicBezTo>
                    <a:pt x="42666" y="118956"/>
                    <a:pt x="47619" y="91826"/>
                    <a:pt x="49142" y="83478"/>
                  </a:cubicBezTo>
                  <a:cubicBezTo>
                    <a:pt x="52571" y="65739"/>
                    <a:pt x="51809" y="42782"/>
                    <a:pt x="59809" y="42782"/>
                  </a:cubicBezTo>
                  <a:cubicBezTo>
                    <a:pt x="67428" y="42782"/>
                    <a:pt x="66666" y="65739"/>
                    <a:pt x="69333" y="82434"/>
                  </a:cubicBezTo>
                  <a:cubicBezTo>
                    <a:pt x="70857" y="91826"/>
                    <a:pt x="75428" y="120000"/>
                    <a:pt x="89523" y="118956"/>
                  </a:cubicBezTo>
                  <a:cubicBezTo>
                    <a:pt x="89523" y="111652"/>
                    <a:pt x="89523" y="111652"/>
                    <a:pt x="89523" y="111652"/>
                  </a:cubicBezTo>
                  <a:cubicBezTo>
                    <a:pt x="86095" y="111652"/>
                    <a:pt x="82666" y="110608"/>
                    <a:pt x="80380" y="106434"/>
                  </a:cubicBezTo>
                  <a:cubicBezTo>
                    <a:pt x="72761" y="96000"/>
                    <a:pt x="65142" y="48000"/>
                    <a:pt x="70476" y="27130"/>
                  </a:cubicBezTo>
                  <a:cubicBezTo>
                    <a:pt x="73523" y="15652"/>
                    <a:pt x="81904" y="10434"/>
                    <a:pt x="90285" y="9391"/>
                  </a:cubicBezTo>
                  <a:cubicBezTo>
                    <a:pt x="90285" y="2086"/>
                    <a:pt x="90285" y="2086"/>
                    <a:pt x="90285" y="2086"/>
                  </a:cubicBezTo>
                  <a:cubicBezTo>
                    <a:pt x="89523" y="2086"/>
                    <a:pt x="89142" y="2086"/>
                    <a:pt x="88380" y="2086"/>
                  </a:cubicBezTo>
                  <a:cubicBezTo>
                    <a:pt x="79238" y="4173"/>
                    <a:pt x="68190" y="15652"/>
                    <a:pt x="59809" y="15652"/>
                  </a:cubicBezTo>
                  <a:close/>
                  <a:moveTo>
                    <a:pt x="29714" y="2086"/>
                  </a:moveTo>
                  <a:cubicBezTo>
                    <a:pt x="19428" y="1043"/>
                    <a:pt x="6095" y="4173"/>
                    <a:pt x="3809" y="6260"/>
                  </a:cubicBezTo>
                  <a:cubicBezTo>
                    <a:pt x="380" y="9391"/>
                    <a:pt x="380" y="10434"/>
                    <a:pt x="0" y="17739"/>
                  </a:cubicBezTo>
                  <a:cubicBezTo>
                    <a:pt x="0" y="24000"/>
                    <a:pt x="380" y="30260"/>
                    <a:pt x="1904" y="32347"/>
                  </a:cubicBezTo>
                  <a:cubicBezTo>
                    <a:pt x="4571" y="34434"/>
                    <a:pt x="4571" y="43826"/>
                    <a:pt x="5714" y="70956"/>
                  </a:cubicBezTo>
                  <a:cubicBezTo>
                    <a:pt x="7238" y="96000"/>
                    <a:pt x="10666" y="115826"/>
                    <a:pt x="26285" y="118956"/>
                  </a:cubicBezTo>
                  <a:cubicBezTo>
                    <a:pt x="27047" y="118956"/>
                    <a:pt x="27809" y="118956"/>
                    <a:pt x="28571" y="118956"/>
                  </a:cubicBezTo>
                  <a:cubicBezTo>
                    <a:pt x="28952" y="112695"/>
                    <a:pt x="28952" y="112695"/>
                    <a:pt x="28952" y="112695"/>
                  </a:cubicBezTo>
                  <a:cubicBezTo>
                    <a:pt x="21714" y="112695"/>
                    <a:pt x="13333" y="105391"/>
                    <a:pt x="10666" y="89739"/>
                  </a:cubicBezTo>
                  <a:cubicBezTo>
                    <a:pt x="6857" y="67826"/>
                    <a:pt x="6476" y="24000"/>
                    <a:pt x="11809" y="14608"/>
                  </a:cubicBezTo>
                  <a:cubicBezTo>
                    <a:pt x="14095" y="11478"/>
                    <a:pt x="21714" y="8347"/>
                    <a:pt x="29333" y="9391"/>
                  </a:cubicBezTo>
                  <a:lnTo>
                    <a:pt x="29714" y="2086"/>
                  </a:lnTo>
                  <a:close/>
                </a:path>
              </a:pathLst>
            </a:custGeom>
            <a:solidFill>
              <a:srgbClr val="C9383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38" name="Google Shape;238;p48"/>
            <p:cNvSpPr/>
            <p:nvPr/>
          </p:nvSpPr>
          <p:spPr>
            <a:xfrm>
              <a:off x="3908425" y="3271044"/>
              <a:ext cx="142800" cy="284100"/>
            </a:xfrm>
            <a:custGeom>
              <a:rect b="b" l="l" r="r" t="t"/>
              <a:pathLst>
                <a:path extrusionOk="0" h="120000" w="120000">
                  <a:moveTo>
                    <a:pt x="112000" y="0"/>
                  </a:moveTo>
                  <a:lnTo>
                    <a:pt x="120000" y="19441"/>
                  </a:lnTo>
                  <a:lnTo>
                    <a:pt x="94666" y="120000"/>
                  </a:lnTo>
                  <a:lnTo>
                    <a:pt x="0" y="70391"/>
                  </a:lnTo>
                  <a:lnTo>
                    <a:pt x="112000" y="0"/>
                  </a:lnTo>
                  <a:close/>
                </a:path>
              </a:pathLst>
            </a:custGeom>
            <a:solidFill>
              <a:srgbClr val="EDEDED"/>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39" name="Google Shape;239;p48"/>
            <p:cNvSpPr/>
            <p:nvPr/>
          </p:nvSpPr>
          <p:spPr>
            <a:xfrm>
              <a:off x="3908425" y="3271044"/>
              <a:ext cx="142800" cy="284100"/>
            </a:xfrm>
            <a:custGeom>
              <a:rect b="b" l="l" r="r" t="t"/>
              <a:pathLst>
                <a:path extrusionOk="0" h="120000" w="120000">
                  <a:moveTo>
                    <a:pt x="112000" y="0"/>
                  </a:moveTo>
                  <a:lnTo>
                    <a:pt x="120000" y="19441"/>
                  </a:lnTo>
                  <a:lnTo>
                    <a:pt x="94666" y="120000"/>
                  </a:lnTo>
                  <a:lnTo>
                    <a:pt x="0" y="70391"/>
                  </a:lnTo>
                  <a:lnTo>
                    <a:pt x="11200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40" name="Google Shape;240;p48"/>
            <p:cNvSpPr/>
            <p:nvPr/>
          </p:nvSpPr>
          <p:spPr>
            <a:xfrm>
              <a:off x="3775075" y="3266282"/>
              <a:ext cx="266700" cy="171300"/>
            </a:xfrm>
            <a:custGeom>
              <a:rect b="b" l="l" r="r" t="t"/>
              <a:pathLst>
                <a:path extrusionOk="0" h="120000" w="120000">
                  <a:moveTo>
                    <a:pt x="120000" y="0"/>
                  </a:moveTo>
                  <a:lnTo>
                    <a:pt x="60000" y="116666"/>
                  </a:lnTo>
                  <a:lnTo>
                    <a:pt x="0" y="0"/>
                  </a:lnTo>
                  <a:lnTo>
                    <a:pt x="0" y="3333"/>
                  </a:lnTo>
                  <a:lnTo>
                    <a:pt x="60000" y="120000"/>
                  </a:lnTo>
                  <a:lnTo>
                    <a:pt x="120000" y="3333"/>
                  </a:lnTo>
                  <a:lnTo>
                    <a:pt x="120000" y="0"/>
                  </a:lnTo>
                  <a:close/>
                </a:path>
              </a:pathLst>
            </a:custGeom>
            <a:solidFill>
              <a:srgbClr val="F2D0B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41" name="Google Shape;241;p48"/>
            <p:cNvSpPr/>
            <p:nvPr/>
          </p:nvSpPr>
          <p:spPr>
            <a:xfrm>
              <a:off x="3775075" y="3266282"/>
              <a:ext cx="266700" cy="171300"/>
            </a:xfrm>
            <a:custGeom>
              <a:rect b="b" l="l" r="r" t="t"/>
              <a:pathLst>
                <a:path extrusionOk="0" h="120000" w="120000">
                  <a:moveTo>
                    <a:pt x="120000" y="0"/>
                  </a:moveTo>
                  <a:lnTo>
                    <a:pt x="60000" y="116666"/>
                  </a:lnTo>
                  <a:lnTo>
                    <a:pt x="0" y="0"/>
                  </a:lnTo>
                  <a:lnTo>
                    <a:pt x="0" y="3333"/>
                  </a:lnTo>
                  <a:lnTo>
                    <a:pt x="60000" y="120000"/>
                  </a:lnTo>
                  <a:lnTo>
                    <a:pt x="120000" y="3333"/>
                  </a:lnTo>
                  <a:lnTo>
                    <a:pt x="12000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42" name="Google Shape;242;p48"/>
            <p:cNvSpPr/>
            <p:nvPr/>
          </p:nvSpPr>
          <p:spPr>
            <a:xfrm>
              <a:off x="3933825" y="3550444"/>
              <a:ext cx="1500" cy="1500"/>
            </a:xfrm>
            <a:custGeom>
              <a:rect b="b" l="l" r="r" t="t"/>
              <a:pathLst>
                <a:path extrusionOk="0" h="120000" w="120000">
                  <a:moveTo>
                    <a:pt x="0" y="0"/>
                  </a:moveTo>
                  <a:lnTo>
                    <a:pt x="0" y="0"/>
                  </a:lnTo>
                  <a:lnTo>
                    <a:pt x="120000" y="120000"/>
                  </a:lnTo>
                  <a:lnTo>
                    <a:pt x="120000" y="120000"/>
                  </a:lnTo>
                  <a:lnTo>
                    <a:pt x="0" y="0"/>
                  </a:lnTo>
                  <a:close/>
                </a:path>
              </a:pathLst>
            </a:custGeom>
            <a:solidFill>
              <a:srgbClr val="E5E5E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43" name="Google Shape;243;p48"/>
            <p:cNvSpPr/>
            <p:nvPr/>
          </p:nvSpPr>
          <p:spPr>
            <a:xfrm>
              <a:off x="3933825" y="3550444"/>
              <a:ext cx="1500" cy="1500"/>
            </a:xfrm>
            <a:custGeom>
              <a:rect b="b" l="l" r="r" t="t"/>
              <a:pathLst>
                <a:path extrusionOk="0" h="120000" w="120000">
                  <a:moveTo>
                    <a:pt x="0" y="0"/>
                  </a:moveTo>
                  <a:lnTo>
                    <a:pt x="0" y="0"/>
                  </a:lnTo>
                  <a:lnTo>
                    <a:pt x="120000" y="120000"/>
                  </a:lnTo>
                  <a:lnTo>
                    <a:pt x="120000" y="120000"/>
                  </a:lnTo>
                  <a:lnTo>
                    <a:pt x="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44" name="Google Shape;244;p48"/>
            <p:cNvSpPr/>
            <p:nvPr/>
          </p:nvSpPr>
          <p:spPr>
            <a:xfrm>
              <a:off x="3883025" y="3550444"/>
              <a:ext cx="52500" cy="1500"/>
            </a:xfrm>
            <a:custGeom>
              <a:rect b="b" l="l" r="r" t="t"/>
              <a:pathLst>
                <a:path extrusionOk="0" h="120000" w="120000">
                  <a:moveTo>
                    <a:pt x="116363" y="0"/>
                  </a:moveTo>
                  <a:lnTo>
                    <a:pt x="0" y="0"/>
                  </a:lnTo>
                  <a:lnTo>
                    <a:pt x="0" y="120000"/>
                  </a:lnTo>
                  <a:lnTo>
                    <a:pt x="120000" y="120000"/>
                  </a:lnTo>
                  <a:lnTo>
                    <a:pt x="116363" y="0"/>
                  </a:lnTo>
                  <a:close/>
                </a:path>
              </a:pathLst>
            </a:custGeom>
            <a:solidFill>
              <a:srgbClr val="B5323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45" name="Google Shape;245;p48"/>
            <p:cNvSpPr/>
            <p:nvPr/>
          </p:nvSpPr>
          <p:spPr>
            <a:xfrm>
              <a:off x="3883025" y="3550444"/>
              <a:ext cx="52500" cy="1500"/>
            </a:xfrm>
            <a:custGeom>
              <a:rect b="b" l="l" r="r" t="t"/>
              <a:pathLst>
                <a:path extrusionOk="0" h="120000" w="120000">
                  <a:moveTo>
                    <a:pt x="116363" y="0"/>
                  </a:moveTo>
                  <a:lnTo>
                    <a:pt x="0" y="0"/>
                  </a:lnTo>
                  <a:lnTo>
                    <a:pt x="0" y="120000"/>
                  </a:lnTo>
                  <a:lnTo>
                    <a:pt x="120000" y="120000"/>
                  </a:lnTo>
                  <a:lnTo>
                    <a:pt x="116363"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46" name="Google Shape;246;p48"/>
            <p:cNvSpPr/>
            <p:nvPr/>
          </p:nvSpPr>
          <p:spPr>
            <a:xfrm>
              <a:off x="3971925" y="3472656"/>
              <a:ext cx="1246200" cy="565200"/>
            </a:xfrm>
            <a:custGeom>
              <a:rect b="b" l="l" r="r" t="t"/>
              <a:pathLst>
                <a:path extrusionOk="0" h="120000" w="120000">
                  <a:moveTo>
                    <a:pt x="47876" y="0"/>
                  </a:moveTo>
                  <a:cubicBezTo>
                    <a:pt x="21467" y="25568"/>
                    <a:pt x="13436" y="39204"/>
                    <a:pt x="10347" y="45340"/>
                  </a:cubicBezTo>
                  <a:cubicBezTo>
                    <a:pt x="5559" y="54886"/>
                    <a:pt x="2779" y="90000"/>
                    <a:pt x="0" y="120000"/>
                  </a:cubicBezTo>
                  <a:cubicBezTo>
                    <a:pt x="59922" y="120000"/>
                    <a:pt x="59922" y="120000"/>
                    <a:pt x="59922" y="120000"/>
                  </a:cubicBezTo>
                  <a:cubicBezTo>
                    <a:pt x="119999" y="120000"/>
                    <a:pt x="119999" y="120000"/>
                    <a:pt x="119999" y="120000"/>
                  </a:cubicBezTo>
                  <a:cubicBezTo>
                    <a:pt x="117065" y="90000"/>
                    <a:pt x="114440" y="54886"/>
                    <a:pt x="109498" y="45340"/>
                  </a:cubicBezTo>
                  <a:cubicBezTo>
                    <a:pt x="106409" y="39204"/>
                    <a:pt x="98687" y="25909"/>
                    <a:pt x="72277" y="340"/>
                  </a:cubicBezTo>
                  <a:cubicBezTo>
                    <a:pt x="47876" y="0"/>
                    <a:pt x="47876" y="0"/>
                    <a:pt x="47876" y="0"/>
                  </a:cubicBezTo>
                </a:path>
              </a:pathLst>
            </a:custGeom>
            <a:solidFill>
              <a:srgbClr val="FFDEC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47" name="Google Shape;247;p48"/>
            <p:cNvSpPr/>
            <p:nvPr/>
          </p:nvSpPr>
          <p:spPr>
            <a:xfrm>
              <a:off x="3971925" y="3472656"/>
              <a:ext cx="1246200" cy="565200"/>
            </a:xfrm>
            <a:custGeom>
              <a:rect b="b" l="l" r="r" t="t"/>
              <a:pathLst>
                <a:path extrusionOk="0" h="120000" w="120000">
                  <a:moveTo>
                    <a:pt x="47876" y="0"/>
                  </a:moveTo>
                  <a:cubicBezTo>
                    <a:pt x="21467" y="25568"/>
                    <a:pt x="13436" y="39204"/>
                    <a:pt x="10347" y="45340"/>
                  </a:cubicBezTo>
                  <a:cubicBezTo>
                    <a:pt x="5559" y="54886"/>
                    <a:pt x="2779" y="90000"/>
                    <a:pt x="0" y="120000"/>
                  </a:cubicBezTo>
                  <a:cubicBezTo>
                    <a:pt x="59922" y="120000"/>
                    <a:pt x="59922" y="120000"/>
                    <a:pt x="59922" y="120000"/>
                  </a:cubicBezTo>
                  <a:cubicBezTo>
                    <a:pt x="119999" y="120000"/>
                    <a:pt x="119999" y="120000"/>
                    <a:pt x="119999" y="120000"/>
                  </a:cubicBezTo>
                  <a:cubicBezTo>
                    <a:pt x="117065" y="90000"/>
                    <a:pt x="114440" y="54886"/>
                    <a:pt x="109498" y="45340"/>
                  </a:cubicBezTo>
                  <a:cubicBezTo>
                    <a:pt x="106409" y="39204"/>
                    <a:pt x="98687" y="25909"/>
                    <a:pt x="72277" y="340"/>
                  </a:cubicBezTo>
                  <a:cubicBezTo>
                    <a:pt x="47876" y="0"/>
                    <a:pt x="47876" y="0"/>
                    <a:pt x="47876" y="0"/>
                  </a:cubicBezTo>
                </a:path>
              </a:pathLst>
            </a:custGeom>
            <a:solidFill>
              <a:srgbClr val="33333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48" name="Google Shape;248;p48"/>
            <p:cNvSpPr/>
            <p:nvPr/>
          </p:nvSpPr>
          <p:spPr>
            <a:xfrm>
              <a:off x="4460875" y="3066256"/>
              <a:ext cx="268200" cy="560400"/>
            </a:xfrm>
            <a:custGeom>
              <a:rect b="b" l="l" r="r" t="t"/>
              <a:pathLst>
                <a:path extrusionOk="0" h="120000" w="120000">
                  <a:moveTo>
                    <a:pt x="0" y="35415"/>
                  </a:moveTo>
                  <a:cubicBezTo>
                    <a:pt x="0" y="79083"/>
                    <a:pt x="0" y="79083"/>
                    <a:pt x="0" y="79083"/>
                  </a:cubicBezTo>
                  <a:cubicBezTo>
                    <a:pt x="0" y="100744"/>
                    <a:pt x="0" y="100744"/>
                    <a:pt x="0" y="100744"/>
                  </a:cubicBezTo>
                  <a:cubicBezTo>
                    <a:pt x="33053" y="119312"/>
                    <a:pt x="86946" y="120000"/>
                    <a:pt x="120000" y="100744"/>
                  </a:cubicBezTo>
                  <a:cubicBezTo>
                    <a:pt x="120000" y="79083"/>
                    <a:pt x="120000" y="79083"/>
                    <a:pt x="120000" y="79083"/>
                  </a:cubicBezTo>
                  <a:cubicBezTo>
                    <a:pt x="120000" y="35415"/>
                    <a:pt x="120000" y="35415"/>
                    <a:pt x="120000" y="35415"/>
                  </a:cubicBezTo>
                  <a:cubicBezTo>
                    <a:pt x="120000" y="0"/>
                    <a:pt x="0" y="0"/>
                    <a:pt x="0" y="35415"/>
                  </a:cubicBezTo>
                </a:path>
              </a:pathLst>
            </a:custGeom>
            <a:solidFill>
              <a:srgbClr val="F6C5A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49" name="Google Shape;249;p48"/>
            <p:cNvSpPr/>
            <p:nvPr/>
          </p:nvSpPr>
          <p:spPr>
            <a:xfrm>
              <a:off x="4283075" y="3031331"/>
              <a:ext cx="112800" cy="163500"/>
            </a:xfrm>
            <a:custGeom>
              <a:rect b="b" l="l" r="r" t="t"/>
              <a:pathLst>
                <a:path extrusionOk="0" h="120000" w="120000">
                  <a:moveTo>
                    <a:pt x="34285" y="5882"/>
                  </a:moveTo>
                  <a:cubicBezTo>
                    <a:pt x="60000" y="0"/>
                    <a:pt x="92571" y="20000"/>
                    <a:pt x="106285" y="49411"/>
                  </a:cubicBezTo>
                  <a:cubicBezTo>
                    <a:pt x="120000" y="80000"/>
                    <a:pt x="111428" y="108235"/>
                    <a:pt x="87428" y="114117"/>
                  </a:cubicBezTo>
                  <a:cubicBezTo>
                    <a:pt x="61714" y="120000"/>
                    <a:pt x="29142" y="100000"/>
                    <a:pt x="15428" y="70588"/>
                  </a:cubicBezTo>
                  <a:cubicBezTo>
                    <a:pt x="0" y="40000"/>
                    <a:pt x="10285" y="11764"/>
                    <a:pt x="34285" y="5882"/>
                  </a:cubicBezTo>
                  <a:close/>
                </a:path>
              </a:pathLst>
            </a:custGeom>
            <a:solidFill>
              <a:srgbClr val="F6C5A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50" name="Google Shape;250;p48"/>
            <p:cNvSpPr/>
            <p:nvPr/>
          </p:nvSpPr>
          <p:spPr>
            <a:xfrm>
              <a:off x="4791075" y="3031331"/>
              <a:ext cx="112800" cy="163500"/>
            </a:xfrm>
            <a:custGeom>
              <a:rect b="b" l="l" r="r" t="t"/>
              <a:pathLst>
                <a:path extrusionOk="0" h="120000" w="120000">
                  <a:moveTo>
                    <a:pt x="85714" y="5882"/>
                  </a:moveTo>
                  <a:cubicBezTo>
                    <a:pt x="61714" y="0"/>
                    <a:pt x="29142" y="20000"/>
                    <a:pt x="15428" y="49411"/>
                  </a:cubicBezTo>
                  <a:cubicBezTo>
                    <a:pt x="0" y="80000"/>
                    <a:pt x="8571" y="108235"/>
                    <a:pt x="34285" y="114117"/>
                  </a:cubicBezTo>
                  <a:cubicBezTo>
                    <a:pt x="60000" y="120000"/>
                    <a:pt x="90857" y="100000"/>
                    <a:pt x="106285" y="70588"/>
                  </a:cubicBezTo>
                  <a:cubicBezTo>
                    <a:pt x="120000" y="40000"/>
                    <a:pt x="111428" y="11764"/>
                    <a:pt x="85714" y="5882"/>
                  </a:cubicBezTo>
                  <a:close/>
                </a:path>
              </a:pathLst>
            </a:custGeom>
            <a:solidFill>
              <a:srgbClr val="F6C5A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51" name="Google Shape;251;p48"/>
            <p:cNvSpPr/>
            <p:nvPr/>
          </p:nvSpPr>
          <p:spPr>
            <a:xfrm>
              <a:off x="4408488" y="3602831"/>
              <a:ext cx="354000" cy="435000"/>
            </a:xfrm>
            <a:custGeom>
              <a:rect b="b" l="l" r="r" t="t"/>
              <a:pathLst>
                <a:path extrusionOk="0" h="120000" w="120000">
                  <a:moveTo>
                    <a:pt x="63529" y="0"/>
                  </a:moveTo>
                  <a:cubicBezTo>
                    <a:pt x="63529" y="0"/>
                    <a:pt x="0" y="12398"/>
                    <a:pt x="0" y="15498"/>
                  </a:cubicBezTo>
                  <a:cubicBezTo>
                    <a:pt x="0" y="18597"/>
                    <a:pt x="24434" y="120000"/>
                    <a:pt x="24434" y="120000"/>
                  </a:cubicBezTo>
                  <a:cubicBezTo>
                    <a:pt x="109683" y="120000"/>
                    <a:pt x="109683" y="120000"/>
                    <a:pt x="109683" y="120000"/>
                  </a:cubicBezTo>
                  <a:cubicBezTo>
                    <a:pt x="120000" y="15940"/>
                    <a:pt x="120000" y="15940"/>
                    <a:pt x="120000" y="15940"/>
                  </a:cubicBezTo>
                  <a:cubicBezTo>
                    <a:pt x="63529" y="0"/>
                    <a:pt x="63529" y="0"/>
                    <a:pt x="63529" y="0"/>
                  </a:cubicBezTo>
                </a:path>
              </a:pathLst>
            </a:custGeom>
            <a:solidFill>
              <a:srgbClr val="9FBAC4"/>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52" name="Google Shape;252;p48"/>
            <p:cNvSpPr/>
            <p:nvPr/>
          </p:nvSpPr>
          <p:spPr>
            <a:xfrm>
              <a:off x="4286250" y="3475831"/>
              <a:ext cx="233400" cy="561900"/>
            </a:xfrm>
            <a:custGeom>
              <a:rect b="b" l="l" r="r" t="t"/>
              <a:pathLst>
                <a:path extrusionOk="0" h="120000" w="120000">
                  <a:moveTo>
                    <a:pt x="89795" y="0"/>
                  </a:moveTo>
                  <a:lnTo>
                    <a:pt x="89795" y="12881"/>
                  </a:lnTo>
                  <a:lnTo>
                    <a:pt x="120000" y="119999"/>
                  </a:lnTo>
                  <a:lnTo>
                    <a:pt x="68571" y="119999"/>
                  </a:lnTo>
                  <a:lnTo>
                    <a:pt x="11428" y="72203"/>
                  </a:lnTo>
                  <a:lnTo>
                    <a:pt x="66122" y="57627"/>
                  </a:lnTo>
                  <a:lnTo>
                    <a:pt x="0" y="44406"/>
                  </a:lnTo>
                  <a:lnTo>
                    <a:pt x="60408" y="5423"/>
                  </a:lnTo>
                  <a:lnTo>
                    <a:pt x="89795" y="0"/>
                  </a:lnTo>
                  <a:close/>
                </a:path>
              </a:pathLst>
            </a:custGeom>
            <a:solidFill>
              <a:srgbClr val="1A1A1A"/>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53" name="Google Shape;253;p48"/>
            <p:cNvSpPr/>
            <p:nvPr/>
          </p:nvSpPr>
          <p:spPr>
            <a:xfrm>
              <a:off x="4670425" y="3475831"/>
              <a:ext cx="231900" cy="561900"/>
            </a:xfrm>
            <a:custGeom>
              <a:rect b="b" l="l" r="r" t="t"/>
              <a:pathLst>
                <a:path extrusionOk="0" h="120000" w="120000">
                  <a:moveTo>
                    <a:pt x="30410" y="0"/>
                  </a:moveTo>
                  <a:lnTo>
                    <a:pt x="30410" y="12881"/>
                  </a:lnTo>
                  <a:lnTo>
                    <a:pt x="0" y="119999"/>
                  </a:lnTo>
                  <a:lnTo>
                    <a:pt x="50958" y="119999"/>
                  </a:lnTo>
                  <a:lnTo>
                    <a:pt x="108493" y="72203"/>
                  </a:lnTo>
                  <a:lnTo>
                    <a:pt x="53424" y="57627"/>
                  </a:lnTo>
                  <a:lnTo>
                    <a:pt x="119999" y="44406"/>
                  </a:lnTo>
                  <a:lnTo>
                    <a:pt x="65753" y="6779"/>
                  </a:lnTo>
                  <a:lnTo>
                    <a:pt x="30410" y="0"/>
                  </a:lnTo>
                  <a:close/>
                </a:path>
              </a:pathLst>
            </a:custGeom>
            <a:solidFill>
              <a:srgbClr val="1B1B1B"/>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54" name="Google Shape;254;p48"/>
            <p:cNvSpPr/>
            <p:nvPr/>
          </p:nvSpPr>
          <p:spPr>
            <a:xfrm>
              <a:off x="4537075" y="3602831"/>
              <a:ext cx="114300" cy="111000"/>
            </a:xfrm>
            <a:custGeom>
              <a:rect b="b" l="l" r="r" t="t"/>
              <a:pathLst>
                <a:path extrusionOk="0" h="120000" w="120000">
                  <a:moveTo>
                    <a:pt x="0" y="66857"/>
                  </a:moveTo>
                  <a:cubicBezTo>
                    <a:pt x="33333" y="120000"/>
                    <a:pt x="33333" y="120000"/>
                    <a:pt x="33333" y="120000"/>
                  </a:cubicBezTo>
                  <a:cubicBezTo>
                    <a:pt x="51666" y="120000"/>
                    <a:pt x="68333" y="120000"/>
                    <a:pt x="86666" y="120000"/>
                  </a:cubicBezTo>
                  <a:cubicBezTo>
                    <a:pt x="120000" y="66857"/>
                    <a:pt x="120000" y="66857"/>
                    <a:pt x="120000" y="66857"/>
                  </a:cubicBezTo>
                  <a:cubicBezTo>
                    <a:pt x="61666" y="0"/>
                    <a:pt x="61666" y="0"/>
                    <a:pt x="61666" y="0"/>
                  </a:cubicBezTo>
                  <a:cubicBezTo>
                    <a:pt x="0" y="66857"/>
                    <a:pt x="0" y="66857"/>
                    <a:pt x="0" y="66857"/>
                  </a:cubicBezTo>
                </a:path>
              </a:pathLst>
            </a:custGeom>
            <a:solidFill>
              <a:srgbClr val="28A8E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55" name="Google Shape;255;p48"/>
            <p:cNvSpPr/>
            <p:nvPr/>
          </p:nvSpPr>
          <p:spPr>
            <a:xfrm>
              <a:off x="4524375" y="3713956"/>
              <a:ext cx="142800" cy="324000"/>
            </a:xfrm>
            <a:custGeom>
              <a:rect b="b" l="l" r="r" t="t"/>
              <a:pathLst>
                <a:path extrusionOk="0" h="120000" w="120000">
                  <a:moveTo>
                    <a:pt x="37333" y="0"/>
                  </a:moveTo>
                  <a:lnTo>
                    <a:pt x="0" y="120000"/>
                  </a:lnTo>
                  <a:lnTo>
                    <a:pt x="120000" y="120000"/>
                  </a:lnTo>
                  <a:lnTo>
                    <a:pt x="80000" y="0"/>
                  </a:lnTo>
                  <a:lnTo>
                    <a:pt x="37333" y="0"/>
                  </a:lnTo>
                  <a:close/>
                </a:path>
              </a:pathLst>
            </a:custGeom>
            <a:solidFill>
              <a:srgbClr val="28A8E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56" name="Google Shape;256;p48"/>
            <p:cNvSpPr/>
            <p:nvPr/>
          </p:nvSpPr>
          <p:spPr>
            <a:xfrm>
              <a:off x="4524375" y="3713956"/>
              <a:ext cx="142800" cy="324000"/>
            </a:xfrm>
            <a:custGeom>
              <a:rect b="b" l="l" r="r" t="t"/>
              <a:pathLst>
                <a:path extrusionOk="0" h="120000" w="120000">
                  <a:moveTo>
                    <a:pt x="37333" y="0"/>
                  </a:moveTo>
                  <a:lnTo>
                    <a:pt x="0" y="120000"/>
                  </a:lnTo>
                  <a:lnTo>
                    <a:pt x="120000" y="120000"/>
                  </a:lnTo>
                  <a:lnTo>
                    <a:pt x="80000" y="0"/>
                  </a:lnTo>
                  <a:lnTo>
                    <a:pt x="37333"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57" name="Google Shape;257;p48"/>
            <p:cNvSpPr/>
            <p:nvPr/>
          </p:nvSpPr>
          <p:spPr>
            <a:xfrm>
              <a:off x="4448175" y="3434556"/>
              <a:ext cx="147600" cy="282600"/>
            </a:xfrm>
            <a:custGeom>
              <a:rect b="b" l="l" r="r" t="t"/>
              <a:pathLst>
                <a:path extrusionOk="0" h="120000" w="120000">
                  <a:moveTo>
                    <a:pt x="10322" y="0"/>
                  </a:moveTo>
                  <a:lnTo>
                    <a:pt x="0" y="19550"/>
                  </a:lnTo>
                  <a:lnTo>
                    <a:pt x="27096" y="120000"/>
                  </a:lnTo>
                  <a:lnTo>
                    <a:pt x="120000" y="71460"/>
                  </a:lnTo>
                  <a:lnTo>
                    <a:pt x="10322"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58" name="Google Shape;258;p48"/>
            <p:cNvSpPr/>
            <p:nvPr/>
          </p:nvSpPr>
          <p:spPr>
            <a:xfrm>
              <a:off x="4448175" y="3434556"/>
              <a:ext cx="147600" cy="282600"/>
            </a:xfrm>
            <a:custGeom>
              <a:rect b="b" l="l" r="r" t="t"/>
              <a:pathLst>
                <a:path extrusionOk="0" h="120000" w="120000">
                  <a:moveTo>
                    <a:pt x="10322" y="0"/>
                  </a:moveTo>
                  <a:lnTo>
                    <a:pt x="0" y="19550"/>
                  </a:lnTo>
                  <a:lnTo>
                    <a:pt x="27096" y="120000"/>
                  </a:lnTo>
                  <a:lnTo>
                    <a:pt x="120000" y="71460"/>
                  </a:lnTo>
                  <a:lnTo>
                    <a:pt x="10322"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59" name="Google Shape;259;p48"/>
            <p:cNvSpPr/>
            <p:nvPr/>
          </p:nvSpPr>
          <p:spPr>
            <a:xfrm>
              <a:off x="4460875" y="3378994"/>
              <a:ext cx="268200" cy="93600"/>
            </a:xfrm>
            <a:custGeom>
              <a:rect b="b" l="l" r="r" t="t"/>
              <a:pathLst>
                <a:path extrusionOk="0" h="120000" w="120000">
                  <a:moveTo>
                    <a:pt x="0" y="0"/>
                  </a:moveTo>
                  <a:cubicBezTo>
                    <a:pt x="0" y="12413"/>
                    <a:pt x="0" y="12413"/>
                    <a:pt x="0" y="12413"/>
                  </a:cubicBezTo>
                  <a:cubicBezTo>
                    <a:pt x="0" y="12413"/>
                    <a:pt x="30179" y="115862"/>
                    <a:pt x="59640" y="120000"/>
                  </a:cubicBezTo>
                  <a:cubicBezTo>
                    <a:pt x="60359" y="120000"/>
                    <a:pt x="60359" y="120000"/>
                    <a:pt x="61077" y="120000"/>
                  </a:cubicBezTo>
                  <a:cubicBezTo>
                    <a:pt x="89820" y="120000"/>
                    <a:pt x="120000" y="18620"/>
                    <a:pt x="120000" y="18620"/>
                  </a:cubicBezTo>
                  <a:cubicBezTo>
                    <a:pt x="120000" y="0"/>
                    <a:pt x="120000" y="0"/>
                    <a:pt x="120000" y="0"/>
                  </a:cubicBezTo>
                  <a:cubicBezTo>
                    <a:pt x="0" y="0"/>
                    <a:pt x="0" y="0"/>
                    <a:pt x="0" y="0"/>
                  </a:cubicBezTo>
                </a:path>
              </a:pathLst>
            </a:custGeom>
            <a:solidFill>
              <a:srgbClr val="C59E8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60" name="Google Shape;260;p48"/>
            <p:cNvSpPr/>
            <p:nvPr/>
          </p:nvSpPr>
          <p:spPr>
            <a:xfrm>
              <a:off x="4183063" y="2682081"/>
              <a:ext cx="823800" cy="758700"/>
            </a:xfrm>
            <a:custGeom>
              <a:rect b="b" l="l" r="r" t="t"/>
              <a:pathLst>
                <a:path extrusionOk="0" h="120000" w="120000">
                  <a:moveTo>
                    <a:pt x="59883" y="0"/>
                  </a:moveTo>
                  <a:cubicBezTo>
                    <a:pt x="0" y="0"/>
                    <a:pt x="22923" y="89048"/>
                    <a:pt x="26900" y="95898"/>
                  </a:cubicBezTo>
                  <a:cubicBezTo>
                    <a:pt x="31111" y="103509"/>
                    <a:pt x="50292" y="120000"/>
                    <a:pt x="59883" y="120000"/>
                  </a:cubicBezTo>
                  <a:cubicBezTo>
                    <a:pt x="69707" y="120000"/>
                    <a:pt x="88654" y="103509"/>
                    <a:pt x="93099" y="95898"/>
                  </a:cubicBezTo>
                  <a:cubicBezTo>
                    <a:pt x="96842" y="89048"/>
                    <a:pt x="120000" y="0"/>
                    <a:pt x="59883" y="0"/>
                  </a:cubicBezTo>
                  <a:close/>
                </a:path>
              </a:pathLst>
            </a:custGeom>
            <a:solidFill>
              <a:srgbClr val="F6C5A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61" name="Google Shape;261;p48"/>
            <p:cNvSpPr/>
            <p:nvPr/>
          </p:nvSpPr>
          <p:spPr>
            <a:xfrm>
              <a:off x="4279900" y="2585244"/>
              <a:ext cx="647700" cy="584100"/>
            </a:xfrm>
            <a:custGeom>
              <a:rect b="b" l="l" r="r" t="t"/>
              <a:pathLst>
                <a:path extrusionOk="0" h="120000" w="120000">
                  <a:moveTo>
                    <a:pt x="92376" y="22479"/>
                  </a:moveTo>
                  <a:cubicBezTo>
                    <a:pt x="66831" y="0"/>
                    <a:pt x="27029" y="13553"/>
                    <a:pt x="15148" y="32066"/>
                  </a:cubicBezTo>
                  <a:cubicBezTo>
                    <a:pt x="0" y="55537"/>
                    <a:pt x="5346" y="91239"/>
                    <a:pt x="8910" y="118016"/>
                  </a:cubicBezTo>
                  <a:cubicBezTo>
                    <a:pt x="8910" y="118016"/>
                    <a:pt x="8910" y="118016"/>
                    <a:pt x="8910" y="118016"/>
                  </a:cubicBezTo>
                  <a:cubicBezTo>
                    <a:pt x="8910" y="118347"/>
                    <a:pt x="8910" y="118677"/>
                    <a:pt x="8910" y="119008"/>
                  </a:cubicBezTo>
                  <a:cubicBezTo>
                    <a:pt x="9207" y="119008"/>
                    <a:pt x="9504" y="119669"/>
                    <a:pt x="9504" y="120000"/>
                  </a:cubicBezTo>
                  <a:cubicBezTo>
                    <a:pt x="9801" y="120000"/>
                    <a:pt x="10693" y="120000"/>
                    <a:pt x="10990" y="119669"/>
                  </a:cubicBezTo>
                  <a:cubicBezTo>
                    <a:pt x="10990" y="119669"/>
                    <a:pt x="10990" y="119338"/>
                    <a:pt x="10990" y="119338"/>
                  </a:cubicBezTo>
                  <a:cubicBezTo>
                    <a:pt x="11287" y="117024"/>
                    <a:pt x="10990" y="112396"/>
                    <a:pt x="10990" y="112396"/>
                  </a:cubicBezTo>
                  <a:cubicBezTo>
                    <a:pt x="10990" y="108429"/>
                    <a:pt x="10099" y="105123"/>
                    <a:pt x="9504" y="101487"/>
                  </a:cubicBezTo>
                  <a:cubicBezTo>
                    <a:pt x="12178" y="84628"/>
                    <a:pt x="19306" y="80991"/>
                    <a:pt x="22871" y="60495"/>
                  </a:cubicBezTo>
                  <a:cubicBezTo>
                    <a:pt x="23762" y="59173"/>
                    <a:pt x="24653" y="57851"/>
                    <a:pt x="25544" y="56528"/>
                  </a:cubicBezTo>
                  <a:cubicBezTo>
                    <a:pt x="26435" y="55206"/>
                    <a:pt x="27623" y="53553"/>
                    <a:pt x="28811" y="52561"/>
                  </a:cubicBezTo>
                  <a:cubicBezTo>
                    <a:pt x="29405" y="51900"/>
                    <a:pt x="30000" y="51570"/>
                    <a:pt x="30594" y="50909"/>
                  </a:cubicBezTo>
                  <a:cubicBezTo>
                    <a:pt x="44554" y="45289"/>
                    <a:pt x="58811" y="52231"/>
                    <a:pt x="71881" y="58181"/>
                  </a:cubicBezTo>
                  <a:cubicBezTo>
                    <a:pt x="76930" y="60165"/>
                    <a:pt x="82574" y="63140"/>
                    <a:pt x="87920" y="62479"/>
                  </a:cubicBezTo>
                  <a:cubicBezTo>
                    <a:pt x="90297" y="62479"/>
                    <a:pt x="92079" y="60495"/>
                    <a:pt x="92376" y="58512"/>
                  </a:cubicBezTo>
                  <a:cubicBezTo>
                    <a:pt x="98613" y="79338"/>
                    <a:pt x="103663" y="88925"/>
                    <a:pt x="106633" y="104132"/>
                  </a:cubicBezTo>
                  <a:cubicBezTo>
                    <a:pt x="106336" y="106776"/>
                    <a:pt x="105742" y="109421"/>
                    <a:pt x="105742" y="112396"/>
                  </a:cubicBezTo>
                  <a:cubicBezTo>
                    <a:pt x="105742" y="112396"/>
                    <a:pt x="105445" y="117024"/>
                    <a:pt x="105742" y="119338"/>
                  </a:cubicBezTo>
                  <a:cubicBezTo>
                    <a:pt x="105742" y="119338"/>
                    <a:pt x="105742" y="119669"/>
                    <a:pt x="105742" y="119669"/>
                  </a:cubicBezTo>
                  <a:cubicBezTo>
                    <a:pt x="106039" y="120000"/>
                    <a:pt x="106930" y="120000"/>
                    <a:pt x="107227" y="120000"/>
                  </a:cubicBezTo>
                  <a:cubicBezTo>
                    <a:pt x="107227" y="119669"/>
                    <a:pt x="107821" y="119008"/>
                    <a:pt x="107821" y="119008"/>
                  </a:cubicBezTo>
                  <a:cubicBezTo>
                    <a:pt x="108118" y="118016"/>
                    <a:pt x="108118" y="117024"/>
                    <a:pt x="108118" y="116033"/>
                  </a:cubicBezTo>
                  <a:cubicBezTo>
                    <a:pt x="108118" y="114710"/>
                    <a:pt x="108415" y="113057"/>
                    <a:pt x="108712" y="111735"/>
                  </a:cubicBezTo>
                  <a:cubicBezTo>
                    <a:pt x="112574" y="95206"/>
                    <a:pt x="120000" y="29752"/>
                    <a:pt x="92376" y="22479"/>
                  </a:cubicBezTo>
                  <a:close/>
                  <a:moveTo>
                    <a:pt x="53465" y="44628"/>
                  </a:moveTo>
                  <a:cubicBezTo>
                    <a:pt x="53168" y="44628"/>
                    <a:pt x="52574" y="44297"/>
                    <a:pt x="52277" y="44297"/>
                  </a:cubicBezTo>
                  <a:cubicBezTo>
                    <a:pt x="52871" y="44297"/>
                    <a:pt x="53465" y="44628"/>
                    <a:pt x="54059" y="44628"/>
                  </a:cubicBezTo>
                  <a:cubicBezTo>
                    <a:pt x="53762" y="44628"/>
                    <a:pt x="53762" y="44628"/>
                    <a:pt x="53465" y="44628"/>
                  </a:cubicBezTo>
                  <a:close/>
                </a:path>
              </a:pathLst>
            </a:custGeom>
            <a:solidFill>
              <a:srgbClr val="60534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62" name="Google Shape;262;p48"/>
            <p:cNvSpPr/>
            <p:nvPr/>
          </p:nvSpPr>
          <p:spPr>
            <a:xfrm>
              <a:off x="4595813" y="3434556"/>
              <a:ext cx="141300" cy="285900"/>
            </a:xfrm>
            <a:custGeom>
              <a:rect b="b" l="l" r="r" t="t"/>
              <a:pathLst>
                <a:path extrusionOk="0" h="120000" w="120000">
                  <a:moveTo>
                    <a:pt x="113258" y="0"/>
                  </a:moveTo>
                  <a:lnTo>
                    <a:pt x="120000" y="19333"/>
                  </a:lnTo>
                  <a:lnTo>
                    <a:pt x="94382" y="120000"/>
                  </a:lnTo>
                  <a:lnTo>
                    <a:pt x="0" y="70666"/>
                  </a:lnTo>
                  <a:lnTo>
                    <a:pt x="113258"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63" name="Google Shape;263;p48"/>
            <p:cNvSpPr/>
            <p:nvPr/>
          </p:nvSpPr>
          <p:spPr>
            <a:xfrm>
              <a:off x="4595813" y="3434556"/>
              <a:ext cx="141300" cy="285900"/>
            </a:xfrm>
            <a:custGeom>
              <a:rect b="b" l="l" r="r" t="t"/>
              <a:pathLst>
                <a:path extrusionOk="0" h="120000" w="120000">
                  <a:moveTo>
                    <a:pt x="113258" y="0"/>
                  </a:moveTo>
                  <a:lnTo>
                    <a:pt x="120000" y="19333"/>
                  </a:lnTo>
                  <a:lnTo>
                    <a:pt x="94382" y="120000"/>
                  </a:lnTo>
                  <a:lnTo>
                    <a:pt x="0" y="70666"/>
                  </a:lnTo>
                  <a:lnTo>
                    <a:pt x="113258"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64" name="Google Shape;264;p48"/>
            <p:cNvSpPr/>
            <p:nvPr/>
          </p:nvSpPr>
          <p:spPr>
            <a:xfrm>
              <a:off x="4460875" y="3431381"/>
              <a:ext cx="268200" cy="171300"/>
            </a:xfrm>
            <a:custGeom>
              <a:rect b="b" l="l" r="r" t="t"/>
              <a:pathLst>
                <a:path extrusionOk="0" h="120000" w="120000">
                  <a:moveTo>
                    <a:pt x="120000" y="0"/>
                  </a:moveTo>
                  <a:lnTo>
                    <a:pt x="60355" y="116666"/>
                  </a:lnTo>
                  <a:lnTo>
                    <a:pt x="0" y="0"/>
                  </a:lnTo>
                  <a:lnTo>
                    <a:pt x="0" y="2222"/>
                  </a:lnTo>
                  <a:lnTo>
                    <a:pt x="60355" y="120000"/>
                  </a:lnTo>
                  <a:lnTo>
                    <a:pt x="120000" y="2222"/>
                  </a:lnTo>
                  <a:lnTo>
                    <a:pt x="120000" y="0"/>
                  </a:lnTo>
                  <a:close/>
                </a:path>
              </a:pathLst>
            </a:custGeom>
            <a:solidFill>
              <a:srgbClr val="E9BB9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65" name="Google Shape;265;p48"/>
            <p:cNvSpPr/>
            <p:nvPr/>
          </p:nvSpPr>
          <p:spPr>
            <a:xfrm>
              <a:off x="4460875" y="3431381"/>
              <a:ext cx="268200" cy="171300"/>
            </a:xfrm>
            <a:custGeom>
              <a:rect b="b" l="l" r="r" t="t"/>
              <a:pathLst>
                <a:path extrusionOk="0" h="120000" w="120000">
                  <a:moveTo>
                    <a:pt x="120000" y="0"/>
                  </a:moveTo>
                  <a:lnTo>
                    <a:pt x="60355" y="116666"/>
                  </a:lnTo>
                  <a:lnTo>
                    <a:pt x="0" y="0"/>
                  </a:lnTo>
                  <a:lnTo>
                    <a:pt x="0" y="2222"/>
                  </a:lnTo>
                  <a:lnTo>
                    <a:pt x="60355" y="120000"/>
                  </a:lnTo>
                  <a:lnTo>
                    <a:pt x="120000" y="2222"/>
                  </a:lnTo>
                  <a:lnTo>
                    <a:pt x="12000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66" name="Google Shape;266;p48"/>
            <p:cNvSpPr/>
            <p:nvPr/>
          </p:nvSpPr>
          <p:spPr>
            <a:xfrm>
              <a:off x="4568825" y="3713956"/>
              <a:ext cx="50700" cy="1500"/>
            </a:xfrm>
            <a:custGeom>
              <a:rect b="b" l="l" r="r" t="t"/>
              <a:pathLst>
                <a:path extrusionOk="0" h="120000" w="120000">
                  <a:moveTo>
                    <a:pt x="0" y="0"/>
                  </a:moveTo>
                  <a:lnTo>
                    <a:pt x="0" y="120000"/>
                  </a:lnTo>
                  <a:lnTo>
                    <a:pt x="0" y="120000"/>
                  </a:lnTo>
                  <a:lnTo>
                    <a:pt x="0" y="0"/>
                  </a:lnTo>
                  <a:close/>
                  <a:moveTo>
                    <a:pt x="120000" y="0"/>
                  </a:moveTo>
                  <a:lnTo>
                    <a:pt x="120000" y="0"/>
                  </a:lnTo>
                  <a:lnTo>
                    <a:pt x="120000" y="120000"/>
                  </a:lnTo>
                  <a:lnTo>
                    <a:pt x="120000" y="120000"/>
                  </a:lnTo>
                  <a:lnTo>
                    <a:pt x="120000" y="0"/>
                  </a:lnTo>
                  <a:close/>
                </a:path>
              </a:pathLst>
            </a:custGeom>
            <a:solidFill>
              <a:srgbClr val="8FA7B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67" name="Google Shape;267;p48"/>
            <p:cNvSpPr/>
            <p:nvPr/>
          </p:nvSpPr>
          <p:spPr>
            <a:xfrm>
              <a:off x="4568825" y="3713956"/>
              <a:ext cx="50700" cy="1500"/>
            </a:xfrm>
            <a:custGeom>
              <a:rect b="b" l="l" r="r" t="t"/>
              <a:pathLst>
                <a:path extrusionOk="0" h="120000" w="120000">
                  <a:moveTo>
                    <a:pt x="0" y="0"/>
                  </a:moveTo>
                  <a:lnTo>
                    <a:pt x="0" y="120000"/>
                  </a:lnTo>
                  <a:lnTo>
                    <a:pt x="0" y="120000"/>
                  </a:lnTo>
                  <a:lnTo>
                    <a:pt x="0" y="0"/>
                  </a:lnTo>
                  <a:moveTo>
                    <a:pt x="120000" y="0"/>
                  </a:moveTo>
                  <a:lnTo>
                    <a:pt x="120000" y="0"/>
                  </a:lnTo>
                  <a:lnTo>
                    <a:pt x="120000" y="120000"/>
                  </a:lnTo>
                  <a:lnTo>
                    <a:pt x="120000" y="120000"/>
                  </a:lnTo>
                  <a:lnTo>
                    <a:pt x="12000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68" name="Google Shape;268;p48"/>
            <p:cNvSpPr/>
            <p:nvPr/>
          </p:nvSpPr>
          <p:spPr>
            <a:xfrm>
              <a:off x="4568825" y="3713956"/>
              <a:ext cx="50700" cy="1500"/>
            </a:xfrm>
            <a:prstGeom prst="rect">
              <a:avLst/>
            </a:prstGeom>
            <a:solidFill>
              <a:srgbClr val="2497C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69" name="Google Shape;269;p48"/>
            <p:cNvSpPr/>
            <p:nvPr/>
          </p:nvSpPr>
          <p:spPr>
            <a:xfrm>
              <a:off x="4568825" y="3713956"/>
              <a:ext cx="50700" cy="1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270" name="Google Shape;270;p48"/>
          <p:cNvSpPr/>
          <p:nvPr/>
        </p:nvSpPr>
        <p:spPr>
          <a:xfrm>
            <a:off x="0" y="990600"/>
            <a:ext cx="9144000" cy="4152900"/>
          </a:xfrm>
          <a:prstGeom prst="rect">
            <a:avLst/>
          </a:prstGeom>
          <a:solidFill>
            <a:schemeClr val="lt1">
              <a:alpha val="61176"/>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Footer">
  <p:cSld name="Title and Footer">
    <p:spTree>
      <p:nvGrpSpPr>
        <p:cNvPr id="13" name="Shape 13"/>
        <p:cNvGrpSpPr/>
        <p:nvPr/>
      </p:nvGrpSpPr>
      <p:grpSpPr>
        <a:xfrm>
          <a:off x="0" y="0"/>
          <a:ext cx="0" cy="0"/>
          <a:chOff x="0" y="0"/>
          <a:chExt cx="0" cy="0"/>
        </a:xfrm>
      </p:grpSpPr>
      <p:sp>
        <p:nvSpPr>
          <p:cNvPr id="14" name="Google Shape;14;p37"/>
          <p:cNvSpPr txBox="1"/>
          <p:nvPr>
            <p:ph type="title"/>
          </p:nvPr>
        </p:nvSpPr>
        <p:spPr>
          <a:xfrm>
            <a:off x="447793" y="130723"/>
            <a:ext cx="6096000" cy="356100"/>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chemeClr val="dk1"/>
              </a:buClr>
              <a:buSzPts val="2400"/>
              <a:buFont typeface="Raleway"/>
              <a:buNone/>
              <a:defRPr b="1" i="0" sz="2400" u="none" cap="none" strike="noStrike">
                <a:solidFill>
                  <a:schemeClr val="dk1"/>
                </a:solidFill>
                <a:latin typeface="Raleway"/>
                <a:ea typeface="Raleway"/>
                <a:cs typeface="Raleway"/>
                <a:sym typeface="Raleway"/>
              </a:defRPr>
            </a:lvl1pPr>
            <a:lvl2pPr lvl="1"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5" name="Google Shape;15;p37"/>
          <p:cNvSpPr txBox="1"/>
          <p:nvPr>
            <p:ph idx="10" type="dt"/>
          </p:nvPr>
        </p:nvSpPr>
        <p:spPr>
          <a:xfrm>
            <a:off x="457200" y="6250300"/>
            <a:ext cx="2133600" cy="2739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6" name="Google Shape;16;p37"/>
          <p:cNvSpPr txBox="1"/>
          <p:nvPr>
            <p:ph idx="12" type="sldNum"/>
          </p:nvPr>
        </p:nvSpPr>
        <p:spPr>
          <a:xfrm>
            <a:off x="6553200" y="4723820"/>
            <a:ext cx="2133600" cy="2739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7" name="Shape 17"/>
        <p:cNvGrpSpPr/>
        <p:nvPr/>
      </p:nvGrpSpPr>
      <p:grpSpPr>
        <a:xfrm>
          <a:off x="0" y="0"/>
          <a:ext cx="0" cy="0"/>
          <a:chOff x="0" y="0"/>
          <a:chExt cx="0" cy="0"/>
        </a:xfrm>
      </p:grpSpPr>
      <p:sp>
        <p:nvSpPr>
          <p:cNvPr id="18" name="Google Shape;18;p38"/>
          <p:cNvSpPr txBox="1"/>
          <p:nvPr>
            <p:ph type="ctrTitle"/>
          </p:nvPr>
        </p:nvSpPr>
        <p:spPr>
          <a:xfrm>
            <a:off x="685800" y="1597820"/>
            <a:ext cx="7772400" cy="1102500"/>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chemeClr val="dk1"/>
              </a:buClr>
              <a:buSzPts val="2400"/>
              <a:buFont typeface="Raleway"/>
              <a:buNone/>
              <a:defRPr b="1" i="0" sz="3200" u="none" cap="none" strike="noStrike">
                <a:solidFill>
                  <a:schemeClr val="dk1"/>
                </a:solidFill>
                <a:latin typeface="Raleway"/>
                <a:ea typeface="Raleway"/>
                <a:cs typeface="Raleway"/>
                <a:sym typeface="Raleway"/>
              </a:defRPr>
            </a:lvl1pPr>
            <a:lvl2pPr lvl="1"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9" name="Google Shape;19;p38"/>
          <p:cNvSpPr txBox="1"/>
          <p:nvPr>
            <p:ph idx="1" type="subTitle"/>
          </p:nvPr>
        </p:nvSpPr>
        <p:spPr>
          <a:xfrm>
            <a:off x="1371600" y="2914650"/>
            <a:ext cx="6400800" cy="1314300"/>
          </a:xfrm>
          <a:prstGeom prst="rect">
            <a:avLst/>
          </a:prstGeom>
          <a:noFill/>
          <a:ln>
            <a:noFill/>
          </a:ln>
        </p:spPr>
        <p:txBody>
          <a:bodyPr anchorCtr="0" anchor="t" bIns="91425" lIns="91425" spcFirstLastPara="1" rIns="91425" wrap="square" tIns="91425">
            <a:noAutofit/>
          </a:bodyPr>
          <a:lstStyle>
            <a:lvl1pPr lvl="0" marR="0" algn="ctr">
              <a:lnSpc>
                <a:spcPct val="100000"/>
              </a:lnSpc>
              <a:spcBef>
                <a:spcPts val="560"/>
              </a:spcBef>
              <a:spcAft>
                <a:spcPts val="0"/>
              </a:spcAft>
              <a:buClr>
                <a:srgbClr val="888888"/>
              </a:buClr>
              <a:buSzPts val="2400"/>
              <a:buFont typeface="Arial"/>
              <a:buNone/>
              <a:defRPr b="0" i="0" sz="2800" u="none" cap="none" strike="noStrike">
                <a:solidFill>
                  <a:srgbClr val="888888"/>
                </a:solidFill>
                <a:latin typeface="Raleway"/>
                <a:ea typeface="Raleway"/>
                <a:cs typeface="Raleway"/>
                <a:sym typeface="Raleway"/>
              </a:defRPr>
            </a:lvl1pPr>
            <a:lvl2pPr lvl="1" marR="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Raleway"/>
                <a:ea typeface="Raleway"/>
                <a:cs typeface="Raleway"/>
                <a:sym typeface="Raleway"/>
              </a:defRPr>
            </a:lvl2pPr>
            <a:lvl3pPr lvl="2" marR="0" algn="ctr">
              <a:lnSpc>
                <a:spcPct val="100000"/>
              </a:lnSpc>
              <a:spcBef>
                <a:spcPts val="360"/>
              </a:spcBef>
              <a:spcAft>
                <a:spcPts val="0"/>
              </a:spcAft>
              <a:buClr>
                <a:srgbClr val="888888"/>
              </a:buClr>
              <a:buSzPts val="1800"/>
              <a:buFont typeface="Arial"/>
              <a:buNone/>
              <a:defRPr b="0" i="0" sz="1800" u="none" cap="none" strike="noStrike">
                <a:solidFill>
                  <a:srgbClr val="888888"/>
                </a:solidFill>
                <a:latin typeface="Raleway"/>
                <a:ea typeface="Raleway"/>
                <a:cs typeface="Raleway"/>
                <a:sym typeface="Raleway"/>
              </a:defRPr>
            </a:lvl3pPr>
            <a:lvl4pPr lvl="3" marR="0" algn="ctr">
              <a:lnSpc>
                <a:spcPct val="100000"/>
              </a:lnSpc>
              <a:spcBef>
                <a:spcPts val="320"/>
              </a:spcBef>
              <a:spcAft>
                <a:spcPts val="0"/>
              </a:spcAft>
              <a:buClr>
                <a:srgbClr val="888888"/>
              </a:buClr>
              <a:buSzPts val="1600"/>
              <a:buFont typeface="Arial"/>
              <a:buNone/>
              <a:defRPr b="0" i="0" sz="1600" u="none" cap="none" strike="noStrike">
                <a:solidFill>
                  <a:srgbClr val="888888"/>
                </a:solidFill>
                <a:latin typeface="Raleway"/>
                <a:ea typeface="Raleway"/>
                <a:cs typeface="Raleway"/>
                <a:sym typeface="Raleway"/>
              </a:defRPr>
            </a:lvl4pPr>
            <a:lvl5pPr lvl="4" marR="0" algn="ctr">
              <a:lnSpc>
                <a:spcPct val="100000"/>
              </a:lnSpc>
              <a:spcBef>
                <a:spcPts val="320"/>
              </a:spcBef>
              <a:spcAft>
                <a:spcPts val="0"/>
              </a:spcAft>
              <a:buClr>
                <a:srgbClr val="888888"/>
              </a:buClr>
              <a:buSzPts val="1600"/>
              <a:buFont typeface="Arial"/>
              <a:buNone/>
              <a:defRPr b="0" i="0" sz="1600" u="none" cap="none" strike="noStrike">
                <a:solidFill>
                  <a:srgbClr val="888888"/>
                </a:solidFill>
                <a:latin typeface="Raleway"/>
                <a:ea typeface="Raleway"/>
                <a:cs typeface="Raleway"/>
                <a:sym typeface="Raleway"/>
              </a:defRPr>
            </a:lvl5pPr>
            <a:lvl6pPr lvl="5" marR="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6pPr>
            <a:lvl7pPr lvl="6" marR="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7pPr>
            <a:lvl8pPr lvl="7" marR="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8pPr>
            <a:lvl9pPr lvl="8" marR="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9pPr>
          </a:lstStyle>
          <a:p/>
        </p:txBody>
      </p:sp>
      <p:sp>
        <p:nvSpPr>
          <p:cNvPr id="20" name="Google Shape;20;p38"/>
          <p:cNvSpPr txBox="1"/>
          <p:nvPr>
            <p:ph idx="10" type="dt"/>
          </p:nvPr>
        </p:nvSpPr>
        <p:spPr>
          <a:xfrm>
            <a:off x="457200" y="6250300"/>
            <a:ext cx="2133600" cy="2739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21" name="Google Shape;21;p38"/>
          <p:cNvSpPr txBox="1"/>
          <p:nvPr>
            <p:ph idx="12" type="sldNum"/>
          </p:nvPr>
        </p:nvSpPr>
        <p:spPr>
          <a:xfrm>
            <a:off x="6553200" y="4723820"/>
            <a:ext cx="2133600" cy="2739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
              <a:t>‹#›</a:t>
            </a:fld>
            <a:endParaRPr/>
          </a:p>
        </p:txBody>
      </p:sp>
      <p:sp>
        <p:nvSpPr>
          <p:cNvPr id="22" name="Google Shape;22;p38"/>
          <p:cNvSpPr/>
          <p:nvPr/>
        </p:nvSpPr>
        <p:spPr>
          <a:xfrm>
            <a:off x="301037" y="498590"/>
            <a:ext cx="8541900" cy="3387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Footer without Title" type="titleOnly">
  <p:cSld name="TITLE_ONLY">
    <p:spTree>
      <p:nvGrpSpPr>
        <p:cNvPr id="23" name="Shape 23"/>
        <p:cNvGrpSpPr/>
        <p:nvPr/>
      </p:nvGrpSpPr>
      <p:grpSpPr>
        <a:xfrm>
          <a:off x="0" y="0"/>
          <a:ext cx="0" cy="0"/>
          <a:chOff x="0" y="0"/>
          <a:chExt cx="0" cy="0"/>
        </a:xfrm>
      </p:grpSpPr>
      <p:sp>
        <p:nvSpPr>
          <p:cNvPr id="24" name="Google Shape;24;p39"/>
          <p:cNvSpPr txBox="1"/>
          <p:nvPr>
            <p:ph type="title"/>
          </p:nvPr>
        </p:nvSpPr>
        <p:spPr>
          <a:xfrm>
            <a:off x="447793" y="130723"/>
            <a:ext cx="6096000" cy="356100"/>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chemeClr val="dk1"/>
              </a:buClr>
              <a:buSzPts val="2400"/>
              <a:buFont typeface="Raleway"/>
              <a:buNone/>
              <a:defRPr b="1" i="0" sz="1400" u="none" cap="none" strike="noStrike">
                <a:solidFill>
                  <a:schemeClr val="dk1"/>
                </a:solidFill>
                <a:latin typeface="Raleway"/>
                <a:ea typeface="Raleway"/>
                <a:cs typeface="Raleway"/>
                <a:sym typeface="Raleway"/>
              </a:defRPr>
            </a:lvl1pPr>
            <a:lvl2pPr lvl="1"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25" name="Google Shape;25;p39"/>
          <p:cNvSpPr txBox="1"/>
          <p:nvPr>
            <p:ph idx="10" type="dt"/>
          </p:nvPr>
        </p:nvSpPr>
        <p:spPr>
          <a:xfrm>
            <a:off x="457200" y="6250300"/>
            <a:ext cx="2133600" cy="2739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26" name="Google Shape;26;p39"/>
          <p:cNvSpPr txBox="1"/>
          <p:nvPr>
            <p:ph idx="12" type="sldNum"/>
          </p:nvPr>
        </p:nvSpPr>
        <p:spPr>
          <a:xfrm>
            <a:off x="6553200" y="4723820"/>
            <a:ext cx="2133600" cy="2739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
              <a:t>‹#›</a:t>
            </a:fld>
            <a:endParaRPr/>
          </a:p>
        </p:txBody>
      </p:sp>
      <p:sp>
        <p:nvSpPr>
          <p:cNvPr id="27" name="Google Shape;27;p39"/>
          <p:cNvSpPr/>
          <p:nvPr/>
        </p:nvSpPr>
        <p:spPr>
          <a:xfrm>
            <a:off x="0" y="-85047"/>
            <a:ext cx="9144000" cy="16776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FullScreen_Img">
  <p:cSld name="FullScreen_Img">
    <p:spTree>
      <p:nvGrpSpPr>
        <p:cNvPr id="28" name="Shape 28"/>
        <p:cNvGrpSpPr/>
        <p:nvPr/>
      </p:nvGrpSpPr>
      <p:grpSpPr>
        <a:xfrm>
          <a:off x="0" y="0"/>
          <a:ext cx="0" cy="0"/>
          <a:chOff x="0" y="0"/>
          <a:chExt cx="0" cy="0"/>
        </a:xfrm>
      </p:grpSpPr>
      <p:sp>
        <p:nvSpPr>
          <p:cNvPr id="29" name="Google Shape;29;p40"/>
          <p:cNvSpPr txBox="1"/>
          <p:nvPr>
            <p:ph idx="10" type="dt"/>
          </p:nvPr>
        </p:nvSpPr>
        <p:spPr>
          <a:xfrm>
            <a:off x="457200" y="6250300"/>
            <a:ext cx="2133600" cy="2739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30" name="Google Shape;30;p40"/>
          <p:cNvSpPr/>
          <p:nvPr/>
        </p:nvSpPr>
        <p:spPr>
          <a:xfrm>
            <a:off x="0" y="0"/>
            <a:ext cx="91440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1" name="Google Shape;31;p40"/>
          <p:cNvSpPr/>
          <p:nvPr>
            <p:ph idx="2" type="pic"/>
          </p:nvPr>
        </p:nvSpPr>
        <p:spPr>
          <a:xfrm>
            <a:off x="0" y="0"/>
            <a:ext cx="9144000" cy="51435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480"/>
              </a:spcBef>
              <a:spcAft>
                <a:spcPts val="0"/>
              </a:spcAft>
              <a:buClr>
                <a:schemeClr val="dk1"/>
              </a:buClr>
              <a:buSzPts val="1400"/>
              <a:buFont typeface="Arial"/>
              <a:buNone/>
              <a:defRPr b="0" i="0" sz="2400" u="none" cap="none" strike="noStrike">
                <a:solidFill>
                  <a:schemeClr val="dk1"/>
                </a:solidFill>
                <a:latin typeface="Raleway"/>
                <a:ea typeface="Raleway"/>
                <a:cs typeface="Raleway"/>
                <a:sym typeface="Raleway"/>
              </a:defRPr>
            </a:lvl1pPr>
            <a:lvl2pPr lvl="1"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Raleway"/>
                <a:ea typeface="Raleway"/>
                <a:cs typeface="Raleway"/>
                <a:sym typeface="Raleway"/>
              </a:defRPr>
            </a:lvl2pPr>
            <a:lvl3pPr lvl="2"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Raleway"/>
                <a:ea typeface="Raleway"/>
                <a:cs typeface="Raleway"/>
                <a:sym typeface="Raleway"/>
              </a:defRPr>
            </a:lvl3pPr>
            <a:lvl4pPr lvl="3" marR="0" rtl="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Raleway"/>
                <a:ea typeface="Raleway"/>
                <a:cs typeface="Raleway"/>
                <a:sym typeface="Raleway"/>
              </a:defRPr>
            </a:lvl4pPr>
            <a:lvl5pPr lvl="4" marR="0" rtl="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Raleway"/>
                <a:ea typeface="Raleway"/>
                <a:cs typeface="Raleway"/>
                <a:sym typeface="Raleway"/>
              </a:defRPr>
            </a:lvl5pPr>
            <a:lvl6pPr lvl="5"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lvl="6"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lvl="7"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lvl="8"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without Footer">
  <p:cSld name="Title without Footer">
    <p:spTree>
      <p:nvGrpSpPr>
        <p:cNvPr id="32" name="Shape 32"/>
        <p:cNvGrpSpPr/>
        <p:nvPr/>
      </p:nvGrpSpPr>
      <p:grpSpPr>
        <a:xfrm>
          <a:off x="0" y="0"/>
          <a:ext cx="0" cy="0"/>
          <a:chOff x="0" y="0"/>
          <a:chExt cx="0" cy="0"/>
        </a:xfrm>
      </p:grpSpPr>
      <p:sp>
        <p:nvSpPr>
          <p:cNvPr id="33" name="Google Shape;33;p41"/>
          <p:cNvSpPr txBox="1"/>
          <p:nvPr>
            <p:ph type="title"/>
          </p:nvPr>
        </p:nvSpPr>
        <p:spPr>
          <a:xfrm>
            <a:off x="447793" y="130723"/>
            <a:ext cx="6096000" cy="356100"/>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chemeClr val="dk1"/>
              </a:buClr>
              <a:buSzPts val="2400"/>
              <a:buFont typeface="Raleway"/>
              <a:buNone/>
              <a:defRPr b="1" i="0" sz="1400" u="none" cap="none" strike="noStrike">
                <a:solidFill>
                  <a:schemeClr val="dk1"/>
                </a:solidFill>
                <a:latin typeface="Raleway"/>
                <a:ea typeface="Raleway"/>
                <a:cs typeface="Raleway"/>
                <a:sym typeface="Raleway"/>
              </a:defRPr>
            </a:lvl1pPr>
            <a:lvl2pPr lvl="1"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34" name="Google Shape;34;p41"/>
          <p:cNvSpPr txBox="1"/>
          <p:nvPr>
            <p:ph idx="10" type="dt"/>
          </p:nvPr>
        </p:nvSpPr>
        <p:spPr>
          <a:xfrm>
            <a:off x="457200" y="6250300"/>
            <a:ext cx="2133600" cy="2739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35" name="Google Shape;35;p41"/>
          <p:cNvSpPr txBox="1"/>
          <p:nvPr>
            <p:ph idx="12" type="sldNum"/>
          </p:nvPr>
        </p:nvSpPr>
        <p:spPr>
          <a:xfrm>
            <a:off x="6553200" y="4723820"/>
            <a:ext cx="2133600" cy="2739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
              <a:t>‹#›</a:t>
            </a:fld>
            <a:endParaRPr/>
          </a:p>
        </p:txBody>
      </p:sp>
      <p:sp>
        <p:nvSpPr>
          <p:cNvPr id="36" name="Google Shape;36;p41"/>
          <p:cNvSpPr/>
          <p:nvPr/>
        </p:nvSpPr>
        <p:spPr>
          <a:xfrm>
            <a:off x="4145936" y="4547419"/>
            <a:ext cx="942300" cy="532800"/>
          </a:xfrm>
          <a:prstGeom prst="rect">
            <a:avLst/>
          </a:prstGeom>
          <a:solidFill>
            <a:schemeClr val="lt1"/>
          </a:solidFill>
          <a:ln cap="flat" cmpd="sng" w="9525">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7" name="Google Shape;37;p41"/>
          <p:cNvSpPr/>
          <p:nvPr/>
        </p:nvSpPr>
        <p:spPr>
          <a:xfrm>
            <a:off x="0" y="3466070"/>
            <a:ext cx="9144000" cy="16776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Without footer arrows">
  <p:cSld name="Without footer arrows">
    <p:spTree>
      <p:nvGrpSpPr>
        <p:cNvPr id="38" name="Shape 38"/>
        <p:cNvGrpSpPr/>
        <p:nvPr/>
      </p:nvGrpSpPr>
      <p:grpSpPr>
        <a:xfrm>
          <a:off x="0" y="0"/>
          <a:ext cx="0" cy="0"/>
          <a:chOff x="0" y="0"/>
          <a:chExt cx="0" cy="0"/>
        </a:xfrm>
      </p:grpSpPr>
      <p:sp>
        <p:nvSpPr>
          <p:cNvPr id="39" name="Google Shape;39;p42"/>
          <p:cNvSpPr txBox="1"/>
          <p:nvPr>
            <p:ph type="title"/>
          </p:nvPr>
        </p:nvSpPr>
        <p:spPr>
          <a:xfrm>
            <a:off x="447793" y="130723"/>
            <a:ext cx="6096000" cy="356100"/>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chemeClr val="dk1"/>
              </a:buClr>
              <a:buSzPts val="2400"/>
              <a:buFont typeface="Raleway"/>
              <a:buNone/>
              <a:defRPr b="1" i="0" sz="1400" u="none" cap="none" strike="noStrike">
                <a:solidFill>
                  <a:schemeClr val="dk1"/>
                </a:solidFill>
                <a:latin typeface="Raleway"/>
                <a:ea typeface="Raleway"/>
                <a:cs typeface="Raleway"/>
                <a:sym typeface="Raleway"/>
              </a:defRPr>
            </a:lvl1pPr>
            <a:lvl2pPr lvl="1"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40" name="Google Shape;40;p42"/>
          <p:cNvSpPr txBox="1"/>
          <p:nvPr>
            <p:ph idx="10" type="dt"/>
          </p:nvPr>
        </p:nvSpPr>
        <p:spPr>
          <a:xfrm>
            <a:off x="457200" y="4719452"/>
            <a:ext cx="2133600" cy="2739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1" name="Google Shape;41;p42"/>
          <p:cNvSpPr txBox="1"/>
          <p:nvPr>
            <p:ph idx="12" type="sldNum"/>
          </p:nvPr>
        </p:nvSpPr>
        <p:spPr>
          <a:xfrm>
            <a:off x="6553200" y="4723820"/>
            <a:ext cx="2133600" cy="2739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
              <a:t>‹#›</a:t>
            </a:fld>
            <a:endParaRPr/>
          </a:p>
        </p:txBody>
      </p:sp>
      <p:sp>
        <p:nvSpPr>
          <p:cNvPr id="42" name="Google Shape;42;p42"/>
          <p:cNvSpPr/>
          <p:nvPr/>
        </p:nvSpPr>
        <p:spPr>
          <a:xfrm>
            <a:off x="3722146" y="4410635"/>
            <a:ext cx="1699800" cy="7329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lored Backgroud">
  <p:cSld name="Colored Backgroud">
    <p:spTree>
      <p:nvGrpSpPr>
        <p:cNvPr id="43" name="Shape 43"/>
        <p:cNvGrpSpPr/>
        <p:nvPr/>
      </p:nvGrpSpPr>
      <p:grpSpPr>
        <a:xfrm>
          <a:off x="0" y="0"/>
          <a:ext cx="0" cy="0"/>
          <a:chOff x="0" y="0"/>
          <a:chExt cx="0" cy="0"/>
        </a:xfrm>
      </p:grpSpPr>
      <p:sp>
        <p:nvSpPr>
          <p:cNvPr id="44" name="Google Shape;44;p43"/>
          <p:cNvSpPr txBox="1"/>
          <p:nvPr>
            <p:ph idx="10" type="dt"/>
          </p:nvPr>
        </p:nvSpPr>
        <p:spPr>
          <a:xfrm>
            <a:off x="457200" y="4719452"/>
            <a:ext cx="2133600" cy="2739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5" name="Google Shape;45;p43"/>
          <p:cNvSpPr/>
          <p:nvPr/>
        </p:nvSpPr>
        <p:spPr>
          <a:xfrm>
            <a:off x="0" y="0"/>
            <a:ext cx="9144000" cy="5143500"/>
          </a:xfrm>
          <a:prstGeom prst="rect">
            <a:avLst/>
          </a:prstGeom>
          <a:solidFill>
            <a:srgbClr val="A5DAE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with Content (correct)" type="obj">
  <p:cSld name="OBJECT">
    <p:spTree>
      <p:nvGrpSpPr>
        <p:cNvPr id="46" name="Shape 46"/>
        <p:cNvGrpSpPr/>
        <p:nvPr/>
      </p:nvGrpSpPr>
      <p:grpSpPr>
        <a:xfrm>
          <a:off x="0" y="0"/>
          <a:ext cx="0" cy="0"/>
          <a:chOff x="0" y="0"/>
          <a:chExt cx="0" cy="0"/>
        </a:xfrm>
      </p:grpSpPr>
      <p:sp>
        <p:nvSpPr>
          <p:cNvPr id="47" name="Google Shape;47;p44"/>
          <p:cNvSpPr txBox="1"/>
          <p:nvPr>
            <p:ph type="title"/>
          </p:nvPr>
        </p:nvSpPr>
        <p:spPr>
          <a:xfrm>
            <a:off x="447793" y="130723"/>
            <a:ext cx="6096000" cy="356100"/>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chemeClr val="dk1"/>
              </a:buClr>
              <a:buSzPts val="2400"/>
              <a:buFont typeface="Raleway"/>
              <a:buNone/>
              <a:defRPr b="1" i="0" sz="2400" u="none" cap="none" strike="noStrike">
                <a:solidFill>
                  <a:schemeClr val="dk1"/>
                </a:solidFill>
                <a:latin typeface="Raleway"/>
                <a:ea typeface="Raleway"/>
                <a:cs typeface="Raleway"/>
                <a:sym typeface="Raleway"/>
              </a:defRPr>
            </a:lvl1pPr>
            <a:lvl2pPr lvl="1"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48" name="Google Shape;48;p44"/>
          <p:cNvSpPr txBox="1"/>
          <p:nvPr>
            <p:ph idx="1" type="body"/>
          </p:nvPr>
        </p:nvSpPr>
        <p:spPr>
          <a:xfrm>
            <a:off x="447800" y="776835"/>
            <a:ext cx="8538900" cy="3394500"/>
          </a:xfrm>
          <a:prstGeom prst="rect">
            <a:avLst/>
          </a:prstGeom>
          <a:noFill/>
          <a:ln>
            <a:noFill/>
          </a:ln>
        </p:spPr>
        <p:txBody>
          <a:bodyPr anchorCtr="0" anchor="t" bIns="91425" lIns="91425" spcFirstLastPara="1" rIns="91425" wrap="square" tIns="91425">
            <a:noAutofit/>
          </a:bodyPr>
          <a:lstStyle>
            <a:lvl1pPr indent="-381000" lvl="0" marL="457200" marR="0" algn="l">
              <a:lnSpc>
                <a:spcPct val="115000"/>
              </a:lnSpc>
              <a:spcBef>
                <a:spcPts val="1000"/>
              </a:spcBef>
              <a:spcAft>
                <a:spcPts val="0"/>
              </a:spcAft>
              <a:buClr>
                <a:schemeClr val="accent2"/>
              </a:buClr>
              <a:buSzPts val="2400"/>
              <a:buFont typeface="Raleway"/>
              <a:buChar char="–"/>
              <a:defRPr b="0" i="0" sz="2000" u="none" cap="none" strike="noStrike">
                <a:solidFill>
                  <a:srgbClr val="434343"/>
                </a:solidFill>
                <a:latin typeface="Raleway"/>
                <a:ea typeface="Raleway"/>
                <a:cs typeface="Raleway"/>
                <a:sym typeface="Raleway"/>
              </a:defRPr>
            </a:lvl1pPr>
            <a:lvl2pPr indent="-355600" lvl="1" marL="914400" marR="0" algn="l">
              <a:lnSpc>
                <a:spcPct val="100000"/>
              </a:lnSpc>
              <a:spcBef>
                <a:spcPts val="400"/>
              </a:spcBef>
              <a:spcAft>
                <a:spcPts val="0"/>
              </a:spcAft>
              <a:buClr>
                <a:schemeClr val="accent2"/>
              </a:buClr>
              <a:buSzPts val="2000"/>
              <a:buFont typeface="Raleway"/>
              <a:buChar char="–"/>
              <a:defRPr b="0" i="0" sz="2000" u="none" cap="none" strike="noStrike">
                <a:solidFill>
                  <a:srgbClr val="434343"/>
                </a:solidFill>
                <a:latin typeface="Raleway"/>
                <a:ea typeface="Raleway"/>
                <a:cs typeface="Raleway"/>
                <a:sym typeface="Raleway"/>
              </a:defRPr>
            </a:lvl2pPr>
            <a:lvl3pPr indent="-342900" lvl="2" marL="1371600" marR="0" algn="l">
              <a:lnSpc>
                <a:spcPct val="100000"/>
              </a:lnSpc>
              <a:spcBef>
                <a:spcPts val="360"/>
              </a:spcBef>
              <a:spcAft>
                <a:spcPts val="0"/>
              </a:spcAft>
              <a:buClr>
                <a:schemeClr val="accent2"/>
              </a:buClr>
              <a:buSzPts val="1800"/>
              <a:buFont typeface="Raleway"/>
              <a:buChar char="•"/>
              <a:defRPr b="0" i="0" sz="1800" u="none" cap="none" strike="noStrike">
                <a:solidFill>
                  <a:srgbClr val="434343"/>
                </a:solidFill>
                <a:latin typeface="Raleway"/>
                <a:ea typeface="Raleway"/>
                <a:cs typeface="Raleway"/>
                <a:sym typeface="Raleway"/>
              </a:defRPr>
            </a:lvl3pPr>
            <a:lvl4pPr indent="-330200" lvl="3" marL="1828800" marR="0" algn="l">
              <a:lnSpc>
                <a:spcPct val="100000"/>
              </a:lnSpc>
              <a:spcBef>
                <a:spcPts val="320"/>
              </a:spcBef>
              <a:spcAft>
                <a:spcPts val="0"/>
              </a:spcAft>
              <a:buClr>
                <a:srgbClr val="434343"/>
              </a:buClr>
              <a:buSzPts val="1600"/>
              <a:buFont typeface="Raleway"/>
              <a:buChar char="–"/>
              <a:defRPr b="0" i="0" sz="1600" u="none" cap="none" strike="noStrike">
                <a:solidFill>
                  <a:srgbClr val="434343"/>
                </a:solidFill>
                <a:latin typeface="Raleway"/>
                <a:ea typeface="Raleway"/>
                <a:cs typeface="Raleway"/>
                <a:sym typeface="Raleway"/>
              </a:defRPr>
            </a:lvl4pPr>
            <a:lvl5pPr indent="-330200" lvl="4" marL="2286000" marR="0" algn="l">
              <a:lnSpc>
                <a:spcPct val="100000"/>
              </a:lnSpc>
              <a:spcBef>
                <a:spcPts val="320"/>
              </a:spcBef>
              <a:spcAft>
                <a:spcPts val="0"/>
              </a:spcAft>
              <a:buClr>
                <a:srgbClr val="434343"/>
              </a:buClr>
              <a:buSzPts val="1600"/>
              <a:buFont typeface="Raleway"/>
              <a:buChar char="»"/>
              <a:defRPr b="0" i="0" sz="1600" u="none" cap="none" strike="noStrike">
                <a:solidFill>
                  <a:srgbClr val="434343"/>
                </a:solidFill>
                <a:latin typeface="Raleway"/>
                <a:ea typeface="Raleway"/>
                <a:cs typeface="Raleway"/>
                <a:sym typeface="Raleway"/>
              </a:defRPr>
            </a:lvl5pPr>
            <a:lvl6pPr indent="-355600" lvl="5" marL="2743200" marR="0" algn="l">
              <a:lnSpc>
                <a:spcPct val="100000"/>
              </a:lnSpc>
              <a:spcBef>
                <a:spcPts val="400"/>
              </a:spcBef>
              <a:spcAft>
                <a:spcPts val="0"/>
              </a:spcAft>
              <a:buClr>
                <a:srgbClr val="434343"/>
              </a:buClr>
              <a:buSzPts val="2000"/>
              <a:buFont typeface="Raleway"/>
              <a:buChar char="•"/>
              <a:defRPr b="0" i="0" sz="2000" u="none" cap="none" strike="noStrike">
                <a:solidFill>
                  <a:srgbClr val="434343"/>
                </a:solidFill>
                <a:latin typeface="Raleway"/>
                <a:ea typeface="Raleway"/>
                <a:cs typeface="Raleway"/>
                <a:sym typeface="Raleway"/>
              </a:defRPr>
            </a:lvl6pPr>
            <a:lvl7pPr indent="-355600" lvl="6" marL="3200400" marR="0" algn="l">
              <a:lnSpc>
                <a:spcPct val="100000"/>
              </a:lnSpc>
              <a:spcBef>
                <a:spcPts val="400"/>
              </a:spcBef>
              <a:spcAft>
                <a:spcPts val="0"/>
              </a:spcAft>
              <a:buClr>
                <a:srgbClr val="434343"/>
              </a:buClr>
              <a:buSzPts val="2000"/>
              <a:buFont typeface="Raleway"/>
              <a:buChar char="•"/>
              <a:defRPr b="0" i="0" sz="2000" u="none" cap="none" strike="noStrike">
                <a:solidFill>
                  <a:srgbClr val="434343"/>
                </a:solidFill>
                <a:latin typeface="Raleway"/>
                <a:ea typeface="Raleway"/>
                <a:cs typeface="Raleway"/>
                <a:sym typeface="Raleway"/>
              </a:defRPr>
            </a:lvl7pPr>
            <a:lvl8pPr indent="-355600" lvl="7" marL="3657600" marR="0" algn="l">
              <a:lnSpc>
                <a:spcPct val="100000"/>
              </a:lnSpc>
              <a:spcBef>
                <a:spcPts val="400"/>
              </a:spcBef>
              <a:spcAft>
                <a:spcPts val="0"/>
              </a:spcAft>
              <a:buClr>
                <a:srgbClr val="434343"/>
              </a:buClr>
              <a:buSzPts val="2000"/>
              <a:buFont typeface="Raleway"/>
              <a:buChar char="•"/>
              <a:defRPr b="0" i="0" sz="2000" u="none" cap="none" strike="noStrike">
                <a:solidFill>
                  <a:srgbClr val="434343"/>
                </a:solidFill>
                <a:latin typeface="Raleway"/>
                <a:ea typeface="Raleway"/>
                <a:cs typeface="Raleway"/>
                <a:sym typeface="Raleway"/>
              </a:defRPr>
            </a:lvl8pPr>
            <a:lvl9pPr indent="-355600" lvl="8" marL="4114800" marR="0" algn="l">
              <a:lnSpc>
                <a:spcPct val="100000"/>
              </a:lnSpc>
              <a:spcBef>
                <a:spcPts val="400"/>
              </a:spcBef>
              <a:spcAft>
                <a:spcPts val="0"/>
              </a:spcAft>
              <a:buClr>
                <a:srgbClr val="434343"/>
              </a:buClr>
              <a:buSzPts val="2000"/>
              <a:buFont typeface="Raleway"/>
              <a:buChar char="•"/>
              <a:defRPr b="0" i="0" sz="2000" u="none" cap="none" strike="noStrike">
                <a:solidFill>
                  <a:srgbClr val="434343"/>
                </a:solidFill>
                <a:latin typeface="Raleway"/>
                <a:ea typeface="Raleway"/>
                <a:cs typeface="Raleway"/>
                <a:sym typeface="Raleway"/>
              </a:defRPr>
            </a:lvl9pPr>
          </a:lstStyle>
          <a:p/>
        </p:txBody>
      </p:sp>
      <p:sp>
        <p:nvSpPr>
          <p:cNvPr id="49" name="Google Shape;49;p44"/>
          <p:cNvSpPr txBox="1"/>
          <p:nvPr>
            <p:ph idx="10" type="dt"/>
          </p:nvPr>
        </p:nvSpPr>
        <p:spPr>
          <a:xfrm>
            <a:off x="457200" y="6250300"/>
            <a:ext cx="2133600" cy="2739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0" name="Google Shape;50;p44"/>
          <p:cNvSpPr txBox="1"/>
          <p:nvPr>
            <p:ph idx="12" type="sldNum"/>
          </p:nvPr>
        </p:nvSpPr>
        <p:spPr>
          <a:xfrm>
            <a:off x="6553200" y="4723820"/>
            <a:ext cx="2133600" cy="2739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Google Shape;6;p35"/>
          <p:cNvSpPr txBox="1"/>
          <p:nvPr>
            <p:ph idx="1" type="body"/>
          </p:nvPr>
        </p:nvSpPr>
        <p:spPr>
          <a:xfrm>
            <a:off x="457200" y="1040232"/>
            <a:ext cx="8229600" cy="3394500"/>
          </a:xfrm>
          <a:prstGeom prst="rect">
            <a:avLst/>
          </a:prstGeom>
          <a:noFill/>
          <a:ln>
            <a:noFill/>
          </a:ln>
        </p:spPr>
        <p:txBody>
          <a:bodyPr anchorCtr="0" anchor="t" bIns="91425" lIns="91425" spcFirstLastPara="1" rIns="91425" wrap="square" tIns="91425">
            <a:noAutofit/>
          </a:bodyPr>
          <a:lstStyle>
            <a:lvl1pPr indent="-381000" lvl="0" marL="4572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Raleway"/>
                <a:ea typeface="Raleway"/>
                <a:cs typeface="Raleway"/>
                <a:sym typeface="Raleway"/>
              </a:defRPr>
            </a:lvl1pPr>
            <a:lvl2pPr indent="-355600" lvl="1" marL="914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Raleway"/>
                <a:ea typeface="Raleway"/>
                <a:cs typeface="Raleway"/>
                <a:sym typeface="Raleway"/>
              </a:defRPr>
            </a:lvl2pPr>
            <a:lvl3pPr indent="-342900" lvl="2" marL="13716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Raleway"/>
                <a:ea typeface="Raleway"/>
                <a:cs typeface="Raleway"/>
                <a:sym typeface="Raleway"/>
              </a:defRPr>
            </a:lvl3pPr>
            <a:lvl4pPr indent="-330200" lvl="3" marL="1828800" marR="0" rtl="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Raleway"/>
                <a:ea typeface="Raleway"/>
                <a:cs typeface="Raleway"/>
                <a:sym typeface="Raleway"/>
              </a:defRPr>
            </a:lvl4pPr>
            <a:lvl5pPr indent="-330200" lvl="4" marL="2286000" marR="0" rtl="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Raleway"/>
                <a:ea typeface="Raleway"/>
                <a:cs typeface="Raleway"/>
                <a:sym typeface="Raleway"/>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7" name="Google Shape;7;p35"/>
          <p:cNvSpPr txBox="1"/>
          <p:nvPr>
            <p:ph type="title"/>
          </p:nvPr>
        </p:nvSpPr>
        <p:spPr>
          <a:xfrm>
            <a:off x="447793" y="117651"/>
            <a:ext cx="6096000" cy="3204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chemeClr val="dk1"/>
              </a:buClr>
              <a:buSzPts val="2400"/>
              <a:buFont typeface="Raleway"/>
              <a:buNone/>
              <a:defRPr b="1" i="0" sz="2400" u="none" cap="none" strike="noStrike">
                <a:solidFill>
                  <a:schemeClr val="dk1"/>
                </a:solidFill>
                <a:latin typeface="Raleway"/>
                <a:ea typeface="Raleway"/>
                <a:cs typeface="Raleway"/>
                <a:sym typeface="Raleway"/>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cxnSp>
        <p:nvCxnSpPr>
          <p:cNvPr id="8" name="Google Shape;8;p35"/>
          <p:cNvCxnSpPr/>
          <p:nvPr/>
        </p:nvCxnSpPr>
        <p:spPr>
          <a:xfrm rot="10800000">
            <a:off x="399834" y="505858"/>
            <a:ext cx="8390100" cy="0"/>
          </a:xfrm>
          <a:prstGeom prst="straightConnector1">
            <a:avLst/>
          </a:prstGeom>
          <a:noFill/>
          <a:ln cap="flat" cmpd="sng" w="9525">
            <a:solidFill>
              <a:srgbClr val="304884"/>
            </a:solidFill>
            <a:prstDash val="solid"/>
            <a:round/>
            <a:headEnd len="sm" w="sm" type="none"/>
            <a:tailEnd len="sm" w="sm" type="none"/>
          </a:ln>
        </p:spPr>
      </p:cxnSp>
      <p:sp>
        <p:nvSpPr>
          <p:cNvPr id="9" name="Google Shape;9;p35"/>
          <p:cNvSpPr txBox="1"/>
          <p:nvPr>
            <p:ph idx="12" type="sldNum"/>
          </p:nvPr>
        </p:nvSpPr>
        <p:spPr>
          <a:xfrm>
            <a:off x="6543793" y="4769195"/>
            <a:ext cx="2133600" cy="2466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ransition spd="slow">
    <p:push dir="r"/>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hyperlink" Target="https://www.ign.gob.ar/NuestrasActividades/Geodesia/Posgar07"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hyperlink" Target="https://www.ign.gob.ar/NuestrasActividades/ProduccionCartografica/sistemas-de-proyeccion" TargetMode="Externa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0.png"/><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hyperlink" Target="https://recursos-data.buenosaires.gob.ar/ckan2/proyecciones-gkba.pdf"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hyperlink" Target="https://spatialreference.org/ref/?search=argentina" TargetMode="External"/><Relationship Id="rId4" Type="http://schemas.openxmlformats.org/officeDocument/2006/relationships/hyperlink" Target="https://ramsac.ign.gob.ar/posgar07_pg_web/documentos/Informe_sobre_codigos_oficiales_EPSG.pdf"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4.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4" name="Shape 274"/>
        <p:cNvGrpSpPr/>
        <p:nvPr/>
      </p:nvGrpSpPr>
      <p:grpSpPr>
        <a:xfrm>
          <a:off x="0" y="0"/>
          <a:ext cx="0" cy="0"/>
          <a:chOff x="0" y="0"/>
          <a:chExt cx="0" cy="0"/>
        </a:xfrm>
      </p:grpSpPr>
      <p:sp>
        <p:nvSpPr>
          <p:cNvPr id="275" name="Google Shape;275;p3"/>
          <p:cNvSpPr txBox="1"/>
          <p:nvPr/>
        </p:nvSpPr>
        <p:spPr>
          <a:xfrm>
            <a:off x="326575" y="655020"/>
            <a:ext cx="8440500" cy="3933600"/>
          </a:xfrm>
          <a:prstGeom prst="rect">
            <a:avLst/>
          </a:prstGeom>
          <a:noFill/>
          <a:ln>
            <a:noFill/>
          </a:ln>
        </p:spPr>
        <p:txBody>
          <a:bodyPr anchorCtr="0" anchor="t" bIns="45700" lIns="91425" spcFirstLastPara="1" rIns="91425" wrap="square" tIns="45700">
            <a:noAutofit/>
          </a:bodyPr>
          <a:lstStyle/>
          <a:p>
            <a:pPr indent="-285750" lvl="0" marL="285750" marR="0" rtl="0" algn="just">
              <a:lnSpc>
                <a:spcPct val="115000"/>
              </a:lnSpc>
              <a:spcBef>
                <a:spcPts val="1000"/>
              </a:spcBef>
              <a:spcAft>
                <a:spcPts val="0"/>
              </a:spcAft>
              <a:buClr>
                <a:schemeClr val="accent2"/>
              </a:buClr>
              <a:buSzPts val="1800"/>
              <a:buFont typeface="Raleway"/>
              <a:buChar char="–"/>
            </a:pPr>
            <a:r>
              <a:rPr b="0" i="0" lang="es" sz="1800" u="none" cap="none" strike="noStrike">
                <a:solidFill>
                  <a:schemeClr val="dk1"/>
                </a:solidFill>
                <a:latin typeface="Raleway"/>
                <a:ea typeface="Raleway"/>
                <a:cs typeface="Raleway"/>
                <a:sym typeface="Raleway"/>
              </a:rPr>
              <a:t>Un sistema de informaci</a:t>
            </a:r>
            <a:r>
              <a:rPr lang="es" sz="1800">
                <a:solidFill>
                  <a:schemeClr val="dk1"/>
                </a:solidFill>
                <a:latin typeface="Raleway"/>
                <a:ea typeface="Raleway"/>
                <a:cs typeface="Raleway"/>
                <a:sym typeface="Raleway"/>
              </a:rPr>
              <a:t>ón geográfica (</a:t>
            </a:r>
            <a:r>
              <a:rPr b="1" lang="es" sz="1800">
                <a:solidFill>
                  <a:schemeClr val="dk1"/>
                </a:solidFill>
                <a:latin typeface="Raleway"/>
                <a:ea typeface="Raleway"/>
                <a:cs typeface="Raleway"/>
                <a:sym typeface="Raleway"/>
              </a:rPr>
              <a:t>GIS</a:t>
            </a:r>
            <a:r>
              <a:rPr lang="es" sz="1800">
                <a:solidFill>
                  <a:schemeClr val="dk1"/>
                </a:solidFill>
                <a:latin typeface="Raleway"/>
                <a:ea typeface="Raleway"/>
                <a:cs typeface="Raleway"/>
                <a:sym typeface="Raleway"/>
              </a:rPr>
              <a:t>) es un sistema en el cual los datos tienen asociada una referencia a alguna parte de la Tierra.</a:t>
            </a:r>
            <a:endParaRPr b="0" i="0" sz="1800" u="none" cap="none" strike="noStrike">
              <a:solidFill>
                <a:schemeClr val="dk1"/>
              </a:solidFill>
              <a:latin typeface="Raleway"/>
              <a:ea typeface="Raleway"/>
              <a:cs typeface="Raleway"/>
              <a:sym typeface="Raleway"/>
            </a:endParaRPr>
          </a:p>
          <a:p>
            <a:pPr indent="-285750" lvl="0" marL="285750" marR="0" rtl="0" algn="just">
              <a:lnSpc>
                <a:spcPct val="115000"/>
              </a:lnSpc>
              <a:spcBef>
                <a:spcPts val="1000"/>
              </a:spcBef>
              <a:spcAft>
                <a:spcPts val="0"/>
              </a:spcAft>
              <a:buClr>
                <a:schemeClr val="dk1"/>
              </a:buClr>
              <a:buSzPts val="1800"/>
              <a:buFont typeface="Raleway"/>
              <a:buChar char="–"/>
            </a:pPr>
            <a:r>
              <a:rPr lang="es" sz="1800">
                <a:solidFill>
                  <a:schemeClr val="dk1"/>
                </a:solidFill>
                <a:latin typeface="Raleway"/>
                <a:ea typeface="Raleway"/>
                <a:cs typeface="Raleway"/>
                <a:sym typeface="Raleway"/>
              </a:rPr>
              <a:t>Cómo representar adecuadamente la posición de un objeto sobre la superficie terrestre es el desafío de la </a:t>
            </a:r>
            <a:r>
              <a:rPr b="1" lang="es" sz="1800">
                <a:solidFill>
                  <a:schemeClr val="dk1"/>
                </a:solidFill>
                <a:latin typeface="Raleway"/>
                <a:ea typeface="Raleway"/>
                <a:cs typeface="Raleway"/>
                <a:sym typeface="Raleway"/>
              </a:rPr>
              <a:t>geodesia</a:t>
            </a:r>
            <a:r>
              <a:rPr lang="es" sz="1800">
                <a:solidFill>
                  <a:schemeClr val="dk1"/>
                </a:solidFill>
                <a:latin typeface="Raleway"/>
                <a:ea typeface="Raleway"/>
                <a:cs typeface="Raleway"/>
                <a:sym typeface="Raleway"/>
              </a:rPr>
              <a:t>.</a:t>
            </a:r>
            <a:endParaRPr sz="1800">
              <a:solidFill>
                <a:schemeClr val="dk1"/>
              </a:solidFill>
              <a:latin typeface="Raleway"/>
              <a:ea typeface="Raleway"/>
              <a:cs typeface="Raleway"/>
              <a:sym typeface="Raleway"/>
            </a:endParaRPr>
          </a:p>
          <a:p>
            <a:pPr indent="-285750" lvl="0" marL="285750" marR="0" rtl="0" algn="just">
              <a:lnSpc>
                <a:spcPct val="115000"/>
              </a:lnSpc>
              <a:spcBef>
                <a:spcPts val="1000"/>
              </a:spcBef>
              <a:spcAft>
                <a:spcPts val="0"/>
              </a:spcAft>
              <a:buClr>
                <a:schemeClr val="dk1"/>
              </a:buClr>
              <a:buSzPts val="1800"/>
              <a:buFont typeface="Raleway"/>
              <a:buChar char="–"/>
            </a:pPr>
            <a:r>
              <a:rPr lang="es" sz="1800">
                <a:solidFill>
                  <a:schemeClr val="dk1"/>
                </a:solidFill>
                <a:latin typeface="Raleway"/>
                <a:ea typeface="Raleway"/>
                <a:cs typeface="Raleway"/>
                <a:sym typeface="Raleway"/>
              </a:rPr>
              <a:t>Existen distintas maneras de representar la posición de un objeto, lo cual es fundamental para realizar distintas operaciones geográficas de manera adecuada: cálculos de distancia, creación de buffers, joins espaciales, etc.</a:t>
            </a:r>
            <a:endParaRPr sz="1800">
              <a:solidFill>
                <a:schemeClr val="dk1"/>
              </a:solidFill>
              <a:latin typeface="Raleway"/>
              <a:ea typeface="Raleway"/>
              <a:cs typeface="Raleway"/>
              <a:sym typeface="Raleway"/>
            </a:endParaRPr>
          </a:p>
        </p:txBody>
      </p:sp>
      <p:sp>
        <p:nvSpPr>
          <p:cNvPr id="276" name="Google Shape;276;p3"/>
          <p:cNvSpPr txBox="1"/>
          <p:nvPr>
            <p:ph type="title"/>
          </p:nvPr>
        </p:nvSpPr>
        <p:spPr>
          <a:xfrm>
            <a:off x="447793" y="130723"/>
            <a:ext cx="6096000" cy="3561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chemeClr val="dk1"/>
              </a:buClr>
              <a:buSzPts val="2400"/>
              <a:buFont typeface="Raleway"/>
              <a:buNone/>
            </a:pPr>
            <a:r>
              <a:rPr lang="es"/>
              <a:t>Información geográfica</a:t>
            </a:r>
            <a:endParaRPr b="1" i="0" sz="2400" u="none" cap="none" strike="noStrike">
              <a:solidFill>
                <a:schemeClr val="dk1"/>
              </a:solidFill>
              <a:latin typeface="Raleway"/>
              <a:ea typeface="Raleway"/>
              <a:cs typeface="Raleway"/>
              <a:sym typeface="Raleway"/>
            </a:endParaRPr>
          </a:p>
        </p:txBody>
      </p:sp>
      <p:sp>
        <p:nvSpPr>
          <p:cNvPr id="277" name="Google Shape;277;p3"/>
          <p:cNvSpPr txBox="1"/>
          <p:nvPr>
            <p:ph idx="12" type="sldNum"/>
          </p:nvPr>
        </p:nvSpPr>
        <p:spPr>
          <a:xfrm>
            <a:off x="6553200" y="4723820"/>
            <a:ext cx="2133600" cy="2739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s"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5" name="Shape 355"/>
        <p:cNvGrpSpPr/>
        <p:nvPr/>
      </p:nvGrpSpPr>
      <p:grpSpPr>
        <a:xfrm>
          <a:off x="0" y="0"/>
          <a:ext cx="0" cy="0"/>
          <a:chOff x="0" y="0"/>
          <a:chExt cx="0" cy="0"/>
        </a:xfrm>
      </p:grpSpPr>
      <p:sp>
        <p:nvSpPr>
          <p:cNvPr id="356" name="Google Shape;356;g88dffad339_0_115"/>
          <p:cNvSpPr txBox="1"/>
          <p:nvPr/>
        </p:nvSpPr>
        <p:spPr>
          <a:xfrm>
            <a:off x="326575" y="655025"/>
            <a:ext cx="4530300" cy="4401000"/>
          </a:xfrm>
          <a:prstGeom prst="rect">
            <a:avLst/>
          </a:prstGeom>
          <a:noFill/>
          <a:ln>
            <a:noFill/>
          </a:ln>
        </p:spPr>
        <p:txBody>
          <a:bodyPr anchorCtr="0" anchor="t" bIns="45700" lIns="91425" spcFirstLastPara="1" rIns="91425" wrap="square" tIns="45700">
            <a:noAutofit/>
          </a:bodyPr>
          <a:lstStyle/>
          <a:p>
            <a:pPr indent="-342900" lvl="0" marL="457200" marR="0" rtl="0" algn="just">
              <a:lnSpc>
                <a:spcPct val="115000"/>
              </a:lnSpc>
              <a:spcBef>
                <a:spcPts val="1000"/>
              </a:spcBef>
              <a:spcAft>
                <a:spcPts val="0"/>
              </a:spcAft>
              <a:buClr>
                <a:schemeClr val="dk1"/>
              </a:buClr>
              <a:buSzPts val="1800"/>
              <a:buFont typeface="Raleway"/>
              <a:buChar char="-"/>
            </a:pPr>
            <a:r>
              <a:rPr lang="es" sz="1800">
                <a:solidFill>
                  <a:schemeClr val="dk1"/>
                </a:solidFill>
                <a:latin typeface="Raleway"/>
                <a:ea typeface="Raleway"/>
                <a:cs typeface="Raleway"/>
                <a:sym typeface="Raleway"/>
              </a:rPr>
              <a:t>Con lo dicho anteriormente podemos definir una posición </a:t>
            </a:r>
            <a:r>
              <a:rPr lang="es" sz="1800">
                <a:solidFill>
                  <a:schemeClr val="dk1"/>
                </a:solidFill>
                <a:latin typeface="Raleway"/>
                <a:ea typeface="Raleway"/>
                <a:cs typeface="Raleway"/>
                <a:sym typeface="Raleway"/>
              </a:rPr>
              <a:t>en la superficie de la Tierra en función de:</a:t>
            </a:r>
            <a:endParaRPr sz="1800">
              <a:solidFill>
                <a:schemeClr val="dk1"/>
              </a:solidFill>
              <a:latin typeface="Raleway"/>
              <a:ea typeface="Raleway"/>
              <a:cs typeface="Raleway"/>
              <a:sym typeface="Raleway"/>
            </a:endParaRPr>
          </a:p>
          <a:p>
            <a:pPr indent="-342900" lvl="1" marL="914400" marR="0" rtl="0" algn="just">
              <a:lnSpc>
                <a:spcPct val="115000"/>
              </a:lnSpc>
              <a:spcBef>
                <a:spcPts val="0"/>
              </a:spcBef>
              <a:spcAft>
                <a:spcPts val="0"/>
              </a:spcAft>
              <a:buClr>
                <a:schemeClr val="dk1"/>
              </a:buClr>
              <a:buSzPts val="1800"/>
              <a:buFont typeface="Raleway"/>
              <a:buChar char="-"/>
            </a:pPr>
            <a:r>
              <a:rPr b="1" lang="es" sz="1800">
                <a:solidFill>
                  <a:schemeClr val="dk1"/>
                </a:solidFill>
                <a:latin typeface="Raleway"/>
                <a:ea typeface="Raleway"/>
                <a:cs typeface="Raleway"/>
                <a:sym typeface="Raleway"/>
              </a:rPr>
              <a:t>Longitud</a:t>
            </a:r>
            <a:r>
              <a:rPr lang="es" sz="1800">
                <a:solidFill>
                  <a:schemeClr val="dk1"/>
                </a:solidFill>
                <a:latin typeface="Raleway"/>
                <a:ea typeface="Raleway"/>
                <a:cs typeface="Raleway"/>
                <a:sym typeface="Raleway"/>
              </a:rPr>
              <a:t>: ángulo este/oeste con respecto al meridiano central, en Greenwich, Inglaterra.</a:t>
            </a:r>
            <a:endParaRPr sz="1800">
              <a:solidFill>
                <a:schemeClr val="dk1"/>
              </a:solidFill>
              <a:latin typeface="Raleway"/>
              <a:ea typeface="Raleway"/>
              <a:cs typeface="Raleway"/>
              <a:sym typeface="Raleway"/>
            </a:endParaRPr>
          </a:p>
          <a:p>
            <a:pPr indent="-342900" lvl="1" marL="914400" marR="0" rtl="0" algn="just">
              <a:lnSpc>
                <a:spcPct val="115000"/>
              </a:lnSpc>
              <a:spcBef>
                <a:spcPts val="0"/>
              </a:spcBef>
              <a:spcAft>
                <a:spcPts val="0"/>
              </a:spcAft>
              <a:buClr>
                <a:schemeClr val="dk1"/>
              </a:buClr>
              <a:buSzPts val="1800"/>
              <a:buFont typeface="Raleway"/>
              <a:buChar char="-"/>
            </a:pPr>
            <a:r>
              <a:rPr b="1" lang="es" sz="1800">
                <a:solidFill>
                  <a:schemeClr val="dk1"/>
                </a:solidFill>
                <a:latin typeface="Raleway"/>
                <a:ea typeface="Raleway"/>
                <a:cs typeface="Raleway"/>
                <a:sym typeface="Raleway"/>
              </a:rPr>
              <a:t>Latitud</a:t>
            </a:r>
            <a:r>
              <a:rPr lang="es" sz="1800">
                <a:solidFill>
                  <a:schemeClr val="dk1"/>
                </a:solidFill>
                <a:latin typeface="Raleway"/>
                <a:ea typeface="Raleway"/>
                <a:cs typeface="Raleway"/>
                <a:sym typeface="Raleway"/>
              </a:rPr>
              <a:t>: ángulo norte-sur con respecto al ecuador.</a:t>
            </a:r>
            <a:endParaRPr sz="1800">
              <a:solidFill>
                <a:schemeClr val="dk1"/>
              </a:solidFill>
              <a:latin typeface="Raleway"/>
              <a:ea typeface="Raleway"/>
              <a:cs typeface="Raleway"/>
              <a:sym typeface="Raleway"/>
            </a:endParaRPr>
          </a:p>
          <a:p>
            <a:pPr indent="-342900" lvl="0" marL="457200" marR="0" rtl="0" algn="just">
              <a:lnSpc>
                <a:spcPct val="115000"/>
              </a:lnSpc>
              <a:spcBef>
                <a:spcPts val="0"/>
              </a:spcBef>
              <a:spcAft>
                <a:spcPts val="0"/>
              </a:spcAft>
              <a:buClr>
                <a:schemeClr val="dk1"/>
              </a:buClr>
              <a:buSzPts val="1800"/>
              <a:buFont typeface="Raleway"/>
              <a:buChar char="-"/>
            </a:pPr>
            <a:r>
              <a:t/>
            </a:r>
            <a:endParaRPr sz="1800">
              <a:solidFill>
                <a:schemeClr val="dk1"/>
              </a:solidFill>
              <a:latin typeface="Raleway"/>
              <a:ea typeface="Raleway"/>
              <a:cs typeface="Raleway"/>
              <a:sym typeface="Raleway"/>
            </a:endParaRPr>
          </a:p>
        </p:txBody>
      </p:sp>
      <p:sp>
        <p:nvSpPr>
          <p:cNvPr id="357" name="Google Shape;357;g88dffad339_0_115"/>
          <p:cNvSpPr txBox="1"/>
          <p:nvPr>
            <p:ph type="title"/>
          </p:nvPr>
        </p:nvSpPr>
        <p:spPr>
          <a:xfrm>
            <a:off x="447793" y="130723"/>
            <a:ext cx="6096000" cy="356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a:t>Sistemas de coordenadas geográficas</a:t>
            </a:r>
            <a:endParaRPr/>
          </a:p>
        </p:txBody>
      </p:sp>
      <p:pic>
        <p:nvPicPr>
          <p:cNvPr id="358" name="Google Shape;358;g88dffad339_0_115"/>
          <p:cNvPicPr preferRelativeResize="0"/>
          <p:nvPr/>
        </p:nvPicPr>
        <p:blipFill>
          <a:blip r:embed="rId3">
            <a:alphaModFix/>
          </a:blip>
          <a:stretch>
            <a:fillRect/>
          </a:stretch>
        </p:blipFill>
        <p:spPr>
          <a:xfrm>
            <a:off x="4768525" y="586900"/>
            <a:ext cx="4220975" cy="45005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2" name="Shape 362"/>
        <p:cNvGrpSpPr/>
        <p:nvPr/>
      </p:nvGrpSpPr>
      <p:grpSpPr>
        <a:xfrm>
          <a:off x="0" y="0"/>
          <a:ext cx="0" cy="0"/>
          <a:chOff x="0" y="0"/>
          <a:chExt cx="0" cy="0"/>
        </a:xfrm>
      </p:grpSpPr>
      <p:sp>
        <p:nvSpPr>
          <p:cNvPr id="363" name="Google Shape;363;g88dffad339_0_162"/>
          <p:cNvSpPr txBox="1"/>
          <p:nvPr/>
        </p:nvSpPr>
        <p:spPr>
          <a:xfrm>
            <a:off x="326575" y="655025"/>
            <a:ext cx="4530300" cy="4401000"/>
          </a:xfrm>
          <a:prstGeom prst="rect">
            <a:avLst/>
          </a:prstGeom>
          <a:noFill/>
          <a:ln>
            <a:noFill/>
          </a:ln>
        </p:spPr>
        <p:txBody>
          <a:bodyPr anchorCtr="0" anchor="t" bIns="45700" lIns="91425" spcFirstLastPara="1" rIns="91425" wrap="square" tIns="45700">
            <a:noAutofit/>
          </a:bodyPr>
          <a:lstStyle/>
          <a:p>
            <a:pPr indent="-342900" lvl="0" marL="457200" marR="0" rtl="0" algn="just">
              <a:lnSpc>
                <a:spcPct val="115000"/>
              </a:lnSpc>
              <a:spcBef>
                <a:spcPts val="1000"/>
              </a:spcBef>
              <a:spcAft>
                <a:spcPts val="0"/>
              </a:spcAft>
              <a:buClr>
                <a:schemeClr val="dk1"/>
              </a:buClr>
              <a:buSzPts val="1800"/>
              <a:buFont typeface="Raleway"/>
              <a:buChar char="-"/>
            </a:pPr>
            <a:r>
              <a:rPr lang="es" sz="1800">
                <a:solidFill>
                  <a:schemeClr val="dk1"/>
                </a:solidFill>
                <a:latin typeface="Raleway"/>
                <a:ea typeface="Raleway"/>
                <a:cs typeface="Raleway"/>
                <a:sym typeface="Raleway"/>
              </a:rPr>
              <a:t>El punto (120° W, 60° N) está ubicado 120° oeste del meridiano central y 60° norte del ecuador.</a:t>
            </a:r>
            <a:endParaRPr sz="1800">
              <a:solidFill>
                <a:schemeClr val="dk1"/>
              </a:solidFill>
              <a:latin typeface="Raleway"/>
              <a:ea typeface="Raleway"/>
              <a:cs typeface="Raleway"/>
              <a:sym typeface="Raleway"/>
            </a:endParaRPr>
          </a:p>
          <a:p>
            <a:pPr indent="0" lvl="0" marL="0" marR="0" rtl="0" algn="just">
              <a:lnSpc>
                <a:spcPct val="115000"/>
              </a:lnSpc>
              <a:spcBef>
                <a:spcPts val="1000"/>
              </a:spcBef>
              <a:spcAft>
                <a:spcPts val="0"/>
              </a:spcAft>
              <a:buNone/>
            </a:pPr>
            <a:r>
              <a:t/>
            </a:r>
            <a:endParaRPr sz="1800">
              <a:solidFill>
                <a:schemeClr val="dk1"/>
              </a:solidFill>
              <a:latin typeface="Raleway"/>
              <a:ea typeface="Raleway"/>
              <a:cs typeface="Raleway"/>
              <a:sym typeface="Raleway"/>
            </a:endParaRPr>
          </a:p>
        </p:txBody>
      </p:sp>
      <p:sp>
        <p:nvSpPr>
          <p:cNvPr id="364" name="Google Shape;364;g88dffad339_0_162"/>
          <p:cNvSpPr txBox="1"/>
          <p:nvPr>
            <p:ph type="title"/>
          </p:nvPr>
        </p:nvSpPr>
        <p:spPr>
          <a:xfrm>
            <a:off x="447793" y="130723"/>
            <a:ext cx="6096000" cy="356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a:t>Sistemas de coordenadas geográficas</a:t>
            </a:r>
            <a:endParaRPr/>
          </a:p>
        </p:txBody>
      </p:sp>
      <p:pic>
        <p:nvPicPr>
          <p:cNvPr id="365" name="Google Shape;365;g88dffad339_0_162"/>
          <p:cNvPicPr preferRelativeResize="0"/>
          <p:nvPr/>
        </p:nvPicPr>
        <p:blipFill>
          <a:blip r:embed="rId3">
            <a:alphaModFix/>
          </a:blip>
          <a:stretch>
            <a:fillRect/>
          </a:stretch>
        </p:blipFill>
        <p:spPr>
          <a:xfrm>
            <a:off x="4768525" y="586900"/>
            <a:ext cx="4220975" cy="45005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9" name="Shape 369"/>
        <p:cNvGrpSpPr/>
        <p:nvPr/>
      </p:nvGrpSpPr>
      <p:grpSpPr>
        <a:xfrm>
          <a:off x="0" y="0"/>
          <a:ext cx="0" cy="0"/>
          <a:chOff x="0" y="0"/>
          <a:chExt cx="0" cy="0"/>
        </a:xfrm>
      </p:grpSpPr>
      <p:sp>
        <p:nvSpPr>
          <p:cNvPr id="370" name="Google Shape;370;g88dffad339_0_97"/>
          <p:cNvSpPr txBox="1"/>
          <p:nvPr>
            <p:ph type="title"/>
          </p:nvPr>
        </p:nvSpPr>
        <p:spPr>
          <a:xfrm>
            <a:off x="447793" y="130723"/>
            <a:ext cx="6096000" cy="356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a:t>Transición a WGS 84</a:t>
            </a:r>
            <a:endParaRPr/>
          </a:p>
        </p:txBody>
      </p:sp>
      <p:sp>
        <p:nvSpPr>
          <p:cNvPr id="371" name="Google Shape;371;g88dffad339_0_97"/>
          <p:cNvSpPr txBox="1"/>
          <p:nvPr/>
        </p:nvSpPr>
        <p:spPr>
          <a:xfrm>
            <a:off x="326575" y="655025"/>
            <a:ext cx="8393400" cy="4169400"/>
          </a:xfrm>
          <a:prstGeom prst="rect">
            <a:avLst/>
          </a:prstGeom>
          <a:noFill/>
          <a:ln>
            <a:noFill/>
          </a:ln>
        </p:spPr>
        <p:txBody>
          <a:bodyPr anchorCtr="0" anchor="t" bIns="45700" lIns="91425" spcFirstLastPara="1" rIns="91425" wrap="square" tIns="45700">
            <a:noAutofit/>
          </a:bodyPr>
          <a:lstStyle/>
          <a:p>
            <a:pPr indent="-285750" lvl="0" marL="285750" marR="0" rtl="0" algn="just">
              <a:lnSpc>
                <a:spcPct val="115000"/>
              </a:lnSpc>
              <a:spcBef>
                <a:spcPts val="1000"/>
              </a:spcBef>
              <a:spcAft>
                <a:spcPts val="0"/>
              </a:spcAft>
              <a:buClr>
                <a:schemeClr val="dk1"/>
              </a:buClr>
              <a:buSzPts val="1800"/>
              <a:buFont typeface="Raleway"/>
              <a:buChar char="–"/>
            </a:pPr>
            <a:r>
              <a:rPr lang="es" sz="1800">
                <a:solidFill>
                  <a:schemeClr val="dk1"/>
                </a:solidFill>
                <a:latin typeface="Raleway"/>
                <a:ea typeface="Raleway"/>
                <a:cs typeface="Raleway"/>
                <a:sym typeface="Raleway"/>
              </a:rPr>
              <a:t>En Argentina tradicionalmente se usaba el sistema  Campo Inchauspe (que era un sistema de referencia local). </a:t>
            </a:r>
            <a:endParaRPr sz="1800">
              <a:solidFill>
                <a:schemeClr val="dk1"/>
              </a:solidFill>
              <a:latin typeface="Raleway"/>
              <a:ea typeface="Raleway"/>
              <a:cs typeface="Raleway"/>
              <a:sym typeface="Raleway"/>
            </a:endParaRPr>
          </a:p>
          <a:p>
            <a:pPr indent="-285750" lvl="0" marL="285750" marR="0" rtl="0" algn="just">
              <a:lnSpc>
                <a:spcPct val="115000"/>
              </a:lnSpc>
              <a:spcBef>
                <a:spcPts val="1000"/>
              </a:spcBef>
              <a:spcAft>
                <a:spcPts val="0"/>
              </a:spcAft>
              <a:buClr>
                <a:schemeClr val="dk1"/>
              </a:buClr>
              <a:buSzPts val="1800"/>
              <a:buFont typeface="Raleway"/>
              <a:buChar char="–"/>
            </a:pPr>
            <a:r>
              <a:rPr lang="es" sz="1800">
                <a:solidFill>
                  <a:schemeClr val="dk1"/>
                </a:solidFill>
                <a:latin typeface="Raleway"/>
                <a:ea typeface="Raleway"/>
                <a:cs typeface="Raleway"/>
                <a:sym typeface="Raleway"/>
              </a:rPr>
              <a:t>Actualmente, el sistema de referencia más usado es el World Geodetic System 1984 (WGS 84) desarrollado por Estados Unidos empleando el sistema GPS. Fija su centro en el centro de masa de la Tierra. Las distancias calculadas son en grados.</a:t>
            </a:r>
            <a:endParaRPr sz="1800">
              <a:solidFill>
                <a:schemeClr val="dk1"/>
              </a:solidFill>
              <a:latin typeface="Raleway"/>
              <a:ea typeface="Raleway"/>
              <a:cs typeface="Raleway"/>
              <a:sym typeface="Raleway"/>
            </a:endParaRPr>
          </a:p>
          <a:p>
            <a:pPr indent="-285750" lvl="0" marL="285750" marR="0" rtl="0" algn="just">
              <a:lnSpc>
                <a:spcPct val="115000"/>
              </a:lnSpc>
              <a:spcBef>
                <a:spcPts val="1000"/>
              </a:spcBef>
              <a:spcAft>
                <a:spcPts val="0"/>
              </a:spcAft>
              <a:buClr>
                <a:schemeClr val="dk1"/>
              </a:buClr>
              <a:buSzPts val="1800"/>
              <a:buFont typeface="Raleway"/>
              <a:buChar char="–"/>
            </a:pPr>
            <a:r>
              <a:rPr lang="es" sz="1800">
                <a:solidFill>
                  <a:schemeClr val="dk1"/>
                </a:solidFill>
                <a:latin typeface="Raleway"/>
                <a:ea typeface="Raleway"/>
                <a:cs typeface="Raleway"/>
                <a:sym typeface="Raleway"/>
              </a:rPr>
              <a:t>En Argentina se desarrolló el sistema </a:t>
            </a:r>
            <a:r>
              <a:rPr lang="es" sz="1800" u="sng">
                <a:solidFill>
                  <a:schemeClr val="hlink"/>
                </a:solidFill>
                <a:latin typeface="Raleway"/>
                <a:ea typeface="Raleway"/>
                <a:cs typeface="Raleway"/>
                <a:sym typeface="Raleway"/>
                <a:hlinkClick r:id="rId3"/>
              </a:rPr>
              <a:t>POSGAR</a:t>
            </a:r>
            <a:r>
              <a:rPr lang="es" sz="1800">
                <a:solidFill>
                  <a:schemeClr val="dk1"/>
                </a:solidFill>
                <a:latin typeface="Raleway"/>
                <a:ea typeface="Raleway"/>
                <a:cs typeface="Raleway"/>
                <a:sym typeface="Raleway"/>
              </a:rPr>
              <a:t> 1994 y 2007, que es el marco de referencia en todo el país. </a:t>
            </a:r>
            <a:endParaRPr sz="1800">
              <a:solidFill>
                <a:schemeClr val="dk1"/>
              </a:solidFill>
              <a:latin typeface="Raleway"/>
              <a:ea typeface="Raleway"/>
              <a:cs typeface="Raleway"/>
              <a:sym typeface="Raleway"/>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5" name="Shape 375"/>
        <p:cNvGrpSpPr/>
        <p:nvPr/>
      </p:nvGrpSpPr>
      <p:grpSpPr>
        <a:xfrm>
          <a:off x="0" y="0"/>
          <a:ext cx="0" cy="0"/>
          <a:chOff x="0" y="0"/>
          <a:chExt cx="0" cy="0"/>
        </a:xfrm>
      </p:grpSpPr>
      <p:sp>
        <p:nvSpPr>
          <p:cNvPr id="376" name="Google Shape;376;g88dffad339_0_105"/>
          <p:cNvSpPr txBox="1"/>
          <p:nvPr>
            <p:ph type="title"/>
          </p:nvPr>
        </p:nvSpPr>
        <p:spPr>
          <a:xfrm>
            <a:off x="447793" y="130723"/>
            <a:ext cx="6096000" cy="356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a:t>Proyecciones</a:t>
            </a:r>
            <a:endParaRPr/>
          </a:p>
        </p:txBody>
      </p:sp>
      <p:sp>
        <p:nvSpPr>
          <p:cNvPr id="377" name="Google Shape;377;g88dffad339_0_105"/>
          <p:cNvSpPr txBox="1"/>
          <p:nvPr/>
        </p:nvSpPr>
        <p:spPr>
          <a:xfrm>
            <a:off x="326575" y="655025"/>
            <a:ext cx="8393400" cy="4169400"/>
          </a:xfrm>
          <a:prstGeom prst="rect">
            <a:avLst/>
          </a:prstGeom>
          <a:noFill/>
          <a:ln>
            <a:noFill/>
          </a:ln>
        </p:spPr>
        <p:txBody>
          <a:bodyPr anchorCtr="0" anchor="t" bIns="45700" lIns="91425" spcFirstLastPara="1" rIns="91425" wrap="square" tIns="45700">
            <a:noAutofit/>
          </a:bodyPr>
          <a:lstStyle/>
          <a:p>
            <a:pPr indent="-285750" lvl="0" marL="285750" marR="0" rtl="0" algn="just">
              <a:lnSpc>
                <a:spcPct val="115000"/>
              </a:lnSpc>
              <a:spcBef>
                <a:spcPts val="1000"/>
              </a:spcBef>
              <a:spcAft>
                <a:spcPts val="0"/>
              </a:spcAft>
              <a:buClr>
                <a:schemeClr val="dk1"/>
              </a:buClr>
              <a:buSzPts val="1800"/>
              <a:buFont typeface="Raleway"/>
              <a:buChar char="–"/>
            </a:pPr>
            <a:r>
              <a:rPr lang="es" sz="1800">
                <a:solidFill>
                  <a:schemeClr val="dk1"/>
                </a:solidFill>
                <a:latin typeface="Raleway"/>
                <a:ea typeface="Raleway"/>
                <a:cs typeface="Raleway"/>
                <a:sym typeface="Raleway"/>
              </a:rPr>
              <a:t>Ahora bien, hasta acá vimos cómo representar un punto sobre el elipsoide.</a:t>
            </a:r>
            <a:endParaRPr sz="1800">
              <a:solidFill>
                <a:schemeClr val="dk1"/>
              </a:solidFill>
              <a:latin typeface="Raleway"/>
              <a:ea typeface="Raleway"/>
              <a:cs typeface="Raleway"/>
              <a:sym typeface="Raleway"/>
            </a:endParaRPr>
          </a:p>
          <a:p>
            <a:pPr indent="-285750" lvl="0" marL="285750" marR="0" rtl="0" algn="just">
              <a:lnSpc>
                <a:spcPct val="115000"/>
              </a:lnSpc>
              <a:spcBef>
                <a:spcPts val="1000"/>
              </a:spcBef>
              <a:spcAft>
                <a:spcPts val="0"/>
              </a:spcAft>
              <a:buClr>
                <a:schemeClr val="dk1"/>
              </a:buClr>
              <a:buSzPts val="1800"/>
              <a:buFont typeface="Raleway"/>
              <a:buChar char="–"/>
            </a:pPr>
            <a:r>
              <a:rPr lang="es" sz="1800">
                <a:solidFill>
                  <a:schemeClr val="dk1"/>
                </a:solidFill>
                <a:latin typeface="Raleway"/>
                <a:ea typeface="Raleway"/>
                <a:cs typeface="Raleway"/>
                <a:sym typeface="Raleway"/>
              </a:rPr>
              <a:t>Si queremos representar la posición en dos dimensiones, tenemos que </a:t>
            </a:r>
            <a:r>
              <a:rPr b="1" lang="es" sz="1800">
                <a:solidFill>
                  <a:schemeClr val="dk1"/>
                </a:solidFill>
                <a:latin typeface="Raleway"/>
                <a:ea typeface="Raleway"/>
                <a:cs typeface="Raleway"/>
                <a:sym typeface="Raleway"/>
              </a:rPr>
              <a:t>proyectar</a:t>
            </a:r>
            <a:r>
              <a:rPr lang="es" sz="1800">
                <a:solidFill>
                  <a:schemeClr val="dk1"/>
                </a:solidFill>
                <a:latin typeface="Raleway"/>
                <a:ea typeface="Raleway"/>
                <a:cs typeface="Raleway"/>
                <a:sym typeface="Raleway"/>
              </a:rPr>
              <a:t> el elipsoide sobre una superficie plana. Esto nos da un sistema de coordenadas </a:t>
            </a:r>
            <a:r>
              <a:rPr b="1" lang="es" sz="1800">
                <a:solidFill>
                  <a:schemeClr val="dk1"/>
                </a:solidFill>
                <a:latin typeface="Raleway"/>
                <a:ea typeface="Raleway"/>
                <a:cs typeface="Raleway"/>
                <a:sym typeface="Raleway"/>
              </a:rPr>
              <a:t>proyectadas</a:t>
            </a:r>
            <a:r>
              <a:rPr lang="es" sz="1800">
                <a:solidFill>
                  <a:schemeClr val="dk1"/>
                </a:solidFill>
                <a:latin typeface="Raleway"/>
                <a:ea typeface="Raleway"/>
                <a:cs typeface="Raleway"/>
                <a:sym typeface="Raleway"/>
              </a:rPr>
              <a:t>.</a:t>
            </a:r>
            <a:endParaRPr sz="1800">
              <a:solidFill>
                <a:schemeClr val="dk1"/>
              </a:solidFill>
              <a:latin typeface="Raleway"/>
              <a:ea typeface="Raleway"/>
              <a:cs typeface="Raleway"/>
              <a:sym typeface="Raleway"/>
            </a:endParaRPr>
          </a:p>
          <a:p>
            <a:pPr indent="-285750" lvl="0" marL="285750" marR="0" rtl="0" algn="just">
              <a:lnSpc>
                <a:spcPct val="115000"/>
              </a:lnSpc>
              <a:spcBef>
                <a:spcPts val="1000"/>
              </a:spcBef>
              <a:spcAft>
                <a:spcPts val="0"/>
              </a:spcAft>
              <a:buClr>
                <a:schemeClr val="dk1"/>
              </a:buClr>
              <a:buSzPts val="1800"/>
              <a:buFont typeface="Raleway"/>
              <a:buChar char="–"/>
            </a:pPr>
            <a:r>
              <a:rPr lang="es" sz="1800">
                <a:solidFill>
                  <a:schemeClr val="dk1"/>
                </a:solidFill>
                <a:latin typeface="Raleway"/>
                <a:ea typeface="Raleway"/>
                <a:cs typeface="Raleway"/>
                <a:sym typeface="Raleway"/>
              </a:rPr>
              <a:t>La conversión de un sistema de coordenadas a otro se denomina </a:t>
            </a:r>
            <a:r>
              <a:rPr b="1" lang="es" sz="1800">
                <a:solidFill>
                  <a:schemeClr val="dk1"/>
                </a:solidFill>
                <a:latin typeface="Raleway"/>
                <a:ea typeface="Raleway"/>
                <a:cs typeface="Raleway"/>
                <a:sym typeface="Raleway"/>
              </a:rPr>
              <a:t>reproyectar</a:t>
            </a:r>
            <a:r>
              <a:rPr lang="es" sz="1800">
                <a:solidFill>
                  <a:schemeClr val="dk1"/>
                </a:solidFill>
                <a:latin typeface="Raleway"/>
                <a:ea typeface="Raleway"/>
                <a:cs typeface="Raleway"/>
                <a:sym typeface="Raleway"/>
              </a:rPr>
              <a:t>.</a:t>
            </a:r>
            <a:endParaRPr sz="1800">
              <a:solidFill>
                <a:schemeClr val="dk1"/>
              </a:solidFill>
              <a:latin typeface="Raleway"/>
              <a:ea typeface="Raleway"/>
              <a:cs typeface="Raleway"/>
              <a:sym typeface="Raleway"/>
            </a:endParaRPr>
          </a:p>
          <a:p>
            <a:pPr indent="-285750" lvl="0" marL="285750" marR="0" rtl="0" algn="just">
              <a:lnSpc>
                <a:spcPct val="115000"/>
              </a:lnSpc>
              <a:spcBef>
                <a:spcPts val="1000"/>
              </a:spcBef>
              <a:spcAft>
                <a:spcPts val="0"/>
              </a:spcAft>
              <a:buClr>
                <a:schemeClr val="dk1"/>
              </a:buClr>
              <a:buSzPts val="1800"/>
              <a:buFont typeface="Raleway"/>
              <a:buChar char="–"/>
            </a:pPr>
            <a:r>
              <a:rPr lang="es" sz="1800">
                <a:solidFill>
                  <a:schemeClr val="dk1"/>
                </a:solidFill>
                <a:latin typeface="Raleway"/>
                <a:ea typeface="Raleway"/>
                <a:cs typeface="Raleway"/>
                <a:sym typeface="Raleway"/>
              </a:rPr>
              <a:t>Al proyectar se produce una distorsión en la representación y hay que elegir qué propiedades preservar.</a:t>
            </a:r>
            <a:endParaRPr sz="1800">
              <a:solidFill>
                <a:schemeClr val="dk1"/>
              </a:solidFill>
              <a:latin typeface="Raleway"/>
              <a:ea typeface="Raleway"/>
              <a:cs typeface="Raleway"/>
              <a:sym typeface="Raleway"/>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1" name="Shape 381"/>
        <p:cNvGrpSpPr/>
        <p:nvPr/>
      </p:nvGrpSpPr>
      <p:grpSpPr>
        <a:xfrm>
          <a:off x="0" y="0"/>
          <a:ext cx="0" cy="0"/>
          <a:chOff x="0" y="0"/>
          <a:chExt cx="0" cy="0"/>
        </a:xfrm>
      </p:grpSpPr>
      <p:pic>
        <p:nvPicPr>
          <p:cNvPr id="382" name="Google Shape;382;g88dffad339_0_129"/>
          <p:cNvPicPr preferRelativeResize="0"/>
          <p:nvPr/>
        </p:nvPicPr>
        <p:blipFill>
          <a:blip r:embed="rId3">
            <a:alphaModFix/>
          </a:blip>
          <a:stretch>
            <a:fillRect/>
          </a:stretch>
        </p:blipFill>
        <p:spPr>
          <a:xfrm>
            <a:off x="3682925" y="1060575"/>
            <a:ext cx="5090700" cy="3818025"/>
          </a:xfrm>
          <a:prstGeom prst="rect">
            <a:avLst/>
          </a:prstGeom>
          <a:noFill/>
          <a:ln>
            <a:noFill/>
          </a:ln>
        </p:spPr>
      </p:pic>
      <p:sp>
        <p:nvSpPr>
          <p:cNvPr id="383" name="Google Shape;383;g88dffad339_0_129"/>
          <p:cNvSpPr txBox="1"/>
          <p:nvPr>
            <p:ph type="title"/>
          </p:nvPr>
        </p:nvSpPr>
        <p:spPr>
          <a:xfrm>
            <a:off x="447793" y="130723"/>
            <a:ext cx="6096000" cy="356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a:t>Proyecciones</a:t>
            </a:r>
            <a:endParaRPr/>
          </a:p>
        </p:txBody>
      </p:sp>
      <p:sp>
        <p:nvSpPr>
          <p:cNvPr id="384" name="Google Shape;384;g88dffad339_0_129"/>
          <p:cNvSpPr txBox="1"/>
          <p:nvPr/>
        </p:nvSpPr>
        <p:spPr>
          <a:xfrm>
            <a:off x="326575" y="655025"/>
            <a:ext cx="8393400" cy="4169400"/>
          </a:xfrm>
          <a:prstGeom prst="rect">
            <a:avLst/>
          </a:prstGeom>
          <a:noFill/>
          <a:ln>
            <a:noFill/>
          </a:ln>
        </p:spPr>
        <p:txBody>
          <a:bodyPr anchorCtr="0" anchor="t" bIns="45700" lIns="91425" spcFirstLastPara="1" rIns="91425" wrap="square" tIns="45700">
            <a:noAutofit/>
          </a:bodyPr>
          <a:lstStyle/>
          <a:p>
            <a:pPr indent="-285750" lvl="0" marL="285750" marR="0" rtl="0" algn="just">
              <a:lnSpc>
                <a:spcPct val="115000"/>
              </a:lnSpc>
              <a:spcBef>
                <a:spcPts val="1000"/>
              </a:spcBef>
              <a:spcAft>
                <a:spcPts val="0"/>
              </a:spcAft>
              <a:buClr>
                <a:schemeClr val="dk1"/>
              </a:buClr>
              <a:buSzPts val="1800"/>
              <a:buFont typeface="Raleway"/>
              <a:buChar char="–"/>
            </a:pPr>
            <a:r>
              <a:rPr lang="es" sz="1800">
                <a:solidFill>
                  <a:schemeClr val="dk1"/>
                </a:solidFill>
                <a:latin typeface="Raleway"/>
                <a:ea typeface="Raleway"/>
                <a:cs typeface="Raleway"/>
                <a:sym typeface="Raleway"/>
              </a:rPr>
              <a:t>Algunas de las proyecciones más relevantes son:</a:t>
            </a:r>
            <a:endParaRPr sz="1800">
              <a:solidFill>
                <a:schemeClr val="dk1"/>
              </a:solidFill>
              <a:latin typeface="Raleway"/>
              <a:ea typeface="Raleway"/>
              <a:cs typeface="Raleway"/>
              <a:sym typeface="Raleway"/>
            </a:endParaRPr>
          </a:p>
          <a:p>
            <a:pPr indent="-342900" lvl="1" marL="914400" marR="0" rtl="0" algn="just">
              <a:lnSpc>
                <a:spcPct val="115000"/>
              </a:lnSpc>
              <a:spcBef>
                <a:spcPts val="1000"/>
              </a:spcBef>
              <a:spcAft>
                <a:spcPts val="0"/>
              </a:spcAft>
              <a:buClr>
                <a:schemeClr val="dk1"/>
              </a:buClr>
              <a:buSzPts val="1800"/>
              <a:buFont typeface="Raleway"/>
              <a:buChar char="○"/>
            </a:pPr>
            <a:r>
              <a:rPr lang="es" sz="1800">
                <a:solidFill>
                  <a:schemeClr val="dk1"/>
                </a:solidFill>
                <a:latin typeface="Raleway"/>
                <a:ea typeface="Raleway"/>
                <a:cs typeface="Raleway"/>
                <a:sym typeface="Raleway"/>
              </a:rPr>
              <a:t>Mercator</a:t>
            </a:r>
            <a:endParaRPr sz="1800">
              <a:solidFill>
                <a:schemeClr val="dk1"/>
              </a:solidFill>
              <a:latin typeface="Raleway"/>
              <a:ea typeface="Raleway"/>
              <a:cs typeface="Raleway"/>
              <a:sym typeface="Raleway"/>
            </a:endParaRPr>
          </a:p>
          <a:p>
            <a:pPr indent="-342900" lvl="1" marL="914400" marR="0" rtl="0" algn="just">
              <a:lnSpc>
                <a:spcPct val="115000"/>
              </a:lnSpc>
              <a:spcBef>
                <a:spcPts val="1000"/>
              </a:spcBef>
              <a:spcAft>
                <a:spcPts val="0"/>
              </a:spcAft>
              <a:buClr>
                <a:schemeClr val="dk1"/>
              </a:buClr>
              <a:buSzPts val="1800"/>
              <a:buFont typeface="Raleway"/>
              <a:buChar char="○"/>
            </a:pPr>
            <a:r>
              <a:rPr lang="es" sz="1800">
                <a:solidFill>
                  <a:schemeClr val="dk1"/>
                </a:solidFill>
                <a:latin typeface="Raleway"/>
                <a:ea typeface="Raleway"/>
                <a:cs typeface="Raleway"/>
                <a:sym typeface="Raleway"/>
              </a:rPr>
              <a:t>UTM</a:t>
            </a:r>
            <a:endParaRPr sz="1800">
              <a:solidFill>
                <a:schemeClr val="dk1"/>
              </a:solidFill>
              <a:latin typeface="Raleway"/>
              <a:ea typeface="Raleway"/>
              <a:cs typeface="Raleway"/>
              <a:sym typeface="Raleway"/>
            </a:endParaRPr>
          </a:p>
          <a:p>
            <a:pPr indent="-342900" lvl="1" marL="914400" marR="0" rtl="0" algn="just">
              <a:lnSpc>
                <a:spcPct val="115000"/>
              </a:lnSpc>
              <a:spcBef>
                <a:spcPts val="1000"/>
              </a:spcBef>
              <a:spcAft>
                <a:spcPts val="0"/>
              </a:spcAft>
              <a:buClr>
                <a:schemeClr val="dk1"/>
              </a:buClr>
              <a:buSzPts val="1800"/>
              <a:buFont typeface="Raleway"/>
              <a:buChar char="○"/>
            </a:pPr>
            <a:r>
              <a:rPr lang="es" sz="1800">
                <a:solidFill>
                  <a:schemeClr val="dk1"/>
                </a:solidFill>
                <a:latin typeface="Raleway"/>
                <a:ea typeface="Raleway"/>
                <a:cs typeface="Raleway"/>
                <a:sym typeface="Raleway"/>
              </a:rPr>
              <a:t>Transversa Mercator</a:t>
            </a:r>
            <a:endParaRPr sz="1800">
              <a:solidFill>
                <a:schemeClr val="dk1"/>
              </a:solidFill>
              <a:latin typeface="Raleway"/>
              <a:ea typeface="Raleway"/>
              <a:cs typeface="Raleway"/>
              <a:sym typeface="Raleway"/>
            </a:endParaRPr>
          </a:p>
          <a:p>
            <a:pPr indent="0" lvl="0" marL="0" marR="0" rtl="0" algn="just">
              <a:lnSpc>
                <a:spcPct val="115000"/>
              </a:lnSpc>
              <a:spcBef>
                <a:spcPts val="1000"/>
              </a:spcBef>
              <a:spcAft>
                <a:spcPts val="0"/>
              </a:spcAft>
              <a:buNone/>
            </a:pPr>
            <a:r>
              <a:t/>
            </a:r>
            <a:endParaRPr sz="1800">
              <a:solidFill>
                <a:schemeClr val="dk1"/>
              </a:solidFill>
              <a:latin typeface="Raleway"/>
              <a:ea typeface="Raleway"/>
              <a:cs typeface="Raleway"/>
              <a:sym typeface="Raleway"/>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8" name="Shape 388"/>
        <p:cNvGrpSpPr/>
        <p:nvPr/>
      </p:nvGrpSpPr>
      <p:grpSpPr>
        <a:xfrm>
          <a:off x="0" y="0"/>
          <a:ext cx="0" cy="0"/>
          <a:chOff x="0" y="0"/>
          <a:chExt cx="0" cy="0"/>
        </a:xfrm>
      </p:grpSpPr>
      <p:sp>
        <p:nvSpPr>
          <p:cNvPr id="389" name="Google Shape;389;g88dffad339_0_137"/>
          <p:cNvSpPr txBox="1"/>
          <p:nvPr>
            <p:ph type="title"/>
          </p:nvPr>
        </p:nvSpPr>
        <p:spPr>
          <a:xfrm>
            <a:off x="447793" y="130723"/>
            <a:ext cx="6096000" cy="356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a:t>Proyecciones en Argentina</a:t>
            </a:r>
            <a:endParaRPr/>
          </a:p>
        </p:txBody>
      </p:sp>
      <p:sp>
        <p:nvSpPr>
          <p:cNvPr id="390" name="Google Shape;390;g88dffad339_0_137"/>
          <p:cNvSpPr txBox="1"/>
          <p:nvPr/>
        </p:nvSpPr>
        <p:spPr>
          <a:xfrm>
            <a:off x="326575" y="655025"/>
            <a:ext cx="4916700" cy="4213500"/>
          </a:xfrm>
          <a:prstGeom prst="rect">
            <a:avLst/>
          </a:prstGeom>
          <a:noFill/>
          <a:ln>
            <a:noFill/>
          </a:ln>
        </p:spPr>
        <p:txBody>
          <a:bodyPr anchorCtr="0" anchor="t" bIns="45700" lIns="91425" spcFirstLastPara="1" rIns="91425" wrap="square" tIns="45700">
            <a:noAutofit/>
          </a:bodyPr>
          <a:lstStyle/>
          <a:p>
            <a:pPr indent="-285750" lvl="0" marL="285750" marR="0" rtl="0" algn="just">
              <a:lnSpc>
                <a:spcPct val="115000"/>
              </a:lnSpc>
              <a:spcBef>
                <a:spcPts val="1000"/>
              </a:spcBef>
              <a:spcAft>
                <a:spcPts val="0"/>
              </a:spcAft>
              <a:buClr>
                <a:schemeClr val="dk1"/>
              </a:buClr>
              <a:buSzPts val="1800"/>
              <a:buFont typeface="Raleway"/>
              <a:buChar char="–"/>
            </a:pPr>
            <a:r>
              <a:rPr lang="es" sz="1800">
                <a:solidFill>
                  <a:schemeClr val="dk1"/>
                </a:solidFill>
                <a:latin typeface="Raleway"/>
                <a:ea typeface="Raleway"/>
                <a:cs typeface="Raleway"/>
                <a:sym typeface="Raleway"/>
              </a:rPr>
              <a:t>En Argentina la proyección más utilizada se llama </a:t>
            </a:r>
            <a:r>
              <a:rPr lang="es" sz="1800" u="sng">
                <a:solidFill>
                  <a:schemeClr val="hlink"/>
                </a:solidFill>
                <a:latin typeface="Raleway"/>
                <a:ea typeface="Raleway"/>
                <a:cs typeface="Raleway"/>
                <a:sym typeface="Raleway"/>
                <a:hlinkClick r:id="rId3"/>
              </a:rPr>
              <a:t>Gauss Krueger</a:t>
            </a:r>
            <a:r>
              <a:rPr lang="es" sz="1800">
                <a:solidFill>
                  <a:schemeClr val="dk1"/>
                </a:solidFill>
                <a:latin typeface="Raleway"/>
                <a:ea typeface="Raleway"/>
                <a:cs typeface="Raleway"/>
                <a:sym typeface="Raleway"/>
              </a:rPr>
              <a:t> y es un caso particular de la Transversa Mercator.</a:t>
            </a:r>
            <a:endParaRPr sz="1800">
              <a:solidFill>
                <a:schemeClr val="dk1"/>
              </a:solidFill>
              <a:latin typeface="Raleway"/>
              <a:ea typeface="Raleway"/>
              <a:cs typeface="Raleway"/>
              <a:sym typeface="Raleway"/>
            </a:endParaRPr>
          </a:p>
          <a:p>
            <a:pPr indent="-285750" lvl="0" marL="285750" marR="0" rtl="0" algn="just">
              <a:lnSpc>
                <a:spcPct val="115000"/>
              </a:lnSpc>
              <a:spcBef>
                <a:spcPts val="1000"/>
              </a:spcBef>
              <a:spcAft>
                <a:spcPts val="0"/>
              </a:spcAft>
              <a:buClr>
                <a:schemeClr val="dk1"/>
              </a:buClr>
              <a:buSzPts val="1800"/>
              <a:buFont typeface="Raleway"/>
              <a:buChar char="–"/>
            </a:pPr>
            <a:r>
              <a:rPr lang="es" sz="1800">
                <a:solidFill>
                  <a:schemeClr val="dk1"/>
                </a:solidFill>
                <a:latin typeface="Raleway"/>
                <a:ea typeface="Raleway"/>
                <a:cs typeface="Raleway"/>
                <a:sym typeface="Raleway"/>
              </a:rPr>
              <a:t>Divide a Argentina en 7 fajas meridianas</a:t>
            </a:r>
            <a:endParaRPr sz="1800">
              <a:solidFill>
                <a:schemeClr val="dk1"/>
              </a:solidFill>
              <a:latin typeface="Raleway"/>
              <a:ea typeface="Raleway"/>
              <a:cs typeface="Raleway"/>
              <a:sym typeface="Raleway"/>
            </a:endParaRPr>
          </a:p>
          <a:p>
            <a:pPr indent="-285750" lvl="0" marL="285750" marR="0" rtl="0" algn="just">
              <a:lnSpc>
                <a:spcPct val="115000"/>
              </a:lnSpc>
              <a:spcBef>
                <a:spcPts val="1000"/>
              </a:spcBef>
              <a:spcAft>
                <a:spcPts val="0"/>
              </a:spcAft>
              <a:buClr>
                <a:schemeClr val="dk1"/>
              </a:buClr>
              <a:buSzPts val="1800"/>
              <a:buFont typeface="Raleway"/>
              <a:buChar char="–"/>
            </a:pPr>
            <a:r>
              <a:rPr lang="es" sz="1800">
                <a:solidFill>
                  <a:schemeClr val="dk1"/>
                </a:solidFill>
                <a:latin typeface="Raleway"/>
                <a:ea typeface="Raleway"/>
                <a:cs typeface="Raleway"/>
                <a:sym typeface="Raleway"/>
              </a:rPr>
              <a:t>Cada faja de la grilla Gauss-Krüger mide 3º de ancho (longitud) por 34º de largo (latitud)</a:t>
            </a:r>
            <a:endParaRPr sz="1800">
              <a:solidFill>
                <a:schemeClr val="dk1"/>
              </a:solidFill>
              <a:latin typeface="Raleway"/>
              <a:ea typeface="Raleway"/>
              <a:cs typeface="Raleway"/>
              <a:sym typeface="Raleway"/>
            </a:endParaRPr>
          </a:p>
        </p:txBody>
      </p:sp>
      <p:pic>
        <p:nvPicPr>
          <p:cNvPr id="391" name="Google Shape;391;g88dffad339_0_137"/>
          <p:cNvPicPr preferRelativeResize="0"/>
          <p:nvPr/>
        </p:nvPicPr>
        <p:blipFill>
          <a:blip r:embed="rId4">
            <a:alphaModFix/>
          </a:blip>
          <a:stretch>
            <a:fillRect/>
          </a:stretch>
        </p:blipFill>
        <p:spPr>
          <a:xfrm>
            <a:off x="5397675" y="160525"/>
            <a:ext cx="3257825" cy="48224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5" name="Shape 395"/>
        <p:cNvGrpSpPr/>
        <p:nvPr/>
      </p:nvGrpSpPr>
      <p:grpSpPr>
        <a:xfrm>
          <a:off x="0" y="0"/>
          <a:ext cx="0" cy="0"/>
          <a:chOff x="0" y="0"/>
          <a:chExt cx="0" cy="0"/>
        </a:xfrm>
      </p:grpSpPr>
      <p:sp>
        <p:nvSpPr>
          <p:cNvPr id="396" name="Google Shape;396;g88dffad339_0_148"/>
          <p:cNvSpPr txBox="1"/>
          <p:nvPr>
            <p:ph type="title"/>
          </p:nvPr>
        </p:nvSpPr>
        <p:spPr>
          <a:xfrm>
            <a:off x="447793" y="130723"/>
            <a:ext cx="6096000" cy="356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a:t>Proyecciones en Argentina</a:t>
            </a:r>
            <a:endParaRPr/>
          </a:p>
        </p:txBody>
      </p:sp>
      <p:pic>
        <p:nvPicPr>
          <p:cNvPr id="397" name="Google Shape;397;g88dffad339_0_148"/>
          <p:cNvPicPr preferRelativeResize="0"/>
          <p:nvPr/>
        </p:nvPicPr>
        <p:blipFill>
          <a:blip r:embed="rId3">
            <a:alphaModFix/>
          </a:blip>
          <a:stretch>
            <a:fillRect/>
          </a:stretch>
        </p:blipFill>
        <p:spPr>
          <a:xfrm>
            <a:off x="5397675" y="160525"/>
            <a:ext cx="3257825" cy="4822450"/>
          </a:xfrm>
          <a:prstGeom prst="rect">
            <a:avLst/>
          </a:prstGeom>
          <a:noFill/>
          <a:ln>
            <a:noFill/>
          </a:ln>
        </p:spPr>
      </p:pic>
      <p:pic>
        <p:nvPicPr>
          <p:cNvPr id="398" name="Google Shape;398;g88dffad339_0_148"/>
          <p:cNvPicPr preferRelativeResize="0"/>
          <p:nvPr/>
        </p:nvPicPr>
        <p:blipFill>
          <a:blip r:embed="rId4">
            <a:alphaModFix/>
          </a:blip>
          <a:stretch>
            <a:fillRect/>
          </a:stretch>
        </p:blipFill>
        <p:spPr>
          <a:xfrm>
            <a:off x="804438" y="809625"/>
            <a:ext cx="4524375" cy="35242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2" name="Shape 402"/>
        <p:cNvGrpSpPr/>
        <p:nvPr/>
      </p:nvGrpSpPr>
      <p:grpSpPr>
        <a:xfrm>
          <a:off x="0" y="0"/>
          <a:ext cx="0" cy="0"/>
          <a:chOff x="0" y="0"/>
          <a:chExt cx="0" cy="0"/>
        </a:xfrm>
      </p:grpSpPr>
      <p:sp>
        <p:nvSpPr>
          <p:cNvPr id="403" name="Google Shape;403;g88dffad339_0_155"/>
          <p:cNvSpPr txBox="1"/>
          <p:nvPr>
            <p:ph type="title"/>
          </p:nvPr>
        </p:nvSpPr>
        <p:spPr>
          <a:xfrm>
            <a:off x="447793" y="130723"/>
            <a:ext cx="6096000" cy="356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a:t>Proyecciones en Argentina</a:t>
            </a:r>
            <a:endParaRPr/>
          </a:p>
        </p:txBody>
      </p:sp>
      <p:sp>
        <p:nvSpPr>
          <p:cNvPr id="404" name="Google Shape;404;g88dffad339_0_155"/>
          <p:cNvSpPr txBox="1"/>
          <p:nvPr/>
        </p:nvSpPr>
        <p:spPr>
          <a:xfrm>
            <a:off x="326575" y="655025"/>
            <a:ext cx="8371200" cy="4290900"/>
          </a:xfrm>
          <a:prstGeom prst="rect">
            <a:avLst/>
          </a:prstGeom>
          <a:noFill/>
          <a:ln>
            <a:noFill/>
          </a:ln>
        </p:spPr>
        <p:txBody>
          <a:bodyPr anchorCtr="0" anchor="t" bIns="45700" lIns="91425" spcFirstLastPara="1" rIns="91425" wrap="square" tIns="45700">
            <a:noAutofit/>
          </a:bodyPr>
          <a:lstStyle/>
          <a:p>
            <a:pPr indent="-285750" lvl="0" marL="285750" marR="0" rtl="0" algn="just">
              <a:lnSpc>
                <a:spcPct val="115000"/>
              </a:lnSpc>
              <a:spcBef>
                <a:spcPts val="1000"/>
              </a:spcBef>
              <a:spcAft>
                <a:spcPts val="0"/>
              </a:spcAft>
              <a:buClr>
                <a:schemeClr val="dk1"/>
              </a:buClr>
              <a:buSzPts val="1800"/>
              <a:buFont typeface="Raleway"/>
              <a:buChar char="–"/>
            </a:pPr>
            <a:r>
              <a:rPr lang="es" sz="1800">
                <a:solidFill>
                  <a:schemeClr val="dk1"/>
                </a:solidFill>
                <a:latin typeface="Raleway"/>
                <a:ea typeface="Raleway"/>
                <a:cs typeface="Raleway"/>
                <a:sym typeface="Raleway"/>
              </a:rPr>
              <a:t>En C.A.B.A. existe la proyección Gauss Krueger Buenos Aires.</a:t>
            </a:r>
            <a:endParaRPr sz="1800">
              <a:solidFill>
                <a:schemeClr val="dk1"/>
              </a:solidFill>
              <a:latin typeface="Raleway"/>
              <a:ea typeface="Raleway"/>
              <a:cs typeface="Raleway"/>
              <a:sym typeface="Raleway"/>
            </a:endParaRPr>
          </a:p>
          <a:p>
            <a:pPr indent="-285750" lvl="0" marL="285750" marR="0" rtl="0" algn="just">
              <a:lnSpc>
                <a:spcPct val="115000"/>
              </a:lnSpc>
              <a:spcBef>
                <a:spcPts val="1000"/>
              </a:spcBef>
              <a:spcAft>
                <a:spcPts val="0"/>
              </a:spcAft>
              <a:buClr>
                <a:schemeClr val="dk1"/>
              </a:buClr>
              <a:buSzPts val="1800"/>
              <a:buFont typeface="Raleway"/>
              <a:buChar char="–"/>
            </a:pPr>
            <a:r>
              <a:rPr lang="es" sz="1800">
                <a:solidFill>
                  <a:schemeClr val="dk1"/>
                </a:solidFill>
                <a:latin typeface="Raleway"/>
                <a:ea typeface="Raleway"/>
                <a:cs typeface="Raleway"/>
                <a:sym typeface="Raleway"/>
              </a:rPr>
              <a:t>Define el (0,0) en la Iglesia de Flores (“el cero de Flores”).</a:t>
            </a:r>
            <a:endParaRPr sz="1800">
              <a:solidFill>
                <a:schemeClr val="dk1"/>
              </a:solidFill>
              <a:latin typeface="Raleway"/>
              <a:ea typeface="Raleway"/>
              <a:cs typeface="Raleway"/>
              <a:sym typeface="Raleway"/>
            </a:endParaRPr>
          </a:p>
          <a:p>
            <a:pPr indent="-285750" lvl="0" marL="285750" marR="0" rtl="0" algn="just">
              <a:lnSpc>
                <a:spcPct val="115000"/>
              </a:lnSpc>
              <a:spcBef>
                <a:spcPts val="1000"/>
              </a:spcBef>
              <a:spcAft>
                <a:spcPts val="0"/>
              </a:spcAft>
              <a:buClr>
                <a:schemeClr val="dk1"/>
              </a:buClr>
              <a:buSzPts val="1800"/>
              <a:buFont typeface="Raleway"/>
              <a:buChar char="–"/>
            </a:pPr>
            <a:r>
              <a:rPr lang="es" sz="1800">
                <a:solidFill>
                  <a:schemeClr val="dk1"/>
                </a:solidFill>
                <a:latin typeface="Raleway"/>
                <a:ea typeface="Raleway"/>
                <a:cs typeface="Raleway"/>
                <a:sym typeface="Raleway"/>
              </a:rPr>
              <a:t>La distancias calculadas son en metros. </a:t>
            </a:r>
            <a:endParaRPr sz="1800">
              <a:solidFill>
                <a:schemeClr val="dk1"/>
              </a:solidFill>
              <a:latin typeface="Raleway"/>
              <a:ea typeface="Raleway"/>
              <a:cs typeface="Raleway"/>
              <a:sym typeface="Raleway"/>
            </a:endParaRPr>
          </a:p>
          <a:p>
            <a:pPr indent="-285750" lvl="0" marL="285750" marR="0" rtl="0" algn="just">
              <a:lnSpc>
                <a:spcPct val="115000"/>
              </a:lnSpc>
              <a:spcBef>
                <a:spcPts val="1000"/>
              </a:spcBef>
              <a:spcAft>
                <a:spcPts val="0"/>
              </a:spcAft>
              <a:buClr>
                <a:schemeClr val="dk1"/>
              </a:buClr>
              <a:buSzPts val="1800"/>
              <a:buFont typeface="Raleway"/>
              <a:buChar char="–"/>
            </a:pPr>
            <a:r>
              <a:rPr lang="es" sz="1800">
                <a:solidFill>
                  <a:schemeClr val="dk1"/>
                </a:solidFill>
                <a:latin typeface="Raleway"/>
                <a:ea typeface="Raleway"/>
                <a:cs typeface="Raleway"/>
                <a:sym typeface="Raleway"/>
              </a:rPr>
              <a:t>Un breve resumen se puede encontrar </a:t>
            </a:r>
            <a:r>
              <a:rPr lang="es" sz="1800" u="sng">
                <a:solidFill>
                  <a:schemeClr val="hlink"/>
                </a:solidFill>
                <a:latin typeface="Raleway"/>
                <a:ea typeface="Raleway"/>
                <a:cs typeface="Raleway"/>
                <a:sym typeface="Raleway"/>
                <a:hlinkClick r:id="rId3"/>
              </a:rPr>
              <a:t>aquí</a:t>
            </a:r>
            <a:r>
              <a:rPr lang="es" sz="1800">
                <a:solidFill>
                  <a:schemeClr val="dk1"/>
                </a:solidFill>
                <a:latin typeface="Raleway"/>
                <a:ea typeface="Raleway"/>
                <a:cs typeface="Raleway"/>
                <a:sym typeface="Raleway"/>
              </a:rPr>
              <a:t>.</a:t>
            </a:r>
            <a:endParaRPr sz="1800">
              <a:solidFill>
                <a:schemeClr val="dk1"/>
              </a:solidFill>
              <a:latin typeface="Raleway"/>
              <a:ea typeface="Raleway"/>
              <a:cs typeface="Raleway"/>
              <a:sym typeface="Raleway"/>
            </a:endParaRPr>
          </a:p>
          <a:p>
            <a:pPr indent="0" lvl="0" marL="0" marR="0" rtl="0" algn="just">
              <a:lnSpc>
                <a:spcPct val="115000"/>
              </a:lnSpc>
              <a:spcBef>
                <a:spcPts val="1000"/>
              </a:spcBef>
              <a:spcAft>
                <a:spcPts val="0"/>
              </a:spcAft>
              <a:buNone/>
            </a:pPr>
            <a:r>
              <a:t/>
            </a:r>
            <a:endParaRPr sz="1800">
              <a:solidFill>
                <a:schemeClr val="dk1"/>
              </a:solidFill>
              <a:latin typeface="Raleway"/>
              <a:ea typeface="Raleway"/>
              <a:cs typeface="Raleway"/>
              <a:sym typeface="Raleway"/>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8" name="Shape 408"/>
        <p:cNvGrpSpPr/>
        <p:nvPr/>
      </p:nvGrpSpPr>
      <p:grpSpPr>
        <a:xfrm>
          <a:off x="0" y="0"/>
          <a:ext cx="0" cy="0"/>
          <a:chOff x="0" y="0"/>
          <a:chExt cx="0" cy="0"/>
        </a:xfrm>
      </p:grpSpPr>
      <p:sp>
        <p:nvSpPr>
          <p:cNvPr id="409" name="Google Shape;409;g88dffad339_0_168"/>
          <p:cNvSpPr txBox="1"/>
          <p:nvPr>
            <p:ph type="title"/>
          </p:nvPr>
        </p:nvSpPr>
        <p:spPr>
          <a:xfrm>
            <a:off x="447793" y="130723"/>
            <a:ext cx="6096000" cy="356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a:t>Trabajando con proyecciones</a:t>
            </a:r>
            <a:endParaRPr/>
          </a:p>
        </p:txBody>
      </p:sp>
      <p:sp>
        <p:nvSpPr>
          <p:cNvPr id="410" name="Google Shape;410;g88dffad339_0_168"/>
          <p:cNvSpPr txBox="1"/>
          <p:nvPr/>
        </p:nvSpPr>
        <p:spPr>
          <a:xfrm>
            <a:off x="326575" y="655025"/>
            <a:ext cx="8371200" cy="4290900"/>
          </a:xfrm>
          <a:prstGeom prst="rect">
            <a:avLst/>
          </a:prstGeom>
          <a:noFill/>
          <a:ln>
            <a:noFill/>
          </a:ln>
        </p:spPr>
        <p:txBody>
          <a:bodyPr anchorCtr="0" anchor="t" bIns="45700" lIns="91425" spcFirstLastPara="1" rIns="91425" wrap="square" tIns="45700">
            <a:noAutofit/>
          </a:bodyPr>
          <a:lstStyle/>
          <a:p>
            <a:pPr indent="-285750" lvl="0" marL="285750" marR="0" rtl="0" algn="just">
              <a:lnSpc>
                <a:spcPct val="115000"/>
              </a:lnSpc>
              <a:spcBef>
                <a:spcPts val="1000"/>
              </a:spcBef>
              <a:spcAft>
                <a:spcPts val="0"/>
              </a:spcAft>
              <a:buClr>
                <a:schemeClr val="dk1"/>
              </a:buClr>
              <a:buSzPts val="1800"/>
              <a:buFont typeface="Raleway"/>
              <a:buChar char="–"/>
            </a:pPr>
            <a:r>
              <a:rPr lang="es" sz="1800">
                <a:solidFill>
                  <a:schemeClr val="dk1"/>
                </a:solidFill>
                <a:latin typeface="Raleway"/>
                <a:ea typeface="Raleway"/>
                <a:cs typeface="Raleway"/>
                <a:sym typeface="Raleway"/>
              </a:rPr>
              <a:t>Para poder proyectar y reproyectar es necesario conocer los parámetros de cada sistema de referencia. Para ello la organización Spatial Reference almacena distintos archivos con la información necesaria y mantiene un código (EPSG) para cada una. </a:t>
            </a:r>
            <a:endParaRPr sz="1800">
              <a:solidFill>
                <a:schemeClr val="dk1"/>
              </a:solidFill>
              <a:latin typeface="Raleway"/>
              <a:ea typeface="Raleway"/>
              <a:cs typeface="Raleway"/>
              <a:sym typeface="Raleway"/>
            </a:endParaRPr>
          </a:p>
          <a:p>
            <a:pPr indent="-285750" lvl="0" marL="285750" marR="0" rtl="0" algn="just">
              <a:lnSpc>
                <a:spcPct val="115000"/>
              </a:lnSpc>
              <a:spcBef>
                <a:spcPts val="1000"/>
              </a:spcBef>
              <a:spcAft>
                <a:spcPts val="0"/>
              </a:spcAft>
              <a:buClr>
                <a:schemeClr val="dk1"/>
              </a:buClr>
              <a:buSzPts val="1800"/>
              <a:buFont typeface="Raleway"/>
              <a:buChar char="–"/>
            </a:pPr>
            <a:r>
              <a:rPr lang="es" sz="1800" u="sng">
                <a:solidFill>
                  <a:schemeClr val="hlink"/>
                </a:solidFill>
                <a:latin typeface="Raleway"/>
                <a:ea typeface="Raleway"/>
                <a:cs typeface="Raleway"/>
                <a:sym typeface="Raleway"/>
                <a:hlinkClick r:id="rId3"/>
              </a:rPr>
              <a:t>Aquí</a:t>
            </a:r>
            <a:r>
              <a:rPr lang="es" sz="1800">
                <a:solidFill>
                  <a:schemeClr val="dk1"/>
                </a:solidFill>
                <a:latin typeface="Raleway"/>
                <a:ea typeface="Raleway"/>
                <a:cs typeface="Raleway"/>
                <a:sym typeface="Raleway"/>
              </a:rPr>
              <a:t> pueden consultar las proyecciones de Argentina y </a:t>
            </a:r>
            <a:r>
              <a:rPr lang="es" sz="1800" u="sng">
                <a:solidFill>
                  <a:schemeClr val="hlink"/>
                </a:solidFill>
                <a:latin typeface="Raleway"/>
                <a:ea typeface="Raleway"/>
                <a:cs typeface="Raleway"/>
                <a:sym typeface="Raleway"/>
                <a:hlinkClick r:id="rId4"/>
              </a:rPr>
              <a:t>acá</a:t>
            </a:r>
            <a:r>
              <a:rPr lang="es" sz="1800">
                <a:solidFill>
                  <a:schemeClr val="dk1"/>
                </a:solidFill>
                <a:latin typeface="Raleway"/>
                <a:ea typeface="Raleway"/>
                <a:cs typeface="Raleway"/>
                <a:sym typeface="Raleway"/>
              </a:rPr>
              <a:t> pueden ver la documentación oficial.</a:t>
            </a:r>
            <a:endParaRPr sz="1800">
              <a:solidFill>
                <a:schemeClr val="dk1"/>
              </a:solidFill>
              <a:latin typeface="Raleway"/>
              <a:ea typeface="Raleway"/>
              <a:cs typeface="Raleway"/>
              <a:sym typeface="Raleway"/>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1" name="Shape 281"/>
        <p:cNvGrpSpPr/>
        <p:nvPr/>
      </p:nvGrpSpPr>
      <p:grpSpPr>
        <a:xfrm>
          <a:off x="0" y="0"/>
          <a:ext cx="0" cy="0"/>
          <a:chOff x="0" y="0"/>
          <a:chExt cx="0" cy="0"/>
        </a:xfrm>
      </p:grpSpPr>
      <p:sp>
        <p:nvSpPr>
          <p:cNvPr id="282" name="Google Shape;282;g88dffad339_0_0"/>
          <p:cNvSpPr txBox="1"/>
          <p:nvPr/>
        </p:nvSpPr>
        <p:spPr>
          <a:xfrm>
            <a:off x="326575" y="655025"/>
            <a:ext cx="3106500" cy="4342800"/>
          </a:xfrm>
          <a:prstGeom prst="rect">
            <a:avLst/>
          </a:prstGeom>
          <a:noFill/>
          <a:ln>
            <a:noFill/>
          </a:ln>
        </p:spPr>
        <p:txBody>
          <a:bodyPr anchorCtr="0" anchor="t" bIns="45700" lIns="91425" spcFirstLastPara="1" rIns="91425" wrap="square" tIns="45700">
            <a:noAutofit/>
          </a:bodyPr>
          <a:lstStyle/>
          <a:p>
            <a:pPr indent="-285750" lvl="0" marL="285750" marR="0" rtl="0" algn="just">
              <a:lnSpc>
                <a:spcPct val="115000"/>
              </a:lnSpc>
              <a:spcBef>
                <a:spcPts val="1000"/>
              </a:spcBef>
              <a:spcAft>
                <a:spcPts val="0"/>
              </a:spcAft>
              <a:buClr>
                <a:schemeClr val="dk1"/>
              </a:buClr>
              <a:buSzPts val="1800"/>
              <a:buFont typeface="Raleway"/>
              <a:buChar char="–"/>
            </a:pPr>
            <a:r>
              <a:rPr lang="es" sz="1800">
                <a:solidFill>
                  <a:schemeClr val="dk1"/>
                </a:solidFill>
                <a:latin typeface="Raleway"/>
                <a:ea typeface="Raleway"/>
                <a:cs typeface="Raleway"/>
                <a:sym typeface="Raleway"/>
              </a:rPr>
              <a:t>Toda representación de la realidad lleva consigo cierto error. </a:t>
            </a:r>
            <a:endParaRPr sz="1800">
              <a:solidFill>
                <a:schemeClr val="dk1"/>
              </a:solidFill>
              <a:latin typeface="Raleway"/>
              <a:ea typeface="Raleway"/>
              <a:cs typeface="Raleway"/>
              <a:sym typeface="Raleway"/>
            </a:endParaRPr>
          </a:p>
          <a:p>
            <a:pPr indent="-285750" lvl="0" marL="285750" marR="0" rtl="0" algn="just">
              <a:lnSpc>
                <a:spcPct val="115000"/>
              </a:lnSpc>
              <a:spcBef>
                <a:spcPts val="1000"/>
              </a:spcBef>
              <a:spcAft>
                <a:spcPts val="0"/>
              </a:spcAft>
              <a:buClr>
                <a:schemeClr val="dk1"/>
              </a:buClr>
              <a:buSzPts val="1800"/>
              <a:buFont typeface="Raleway"/>
              <a:buChar char="–"/>
            </a:pPr>
            <a:r>
              <a:rPr lang="es" sz="1800">
                <a:solidFill>
                  <a:schemeClr val="dk1"/>
                </a:solidFill>
                <a:latin typeface="Raleway"/>
                <a:ea typeface="Raleway"/>
                <a:cs typeface="Raleway"/>
                <a:sym typeface="Raleway"/>
              </a:rPr>
              <a:t>A veces más...</a:t>
            </a:r>
            <a:endParaRPr sz="1800">
              <a:solidFill>
                <a:schemeClr val="dk1"/>
              </a:solidFill>
              <a:latin typeface="Raleway"/>
              <a:ea typeface="Raleway"/>
              <a:cs typeface="Raleway"/>
              <a:sym typeface="Raleway"/>
            </a:endParaRPr>
          </a:p>
        </p:txBody>
      </p:sp>
      <p:sp>
        <p:nvSpPr>
          <p:cNvPr id="283" name="Google Shape;283;g88dffad339_0_0"/>
          <p:cNvSpPr txBox="1"/>
          <p:nvPr>
            <p:ph type="title"/>
          </p:nvPr>
        </p:nvSpPr>
        <p:spPr>
          <a:xfrm>
            <a:off x="447793" y="130723"/>
            <a:ext cx="6096000" cy="3561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chemeClr val="dk1"/>
              </a:buClr>
              <a:buSzPts val="2400"/>
              <a:buFont typeface="Raleway"/>
              <a:buNone/>
            </a:pPr>
            <a:r>
              <a:rPr lang="es"/>
              <a:t>¿Cómo representar la forma de la Tierra?</a:t>
            </a:r>
            <a:endParaRPr b="1" i="0" sz="2400" u="none" cap="none" strike="noStrike">
              <a:solidFill>
                <a:schemeClr val="dk1"/>
              </a:solidFill>
              <a:latin typeface="Raleway"/>
              <a:ea typeface="Raleway"/>
              <a:cs typeface="Raleway"/>
              <a:sym typeface="Raleway"/>
            </a:endParaRPr>
          </a:p>
        </p:txBody>
      </p:sp>
      <p:sp>
        <p:nvSpPr>
          <p:cNvPr id="284" name="Google Shape;284;g88dffad339_0_0"/>
          <p:cNvSpPr txBox="1"/>
          <p:nvPr>
            <p:ph idx="12" type="sldNum"/>
          </p:nvPr>
        </p:nvSpPr>
        <p:spPr>
          <a:xfrm>
            <a:off x="6553200" y="4723820"/>
            <a:ext cx="2133600" cy="2739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s"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pic>
        <p:nvPicPr>
          <p:cNvPr id="285" name="Google Shape;285;g88dffad339_0_0"/>
          <p:cNvPicPr preferRelativeResize="0"/>
          <p:nvPr/>
        </p:nvPicPr>
        <p:blipFill>
          <a:blip r:embed="rId3">
            <a:alphaModFix/>
          </a:blip>
          <a:stretch>
            <a:fillRect/>
          </a:stretch>
        </p:blipFill>
        <p:spPr>
          <a:xfrm>
            <a:off x="3770400" y="582199"/>
            <a:ext cx="4077632" cy="4057226"/>
          </a:xfrm>
          <a:prstGeom prst="rect">
            <a:avLst/>
          </a:prstGeom>
          <a:noFill/>
          <a:ln>
            <a:noFill/>
          </a:ln>
        </p:spPr>
      </p:pic>
      <p:sp>
        <p:nvSpPr>
          <p:cNvPr id="286" name="Google Shape;286;g88dffad339_0_0"/>
          <p:cNvSpPr txBox="1"/>
          <p:nvPr/>
        </p:nvSpPr>
        <p:spPr>
          <a:xfrm>
            <a:off x="3988000" y="4585375"/>
            <a:ext cx="3443700" cy="55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950">
                <a:solidFill>
                  <a:srgbClr val="202122"/>
                </a:solidFill>
                <a:highlight>
                  <a:srgbClr val="F8F9FA"/>
                </a:highlight>
              </a:rPr>
              <a:t>Mapa del Mundo realizado por Fra Mauro, año 1459.</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0" name="Shape 290"/>
        <p:cNvGrpSpPr/>
        <p:nvPr/>
      </p:nvGrpSpPr>
      <p:grpSpPr>
        <a:xfrm>
          <a:off x="0" y="0"/>
          <a:ext cx="0" cy="0"/>
          <a:chOff x="0" y="0"/>
          <a:chExt cx="0" cy="0"/>
        </a:xfrm>
      </p:grpSpPr>
      <p:sp>
        <p:nvSpPr>
          <p:cNvPr id="291" name="Google Shape;291;g88dffad339_0_8"/>
          <p:cNvSpPr txBox="1"/>
          <p:nvPr/>
        </p:nvSpPr>
        <p:spPr>
          <a:xfrm>
            <a:off x="326575" y="655025"/>
            <a:ext cx="3106500" cy="4342800"/>
          </a:xfrm>
          <a:prstGeom prst="rect">
            <a:avLst/>
          </a:prstGeom>
          <a:noFill/>
          <a:ln>
            <a:noFill/>
          </a:ln>
        </p:spPr>
        <p:txBody>
          <a:bodyPr anchorCtr="0" anchor="t" bIns="45700" lIns="91425" spcFirstLastPara="1" rIns="91425" wrap="square" tIns="45700">
            <a:noAutofit/>
          </a:bodyPr>
          <a:lstStyle/>
          <a:p>
            <a:pPr indent="-285750" lvl="0" marL="285750" marR="0" rtl="0" algn="just">
              <a:lnSpc>
                <a:spcPct val="115000"/>
              </a:lnSpc>
              <a:spcBef>
                <a:spcPts val="1000"/>
              </a:spcBef>
              <a:spcAft>
                <a:spcPts val="0"/>
              </a:spcAft>
              <a:buClr>
                <a:schemeClr val="dk1"/>
              </a:buClr>
              <a:buSzPts val="1800"/>
              <a:buFont typeface="Raleway"/>
              <a:buChar char="–"/>
            </a:pPr>
            <a:r>
              <a:rPr lang="es" sz="1800">
                <a:solidFill>
                  <a:schemeClr val="dk1"/>
                </a:solidFill>
                <a:latin typeface="Raleway"/>
                <a:ea typeface="Raleway"/>
                <a:cs typeface="Raleway"/>
                <a:sym typeface="Raleway"/>
              </a:rPr>
              <a:t>Toda representación de la realidad lleva consigo cierto error. </a:t>
            </a:r>
            <a:endParaRPr sz="1800">
              <a:solidFill>
                <a:schemeClr val="dk1"/>
              </a:solidFill>
              <a:latin typeface="Raleway"/>
              <a:ea typeface="Raleway"/>
              <a:cs typeface="Raleway"/>
              <a:sym typeface="Raleway"/>
            </a:endParaRPr>
          </a:p>
          <a:p>
            <a:pPr indent="-285750" lvl="0" marL="285750" marR="0" rtl="0" algn="just">
              <a:lnSpc>
                <a:spcPct val="115000"/>
              </a:lnSpc>
              <a:spcBef>
                <a:spcPts val="1000"/>
              </a:spcBef>
              <a:spcAft>
                <a:spcPts val="0"/>
              </a:spcAft>
              <a:buClr>
                <a:schemeClr val="dk1"/>
              </a:buClr>
              <a:buSzPts val="1800"/>
              <a:buFont typeface="Raleway"/>
              <a:buChar char="–"/>
            </a:pPr>
            <a:r>
              <a:rPr lang="es" sz="1800">
                <a:solidFill>
                  <a:schemeClr val="dk1"/>
                </a:solidFill>
                <a:latin typeface="Raleway"/>
                <a:ea typeface="Raleway"/>
                <a:cs typeface="Raleway"/>
                <a:sym typeface="Raleway"/>
              </a:rPr>
              <a:t>A veces menos...</a:t>
            </a:r>
            <a:endParaRPr sz="1800">
              <a:solidFill>
                <a:schemeClr val="dk1"/>
              </a:solidFill>
              <a:latin typeface="Raleway"/>
              <a:ea typeface="Raleway"/>
              <a:cs typeface="Raleway"/>
              <a:sym typeface="Raleway"/>
            </a:endParaRPr>
          </a:p>
        </p:txBody>
      </p:sp>
      <p:sp>
        <p:nvSpPr>
          <p:cNvPr id="292" name="Google Shape;292;g88dffad339_0_8"/>
          <p:cNvSpPr txBox="1"/>
          <p:nvPr>
            <p:ph type="title"/>
          </p:nvPr>
        </p:nvSpPr>
        <p:spPr>
          <a:xfrm>
            <a:off x="447793" y="130723"/>
            <a:ext cx="6096000" cy="3561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chemeClr val="dk1"/>
              </a:buClr>
              <a:buSzPts val="2400"/>
              <a:buFont typeface="Raleway"/>
              <a:buNone/>
            </a:pPr>
            <a:r>
              <a:rPr lang="es"/>
              <a:t>¿Cómo representar la forma de la Tierra?</a:t>
            </a:r>
            <a:endParaRPr b="1" i="0" sz="2400" u="none" cap="none" strike="noStrike">
              <a:solidFill>
                <a:schemeClr val="dk1"/>
              </a:solidFill>
              <a:latin typeface="Raleway"/>
              <a:ea typeface="Raleway"/>
              <a:cs typeface="Raleway"/>
              <a:sym typeface="Raleway"/>
            </a:endParaRPr>
          </a:p>
        </p:txBody>
      </p:sp>
      <p:sp>
        <p:nvSpPr>
          <p:cNvPr id="293" name="Google Shape;293;g88dffad339_0_8"/>
          <p:cNvSpPr txBox="1"/>
          <p:nvPr>
            <p:ph idx="12" type="sldNum"/>
          </p:nvPr>
        </p:nvSpPr>
        <p:spPr>
          <a:xfrm>
            <a:off x="6553200" y="4723820"/>
            <a:ext cx="2133600" cy="2739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s"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sp>
        <p:nvSpPr>
          <p:cNvPr id="294" name="Google Shape;294;g88dffad339_0_8"/>
          <p:cNvSpPr txBox="1"/>
          <p:nvPr/>
        </p:nvSpPr>
        <p:spPr>
          <a:xfrm>
            <a:off x="5241588" y="4446925"/>
            <a:ext cx="1343700" cy="55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950">
                <a:solidFill>
                  <a:srgbClr val="202122"/>
                </a:solidFill>
                <a:highlight>
                  <a:srgbClr val="F8F9FA"/>
                </a:highlight>
              </a:rPr>
              <a:t>Geodesia teórica</a:t>
            </a:r>
            <a:endParaRPr/>
          </a:p>
        </p:txBody>
      </p:sp>
      <p:pic>
        <p:nvPicPr>
          <p:cNvPr id="295" name="Google Shape;295;g88dffad339_0_8"/>
          <p:cNvPicPr preferRelativeResize="0"/>
          <p:nvPr/>
        </p:nvPicPr>
        <p:blipFill>
          <a:blip r:embed="rId3">
            <a:alphaModFix/>
          </a:blip>
          <a:stretch>
            <a:fillRect/>
          </a:stretch>
        </p:blipFill>
        <p:spPr>
          <a:xfrm>
            <a:off x="3433075" y="1204515"/>
            <a:ext cx="4960725" cy="306148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9" name="Shape 299"/>
        <p:cNvGrpSpPr/>
        <p:nvPr/>
      </p:nvGrpSpPr>
      <p:grpSpPr>
        <a:xfrm>
          <a:off x="0" y="0"/>
          <a:ext cx="0" cy="0"/>
          <a:chOff x="0" y="0"/>
          <a:chExt cx="0" cy="0"/>
        </a:xfrm>
      </p:grpSpPr>
      <p:sp>
        <p:nvSpPr>
          <p:cNvPr id="300" name="Google Shape;300;g88dffad339_0_24"/>
          <p:cNvSpPr txBox="1"/>
          <p:nvPr/>
        </p:nvSpPr>
        <p:spPr>
          <a:xfrm>
            <a:off x="326575" y="655025"/>
            <a:ext cx="7620600" cy="747600"/>
          </a:xfrm>
          <a:prstGeom prst="rect">
            <a:avLst/>
          </a:prstGeom>
          <a:noFill/>
          <a:ln>
            <a:noFill/>
          </a:ln>
        </p:spPr>
        <p:txBody>
          <a:bodyPr anchorCtr="0" anchor="t" bIns="45700" lIns="91425" spcFirstLastPara="1" rIns="91425" wrap="square" tIns="45700">
            <a:noAutofit/>
          </a:bodyPr>
          <a:lstStyle/>
          <a:p>
            <a:pPr indent="0" lvl="0" marL="0" marR="0" rtl="0" algn="just">
              <a:lnSpc>
                <a:spcPct val="115000"/>
              </a:lnSpc>
              <a:spcBef>
                <a:spcPts val="1000"/>
              </a:spcBef>
              <a:spcAft>
                <a:spcPts val="0"/>
              </a:spcAft>
              <a:buNone/>
            </a:pPr>
            <a:r>
              <a:t/>
            </a:r>
            <a:endParaRPr sz="1800">
              <a:solidFill>
                <a:schemeClr val="dk1"/>
              </a:solidFill>
              <a:latin typeface="Raleway"/>
              <a:ea typeface="Raleway"/>
              <a:cs typeface="Raleway"/>
              <a:sym typeface="Raleway"/>
            </a:endParaRPr>
          </a:p>
        </p:txBody>
      </p:sp>
      <p:sp>
        <p:nvSpPr>
          <p:cNvPr id="301" name="Google Shape;301;g88dffad339_0_24"/>
          <p:cNvSpPr txBox="1"/>
          <p:nvPr>
            <p:ph type="title"/>
          </p:nvPr>
        </p:nvSpPr>
        <p:spPr>
          <a:xfrm>
            <a:off x="447793" y="130723"/>
            <a:ext cx="6096000" cy="3561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chemeClr val="dk1"/>
              </a:buClr>
              <a:buSzPts val="2400"/>
              <a:buFont typeface="Raleway"/>
              <a:buNone/>
            </a:pPr>
            <a:r>
              <a:rPr lang="es"/>
              <a:t>Simplificando la superficie</a:t>
            </a:r>
            <a:endParaRPr b="1" i="0" sz="2400" u="none" cap="none" strike="noStrike">
              <a:solidFill>
                <a:schemeClr val="dk1"/>
              </a:solidFill>
              <a:latin typeface="Raleway"/>
              <a:ea typeface="Raleway"/>
              <a:cs typeface="Raleway"/>
              <a:sym typeface="Raleway"/>
            </a:endParaRPr>
          </a:p>
        </p:txBody>
      </p:sp>
      <p:sp>
        <p:nvSpPr>
          <p:cNvPr id="302" name="Google Shape;302;g88dffad339_0_24"/>
          <p:cNvSpPr txBox="1"/>
          <p:nvPr>
            <p:ph idx="12" type="sldNum"/>
          </p:nvPr>
        </p:nvSpPr>
        <p:spPr>
          <a:xfrm>
            <a:off x="6553200" y="4723820"/>
            <a:ext cx="2133600" cy="2739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s"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pic>
        <p:nvPicPr>
          <p:cNvPr id="303" name="Google Shape;303;g88dffad339_0_24"/>
          <p:cNvPicPr preferRelativeResize="0"/>
          <p:nvPr/>
        </p:nvPicPr>
        <p:blipFill rotWithShape="1">
          <a:blip r:embed="rId3">
            <a:alphaModFix/>
          </a:blip>
          <a:srcRect b="29118" l="0" r="0" t="0"/>
          <a:stretch/>
        </p:blipFill>
        <p:spPr>
          <a:xfrm>
            <a:off x="859650" y="1124650"/>
            <a:ext cx="7424725" cy="1792350"/>
          </a:xfrm>
          <a:prstGeom prst="rect">
            <a:avLst/>
          </a:prstGeom>
          <a:noFill/>
          <a:ln>
            <a:noFill/>
          </a:ln>
        </p:spPr>
      </p:pic>
      <p:sp>
        <p:nvSpPr>
          <p:cNvPr id="304" name="Google Shape;304;g88dffad339_0_24"/>
          <p:cNvSpPr txBox="1"/>
          <p:nvPr/>
        </p:nvSpPr>
        <p:spPr>
          <a:xfrm>
            <a:off x="1727425" y="2917000"/>
            <a:ext cx="1101300" cy="57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
                <a:latin typeface="Raleway"/>
                <a:ea typeface="Raleway"/>
                <a:cs typeface="Raleway"/>
                <a:sym typeface="Raleway"/>
              </a:rPr>
              <a:t>superficie terrestre</a:t>
            </a:r>
            <a:endParaRPr b="1">
              <a:latin typeface="Raleway"/>
              <a:ea typeface="Raleway"/>
              <a:cs typeface="Raleway"/>
              <a:sym typeface="Raleway"/>
            </a:endParaRPr>
          </a:p>
        </p:txBody>
      </p:sp>
      <p:sp>
        <p:nvSpPr>
          <p:cNvPr id="305" name="Google Shape;305;g88dffad339_0_24"/>
          <p:cNvSpPr txBox="1"/>
          <p:nvPr/>
        </p:nvSpPr>
        <p:spPr>
          <a:xfrm>
            <a:off x="6456200" y="2917000"/>
            <a:ext cx="913500" cy="57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
                <a:latin typeface="Raleway"/>
                <a:ea typeface="Raleway"/>
                <a:cs typeface="Raleway"/>
                <a:sym typeface="Raleway"/>
              </a:rPr>
              <a:t>esfera</a:t>
            </a:r>
            <a:endParaRPr b="1">
              <a:latin typeface="Raleway"/>
              <a:ea typeface="Raleway"/>
              <a:cs typeface="Raleway"/>
              <a:sym typeface="Raleway"/>
            </a:endParaRPr>
          </a:p>
        </p:txBody>
      </p:sp>
      <p:sp>
        <p:nvSpPr>
          <p:cNvPr id="306" name="Google Shape;306;g88dffad339_0_24"/>
          <p:cNvSpPr txBox="1"/>
          <p:nvPr/>
        </p:nvSpPr>
        <p:spPr>
          <a:xfrm>
            <a:off x="4963375" y="2917000"/>
            <a:ext cx="913500" cy="57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
                <a:latin typeface="Raleway"/>
                <a:ea typeface="Raleway"/>
                <a:cs typeface="Raleway"/>
                <a:sym typeface="Raleway"/>
              </a:rPr>
              <a:t>elipse</a:t>
            </a:r>
            <a:endParaRPr b="1">
              <a:latin typeface="Raleway"/>
              <a:ea typeface="Raleway"/>
              <a:cs typeface="Raleway"/>
              <a:sym typeface="Raleway"/>
            </a:endParaRPr>
          </a:p>
        </p:txBody>
      </p:sp>
      <p:sp>
        <p:nvSpPr>
          <p:cNvPr id="307" name="Google Shape;307;g88dffad339_0_24"/>
          <p:cNvSpPr txBox="1"/>
          <p:nvPr/>
        </p:nvSpPr>
        <p:spPr>
          <a:xfrm>
            <a:off x="3398575" y="2917000"/>
            <a:ext cx="913500" cy="57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
                <a:latin typeface="Raleway"/>
                <a:ea typeface="Raleway"/>
                <a:cs typeface="Raleway"/>
                <a:sym typeface="Raleway"/>
              </a:rPr>
              <a:t>geoide</a:t>
            </a:r>
            <a:endParaRPr b="1">
              <a:latin typeface="Raleway"/>
              <a:ea typeface="Raleway"/>
              <a:cs typeface="Raleway"/>
              <a:sym typeface="Raleway"/>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1" name="Shape 311"/>
        <p:cNvGrpSpPr/>
        <p:nvPr/>
      </p:nvGrpSpPr>
      <p:grpSpPr>
        <a:xfrm>
          <a:off x="0" y="0"/>
          <a:ext cx="0" cy="0"/>
          <a:chOff x="0" y="0"/>
          <a:chExt cx="0" cy="0"/>
        </a:xfrm>
      </p:grpSpPr>
      <p:sp>
        <p:nvSpPr>
          <p:cNvPr id="312" name="Google Shape;312;g88dffad339_0_33"/>
          <p:cNvSpPr txBox="1"/>
          <p:nvPr/>
        </p:nvSpPr>
        <p:spPr>
          <a:xfrm>
            <a:off x="326575" y="655025"/>
            <a:ext cx="7620600" cy="747600"/>
          </a:xfrm>
          <a:prstGeom prst="rect">
            <a:avLst/>
          </a:prstGeom>
          <a:noFill/>
          <a:ln>
            <a:noFill/>
          </a:ln>
        </p:spPr>
        <p:txBody>
          <a:bodyPr anchorCtr="0" anchor="t" bIns="45700" lIns="91425" spcFirstLastPara="1" rIns="91425" wrap="square" tIns="45700">
            <a:noAutofit/>
          </a:bodyPr>
          <a:lstStyle/>
          <a:p>
            <a:pPr indent="0" lvl="0" marL="0" marR="0" rtl="0" algn="just">
              <a:lnSpc>
                <a:spcPct val="115000"/>
              </a:lnSpc>
              <a:spcBef>
                <a:spcPts val="1000"/>
              </a:spcBef>
              <a:spcAft>
                <a:spcPts val="0"/>
              </a:spcAft>
              <a:buNone/>
            </a:pPr>
            <a:r>
              <a:t/>
            </a:r>
            <a:endParaRPr sz="1800">
              <a:solidFill>
                <a:schemeClr val="dk1"/>
              </a:solidFill>
              <a:latin typeface="Raleway"/>
              <a:ea typeface="Raleway"/>
              <a:cs typeface="Raleway"/>
              <a:sym typeface="Raleway"/>
            </a:endParaRPr>
          </a:p>
        </p:txBody>
      </p:sp>
      <p:sp>
        <p:nvSpPr>
          <p:cNvPr id="313" name="Google Shape;313;g88dffad339_0_33"/>
          <p:cNvSpPr txBox="1"/>
          <p:nvPr>
            <p:ph type="title"/>
          </p:nvPr>
        </p:nvSpPr>
        <p:spPr>
          <a:xfrm>
            <a:off x="447793" y="130723"/>
            <a:ext cx="6096000" cy="3561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chemeClr val="dk1"/>
              </a:buClr>
              <a:buSzPts val="2400"/>
              <a:buFont typeface="Raleway"/>
              <a:buNone/>
            </a:pPr>
            <a:r>
              <a:rPr lang="es"/>
              <a:t>Geoide y elipsoide</a:t>
            </a:r>
            <a:endParaRPr b="1" i="0" sz="2400" u="none" cap="none" strike="noStrike">
              <a:solidFill>
                <a:schemeClr val="dk1"/>
              </a:solidFill>
              <a:latin typeface="Raleway"/>
              <a:ea typeface="Raleway"/>
              <a:cs typeface="Raleway"/>
              <a:sym typeface="Raleway"/>
            </a:endParaRPr>
          </a:p>
        </p:txBody>
      </p:sp>
      <p:sp>
        <p:nvSpPr>
          <p:cNvPr id="314" name="Google Shape;314;g88dffad339_0_33"/>
          <p:cNvSpPr txBox="1"/>
          <p:nvPr>
            <p:ph idx="12" type="sldNum"/>
          </p:nvPr>
        </p:nvSpPr>
        <p:spPr>
          <a:xfrm>
            <a:off x="6553200" y="4723820"/>
            <a:ext cx="2133600" cy="2739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s"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pic>
        <p:nvPicPr>
          <p:cNvPr id="315" name="Google Shape;315;g88dffad339_0_33"/>
          <p:cNvPicPr preferRelativeResize="0"/>
          <p:nvPr/>
        </p:nvPicPr>
        <p:blipFill>
          <a:blip r:embed="rId3">
            <a:alphaModFix/>
          </a:blip>
          <a:stretch>
            <a:fillRect/>
          </a:stretch>
        </p:blipFill>
        <p:spPr>
          <a:xfrm>
            <a:off x="3368650" y="1329913"/>
            <a:ext cx="5198175" cy="3301725"/>
          </a:xfrm>
          <a:prstGeom prst="rect">
            <a:avLst/>
          </a:prstGeom>
          <a:noFill/>
          <a:ln>
            <a:noFill/>
          </a:ln>
        </p:spPr>
      </p:pic>
      <p:sp>
        <p:nvSpPr>
          <p:cNvPr id="316" name="Google Shape;316;g88dffad339_0_33"/>
          <p:cNvSpPr txBox="1"/>
          <p:nvPr/>
        </p:nvSpPr>
        <p:spPr>
          <a:xfrm>
            <a:off x="326575" y="655025"/>
            <a:ext cx="3106500" cy="4342800"/>
          </a:xfrm>
          <a:prstGeom prst="rect">
            <a:avLst/>
          </a:prstGeom>
          <a:noFill/>
          <a:ln>
            <a:noFill/>
          </a:ln>
        </p:spPr>
        <p:txBody>
          <a:bodyPr anchorCtr="0" anchor="t" bIns="45700" lIns="91425" spcFirstLastPara="1" rIns="91425" wrap="square" tIns="45700">
            <a:noAutofit/>
          </a:bodyPr>
          <a:lstStyle/>
          <a:p>
            <a:pPr indent="-285750" lvl="0" marL="285750" marR="0" rtl="0" algn="just">
              <a:lnSpc>
                <a:spcPct val="115000"/>
              </a:lnSpc>
              <a:spcBef>
                <a:spcPts val="1000"/>
              </a:spcBef>
              <a:spcAft>
                <a:spcPts val="0"/>
              </a:spcAft>
              <a:buClr>
                <a:schemeClr val="dk1"/>
              </a:buClr>
              <a:buSzPts val="1800"/>
              <a:buFont typeface="Raleway"/>
              <a:buChar char="–"/>
            </a:pPr>
            <a:r>
              <a:rPr lang="es" sz="1800">
                <a:solidFill>
                  <a:schemeClr val="dk1"/>
                </a:solidFill>
                <a:latin typeface="Raleway"/>
                <a:ea typeface="Raleway"/>
                <a:cs typeface="Raleway"/>
                <a:sym typeface="Raleway"/>
              </a:rPr>
              <a:t>El geoide es la superficie teórica de la tierra que une todos los puntos que tienen igual gravedad.</a:t>
            </a:r>
            <a:endParaRPr sz="1800">
              <a:solidFill>
                <a:schemeClr val="dk1"/>
              </a:solidFill>
              <a:latin typeface="Raleway"/>
              <a:ea typeface="Raleway"/>
              <a:cs typeface="Raleway"/>
              <a:sym typeface="Raleway"/>
            </a:endParaRPr>
          </a:p>
          <a:p>
            <a:pPr indent="-285750" lvl="0" marL="285750" marR="0" rtl="0" algn="just">
              <a:lnSpc>
                <a:spcPct val="115000"/>
              </a:lnSpc>
              <a:spcBef>
                <a:spcPts val="1000"/>
              </a:spcBef>
              <a:spcAft>
                <a:spcPts val="0"/>
              </a:spcAft>
              <a:buClr>
                <a:schemeClr val="dk1"/>
              </a:buClr>
              <a:buSzPts val="1800"/>
              <a:buFont typeface="Raleway"/>
              <a:buChar char="–"/>
            </a:pPr>
            <a:r>
              <a:rPr lang="es" sz="1800">
                <a:solidFill>
                  <a:schemeClr val="dk1"/>
                </a:solidFill>
                <a:latin typeface="Raleway"/>
                <a:ea typeface="Raleway"/>
                <a:cs typeface="Raleway"/>
                <a:sym typeface="Raleway"/>
              </a:rPr>
              <a:t>El elipsoide es una representación para aproximar el geoide y medir una posición.</a:t>
            </a:r>
            <a:endParaRPr sz="1800">
              <a:solidFill>
                <a:schemeClr val="dk1"/>
              </a:solidFill>
              <a:latin typeface="Raleway"/>
              <a:ea typeface="Raleway"/>
              <a:cs typeface="Raleway"/>
              <a:sym typeface="Raleway"/>
            </a:endParaRPr>
          </a:p>
          <a:p>
            <a:pPr indent="0" lvl="0" marL="457200" marR="0" rtl="0" algn="just">
              <a:lnSpc>
                <a:spcPct val="115000"/>
              </a:lnSpc>
              <a:spcBef>
                <a:spcPts val="1000"/>
              </a:spcBef>
              <a:spcAft>
                <a:spcPts val="0"/>
              </a:spcAft>
              <a:buNone/>
            </a:pPr>
            <a:r>
              <a:t/>
            </a:r>
            <a:endParaRPr sz="1800">
              <a:solidFill>
                <a:schemeClr val="dk1"/>
              </a:solidFill>
              <a:latin typeface="Raleway"/>
              <a:ea typeface="Raleway"/>
              <a:cs typeface="Raleway"/>
              <a:sym typeface="Raleway"/>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0" name="Shape 320"/>
        <p:cNvGrpSpPr/>
        <p:nvPr/>
      </p:nvGrpSpPr>
      <p:grpSpPr>
        <a:xfrm>
          <a:off x="0" y="0"/>
          <a:ext cx="0" cy="0"/>
          <a:chOff x="0" y="0"/>
          <a:chExt cx="0" cy="0"/>
        </a:xfrm>
      </p:grpSpPr>
      <p:sp>
        <p:nvSpPr>
          <p:cNvPr id="321" name="Google Shape;321;g88dffad339_0_45"/>
          <p:cNvSpPr txBox="1"/>
          <p:nvPr/>
        </p:nvSpPr>
        <p:spPr>
          <a:xfrm>
            <a:off x="326575" y="655025"/>
            <a:ext cx="7620600" cy="747600"/>
          </a:xfrm>
          <a:prstGeom prst="rect">
            <a:avLst/>
          </a:prstGeom>
          <a:noFill/>
          <a:ln>
            <a:noFill/>
          </a:ln>
        </p:spPr>
        <p:txBody>
          <a:bodyPr anchorCtr="0" anchor="t" bIns="45700" lIns="91425" spcFirstLastPara="1" rIns="91425" wrap="square" tIns="45700">
            <a:noAutofit/>
          </a:bodyPr>
          <a:lstStyle/>
          <a:p>
            <a:pPr indent="0" lvl="0" marL="0" marR="0" rtl="0" algn="just">
              <a:lnSpc>
                <a:spcPct val="115000"/>
              </a:lnSpc>
              <a:spcBef>
                <a:spcPts val="1000"/>
              </a:spcBef>
              <a:spcAft>
                <a:spcPts val="0"/>
              </a:spcAft>
              <a:buNone/>
            </a:pPr>
            <a:r>
              <a:t/>
            </a:r>
            <a:endParaRPr sz="1800">
              <a:solidFill>
                <a:schemeClr val="dk1"/>
              </a:solidFill>
              <a:latin typeface="Raleway"/>
              <a:ea typeface="Raleway"/>
              <a:cs typeface="Raleway"/>
              <a:sym typeface="Raleway"/>
            </a:endParaRPr>
          </a:p>
        </p:txBody>
      </p:sp>
      <p:sp>
        <p:nvSpPr>
          <p:cNvPr id="322" name="Google Shape;322;g88dffad339_0_45"/>
          <p:cNvSpPr txBox="1"/>
          <p:nvPr>
            <p:ph type="title"/>
          </p:nvPr>
        </p:nvSpPr>
        <p:spPr>
          <a:xfrm>
            <a:off x="447793" y="130723"/>
            <a:ext cx="6096000" cy="3561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chemeClr val="dk1"/>
              </a:buClr>
              <a:buSzPts val="2400"/>
              <a:buFont typeface="Raleway"/>
              <a:buNone/>
            </a:pPr>
            <a:r>
              <a:rPr lang="es"/>
              <a:t>Elipsoide</a:t>
            </a:r>
            <a:endParaRPr b="1" i="0" sz="2400" u="none" cap="none" strike="noStrike">
              <a:solidFill>
                <a:schemeClr val="dk1"/>
              </a:solidFill>
              <a:latin typeface="Raleway"/>
              <a:ea typeface="Raleway"/>
              <a:cs typeface="Raleway"/>
              <a:sym typeface="Raleway"/>
            </a:endParaRPr>
          </a:p>
        </p:txBody>
      </p:sp>
      <p:sp>
        <p:nvSpPr>
          <p:cNvPr id="323" name="Google Shape;323;g88dffad339_0_45"/>
          <p:cNvSpPr txBox="1"/>
          <p:nvPr>
            <p:ph idx="12" type="sldNum"/>
          </p:nvPr>
        </p:nvSpPr>
        <p:spPr>
          <a:xfrm>
            <a:off x="6553200" y="4723820"/>
            <a:ext cx="2133600" cy="2739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s"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pic>
        <p:nvPicPr>
          <p:cNvPr id="324" name="Google Shape;324;g88dffad339_0_45"/>
          <p:cNvPicPr preferRelativeResize="0"/>
          <p:nvPr/>
        </p:nvPicPr>
        <p:blipFill rotWithShape="1">
          <a:blip r:embed="rId3">
            <a:alphaModFix/>
          </a:blip>
          <a:srcRect b="0" l="79" r="89" t="0"/>
          <a:stretch/>
        </p:blipFill>
        <p:spPr>
          <a:xfrm>
            <a:off x="3415027" y="792012"/>
            <a:ext cx="5107949" cy="3626624"/>
          </a:xfrm>
          <a:prstGeom prst="rect">
            <a:avLst/>
          </a:prstGeom>
          <a:noFill/>
          <a:ln>
            <a:noFill/>
          </a:ln>
        </p:spPr>
      </p:pic>
      <p:sp>
        <p:nvSpPr>
          <p:cNvPr id="325" name="Google Shape;325;g88dffad339_0_45"/>
          <p:cNvSpPr txBox="1"/>
          <p:nvPr/>
        </p:nvSpPr>
        <p:spPr>
          <a:xfrm>
            <a:off x="326575" y="655025"/>
            <a:ext cx="3106500" cy="4342800"/>
          </a:xfrm>
          <a:prstGeom prst="rect">
            <a:avLst/>
          </a:prstGeom>
          <a:noFill/>
          <a:ln>
            <a:noFill/>
          </a:ln>
        </p:spPr>
        <p:txBody>
          <a:bodyPr anchorCtr="0" anchor="t" bIns="45700" lIns="91425" spcFirstLastPara="1" rIns="91425" wrap="square" tIns="45700">
            <a:noAutofit/>
          </a:bodyPr>
          <a:lstStyle/>
          <a:p>
            <a:pPr indent="0" lvl="0" marL="0" marR="0" rtl="0" algn="just">
              <a:lnSpc>
                <a:spcPct val="115000"/>
              </a:lnSpc>
              <a:spcBef>
                <a:spcPts val="1000"/>
              </a:spcBef>
              <a:spcAft>
                <a:spcPts val="0"/>
              </a:spcAft>
              <a:buNone/>
            </a:pPr>
            <a:r>
              <a:rPr lang="es" sz="1800">
                <a:solidFill>
                  <a:schemeClr val="dk1"/>
                </a:solidFill>
                <a:latin typeface="Raleway"/>
                <a:ea typeface="Raleway"/>
                <a:cs typeface="Raleway"/>
                <a:sym typeface="Raleway"/>
              </a:rPr>
              <a:t>Los elipsoides se definen por:</a:t>
            </a:r>
            <a:endParaRPr sz="1800">
              <a:solidFill>
                <a:schemeClr val="dk1"/>
              </a:solidFill>
              <a:latin typeface="Raleway"/>
              <a:ea typeface="Raleway"/>
              <a:cs typeface="Raleway"/>
              <a:sym typeface="Raleway"/>
            </a:endParaRPr>
          </a:p>
          <a:p>
            <a:pPr indent="-342900" lvl="0" marL="457200" marR="0" rtl="0" algn="just">
              <a:lnSpc>
                <a:spcPct val="115000"/>
              </a:lnSpc>
              <a:spcBef>
                <a:spcPts val="1000"/>
              </a:spcBef>
              <a:spcAft>
                <a:spcPts val="0"/>
              </a:spcAft>
              <a:buClr>
                <a:schemeClr val="dk1"/>
              </a:buClr>
              <a:buSzPts val="1800"/>
              <a:buFont typeface="Raleway"/>
              <a:buChar char="-"/>
            </a:pPr>
            <a:r>
              <a:rPr lang="es" sz="1800">
                <a:solidFill>
                  <a:schemeClr val="dk1"/>
                </a:solidFill>
                <a:latin typeface="Raleway"/>
                <a:ea typeface="Raleway"/>
                <a:cs typeface="Raleway"/>
                <a:sym typeface="Raleway"/>
              </a:rPr>
              <a:t>Un </a:t>
            </a:r>
            <a:r>
              <a:rPr b="1" lang="es" sz="1800">
                <a:solidFill>
                  <a:schemeClr val="dk1"/>
                </a:solidFill>
                <a:latin typeface="Raleway"/>
                <a:ea typeface="Raleway"/>
                <a:cs typeface="Raleway"/>
                <a:sym typeface="Raleway"/>
              </a:rPr>
              <a:t>eje mayor</a:t>
            </a:r>
            <a:r>
              <a:rPr lang="es" sz="1800">
                <a:solidFill>
                  <a:schemeClr val="dk1"/>
                </a:solidFill>
                <a:latin typeface="Raleway"/>
                <a:ea typeface="Raleway"/>
                <a:cs typeface="Raleway"/>
                <a:sym typeface="Raleway"/>
              </a:rPr>
              <a:t> (a) a lo largo del ecuador y </a:t>
            </a:r>
            <a:r>
              <a:rPr b="1" lang="es" sz="1800">
                <a:solidFill>
                  <a:schemeClr val="dk1"/>
                </a:solidFill>
                <a:latin typeface="Raleway"/>
                <a:ea typeface="Raleway"/>
                <a:cs typeface="Raleway"/>
                <a:sym typeface="Raleway"/>
              </a:rPr>
              <a:t>eje menor</a:t>
            </a:r>
            <a:r>
              <a:rPr lang="es" sz="1800">
                <a:solidFill>
                  <a:schemeClr val="dk1"/>
                </a:solidFill>
                <a:latin typeface="Raleway"/>
                <a:ea typeface="Raleway"/>
                <a:cs typeface="Raleway"/>
                <a:sym typeface="Raleway"/>
              </a:rPr>
              <a:t> (b) conectando los polos.</a:t>
            </a:r>
            <a:endParaRPr sz="1800">
              <a:solidFill>
                <a:schemeClr val="dk1"/>
              </a:solidFill>
              <a:latin typeface="Raleway"/>
              <a:ea typeface="Raleway"/>
              <a:cs typeface="Raleway"/>
              <a:sym typeface="Raleway"/>
            </a:endParaRPr>
          </a:p>
          <a:p>
            <a:pPr indent="-285750" lvl="0" marL="285750" marR="0" rtl="0" algn="just">
              <a:lnSpc>
                <a:spcPct val="115000"/>
              </a:lnSpc>
              <a:spcBef>
                <a:spcPts val="1000"/>
              </a:spcBef>
              <a:spcAft>
                <a:spcPts val="0"/>
              </a:spcAft>
              <a:buClr>
                <a:schemeClr val="dk1"/>
              </a:buClr>
              <a:buSzPts val="1800"/>
              <a:buFont typeface="Raleway"/>
              <a:buChar char="–"/>
            </a:pPr>
            <a:r>
              <a:rPr b="1" lang="es" sz="1800">
                <a:solidFill>
                  <a:schemeClr val="dk1"/>
                </a:solidFill>
                <a:latin typeface="Raleway"/>
                <a:ea typeface="Raleway"/>
                <a:cs typeface="Raleway"/>
                <a:sym typeface="Raleway"/>
              </a:rPr>
              <a:t>Achatamiento</a:t>
            </a:r>
            <a:r>
              <a:rPr lang="es" sz="1800">
                <a:solidFill>
                  <a:schemeClr val="dk1"/>
                </a:solidFill>
                <a:latin typeface="Raleway"/>
                <a:ea typeface="Raleway"/>
                <a:cs typeface="Raleway"/>
                <a:sym typeface="Raleway"/>
              </a:rPr>
              <a:t>: (a − b)/a. Mide la diferencia entre dos ejes de un elipsoide.</a:t>
            </a:r>
            <a:endParaRPr sz="1800">
              <a:solidFill>
                <a:schemeClr val="dk1"/>
              </a:solidFill>
              <a:latin typeface="Raleway"/>
              <a:ea typeface="Raleway"/>
              <a:cs typeface="Raleway"/>
              <a:sym typeface="Raleway"/>
            </a:endParaRPr>
          </a:p>
          <a:p>
            <a:pPr indent="0" lvl="0" marL="457200" marR="0" rtl="0" algn="just">
              <a:lnSpc>
                <a:spcPct val="115000"/>
              </a:lnSpc>
              <a:spcBef>
                <a:spcPts val="1000"/>
              </a:spcBef>
              <a:spcAft>
                <a:spcPts val="0"/>
              </a:spcAft>
              <a:buNone/>
            </a:pPr>
            <a:r>
              <a:t/>
            </a:r>
            <a:endParaRPr sz="1800">
              <a:solidFill>
                <a:schemeClr val="dk1"/>
              </a:solidFill>
              <a:latin typeface="Raleway"/>
              <a:ea typeface="Raleway"/>
              <a:cs typeface="Raleway"/>
              <a:sym typeface="Raleway"/>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9" name="Shape 329"/>
        <p:cNvGrpSpPr/>
        <p:nvPr/>
      </p:nvGrpSpPr>
      <p:grpSpPr>
        <a:xfrm>
          <a:off x="0" y="0"/>
          <a:ext cx="0" cy="0"/>
          <a:chOff x="0" y="0"/>
          <a:chExt cx="0" cy="0"/>
        </a:xfrm>
      </p:grpSpPr>
      <p:sp>
        <p:nvSpPr>
          <p:cNvPr id="330" name="Google Shape;330;g88dffad339_0_64"/>
          <p:cNvSpPr txBox="1"/>
          <p:nvPr/>
        </p:nvSpPr>
        <p:spPr>
          <a:xfrm>
            <a:off x="326575" y="655025"/>
            <a:ext cx="7620600" cy="747600"/>
          </a:xfrm>
          <a:prstGeom prst="rect">
            <a:avLst/>
          </a:prstGeom>
          <a:noFill/>
          <a:ln>
            <a:noFill/>
          </a:ln>
        </p:spPr>
        <p:txBody>
          <a:bodyPr anchorCtr="0" anchor="t" bIns="45700" lIns="91425" spcFirstLastPara="1" rIns="91425" wrap="square" tIns="45700">
            <a:noAutofit/>
          </a:bodyPr>
          <a:lstStyle/>
          <a:p>
            <a:pPr indent="0" lvl="0" marL="0" marR="0" rtl="0" algn="just">
              <a:lnSpc>
                <a:spcPct val="115000"/>
              </a:lnSpc>
              <a:spcBef>
                <a:spcPts val="1000"/>
              </a:spcBef>
              <a:spcAft>
                <a:spcPts val="0"/>
              </a:spcAft>
              <a:buNone/>
            </a:pPr>
            <a:r>
              <a:t/>
            </a:r>
            <a:endParaRPr sz="1800">
              <a:solidFill>
                <a:schemeClr val="dk1"/>
              </a:solidFill>
              <a:latin typeface="Raleway"/>
              <a:ea typeface="Raleway"/>
              <a:cs typeface="Raleway"/>
              <a:sym typeface="Raleway"/>
            </a:endParaRPr>
          </a:p>
        </p:txBody>
      </p:sp>
      <p:sp>
        <p:nvSpPr>
          <p:cNvPr id="331" name="Google Shape;331;g88dffad339_0_64"/>
          <p:cNvSpPr txBox="1"/>
          <p:nvPr>
            <p:ph type="title"/>
          </p:nvPr>
        </p:nvSpPr>
        <p:spPr>
          <a:xfrm>
            <a:off x="447793" y="130723"/>
            <a:ext cx="6096000" cy="3561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chemeClr val="dk1"/>
              </a:buClr>
              <a:buSzPts val="2400"/>
              <a:buFont typeface="Raleway"/>
              <a:buNone/>
            </a:pPr>
            <a:r>
              <a:rPr lang="es"/>
              <a:t>Datum</a:t>
            </a:r>
            <a:endParaRPr b="1" i="0" sz="2400" u="none" cap="none" strike="noStrike">
              <a:solidFill>
                <a:schemeClr val="dk1"/>
              </a:solidFill>
              <a:latin typeface="Raleway"/>
              <a:ea typeface="Raleway"/>
              <a:cs typeface="Raleway"/>
              <a:sym typeface="Raleway"/>
            </a:endParaRPr>
          </a:p>
        </p:txBody>
      </p:sp>
      <p:sp>
        <p:nvSpPr>
          <p:cNvPr id="332" name="Google Shape;332;g88dffad339_0_64"/>
          <p:cNvSpPr txBox="1"/>
          <p:nvPr>
            <p:ph idx="12" type="sldNum"/>
          </p:nvPr>
        </p:nvSpPr>
        <p:spPr>
          <a:xfrm>
            <a:off x="6553200" y="4723820"/>
            <a:ext cx="2133600" cy="2739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s"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sp>
        <p:nvSpPr>
          <p:cNvPr id="333" name="Google Shape;333;g88dffad339_0_64"/>
          <p:cNvSpPr txBox="1"/>
          <p:nvPr/>
        </p:nvSpPr>
        <p:spPr>
          <a:xfrm>
            <a:off x="326575" y="655025"/>
            <a:ext cx="8534100" cy="839700"/>
          </a:xfrm>
          <a:prstGeom prst="rect">
            <a:avLst/>
          </a:prstGeom>
          <a:noFill/>
          <a:ln>
            <a:noFill/>
          </a:ln>
        </p:spPr>
        <p:txBody>
          <a:bodyPr anchorCtr="0" anchor="t" bIns="45700" lIns="91425" spcFirstLastPara="1" rIns="91425" wrap="square" tIns="45700">
            <a:noAutofit/>
          </a:bodyPr>
          <a:lstStyle/>
          <a:p>
            <a:pPr indent="-285750" lvl="0" marL="285750" marR="0" rtl="0" algn="just">
              <a:lnSpc>
                <a:spcPct val="115000"/>
              </a:lnSpc>
              <a:spcBef>
                <a:spcPts val="1000"/>
              </a:spcBef>
              <a:spcAft>
                <a:spcPts val="0"/>
              </a:spcAft>
              <a:buClr>
                <a:schemeClr val="dk1"/>
              </a:buClr>
              <a:buSzPts val="1800"/>
              <a:buFont typeface="Raleway"/>
              <a:buChar char="–"/>
            </a:pPr>
            <a:r>
              <a:rPr lang="es" sz="1800">
                <a:solidFill>
                  <a:schemeClr val="dk1"/>
                </a:solidFill>
                <a:latin typeface="Raleway"/>
                <a:ea typeface="Raleway"/>
                <a:cs typeface="Raleway"/>
                <a:sym typeface="Raleway"/>
              </a:rPr>
              <a:t>Los sistemas geodésicos locales quedan definidos por la elección de un </a:t>
            </a:r>
            <a:r>
              <a:rPr b="1" lang="es" sz="1800">
                <a:solidFill>
                  <a:schemeClr val="dk1"/>
                </a:solidFill>
                <a:latin typeface="Raleway"/>
                <a:ea typeface="Raleway"/>
                <a:cs typeface="Raleway"/>
                <a:sym typeface="Raleway"/>
              </a:rPr>
              <a:t>elipsoide</a:t>
            </a:r>
            <a:r>
              <a:rPr lang="es" sz="1800">
                <a:solidFill>
                  <a:schemeClr val="dk1"/>
                </a:solidFill>
                <a:latin typeface="Raleway"/>
                <a:ea typeface="Raleway"/>
                <a:cs typeface="Raleway"/>
                <a:sym typeface="Raleway"/>
              </a:rPr>
              <a:t> de referencia y un punto de origen llamado </a:t>
            </a:r>
            <a:r>
              <a:rPr b="1" lang="es" sz="1800">
                <a:solidFill>
                  <a:schemeClr val="dk1"/>
                </a:solidFill>
                <a:latin typeface="Raleway"/>
                <a:ea typeface="Raleway"/>
                <a:cs typeface="Raleway"/>
                <a:sym typeface="Raleway"/>
              </a:rPr>
              <a:t>datum</a:t>
            </a:r>
            <a:r>
              <a:rPr lang="es" sz="1800">
                <a:solidFill>
                  <a:schemeClr val="dk1"/>
                </a:solidFill>
                <a:latin typeface="Raleway"/>
                <a:ea typeface="Raleway"/>
                <a:cs typeface="Raleway"/>
                <a:sym typeface="Raleway"/>
              </a:rPr>
              <a:t>.</a:t>
            </a:r>
            <a:endParaRPr sz="1800">
              <a:solidFill>
                <a:schemeClr val="dk1"/>
              </a:solidFill>
              <a:latin typeface="Raleway"/>
              <a:ea typeface="Raleway"/>
              <a:cs typeface="Raleway"/>
              <a:sym typeface="Raleway"/>
            </a:endParaRPr>
          </a:p>
          <a:p>
            <a:pPr indent="0" lvl="0" marL="0" marR="0" rtl="0" algn="just">
              <a:lnSpc>
                <a:spcPct val="115000"/>
              </a:lnSpc>
              <a:spcBef>
                <a:spcPts val="1000"/>
              </a:spcBef>
              <a:spcAft>
                <a:spcPts val="0"/>
              </a:spcAft>
              <a:buNone/>
            </a:pPr>
            <a:r>
              <a:t/>
            </a:r>
            <a:endParaRPr sz="1800">
              <a:solidFill>
                <a:schemeClr val="dk1"/>
              </a:solidFill>
              <a:latin typeface="Raleway"/>
              <a:ea typeface="Raleway"/>
              <a:cs typeface="Raleway"/>
              <a:sym typeface="Raleway"/>
            </a:endParaRPr>
          </a:p>
        </p:txBody>
      </p:sp>
      <p:pic>
        <p:nvPicPr>
          <p:cNvPr id="334" name="Google Shape;334;g88dffad339_0_64"/>
          <p:cNvPicPr preferRelativeResize="0"/>
          <p:nvPr/>
        </p:nvPicPr>
        <p:blipFill>
          <a:blip r:embed="rId3">
            <a:alphaModFix/>
          </a:blip>
          <a:stretch>
            <a:fillRect/>
          </a:stretch>
        </p:blipFill>
        <p:spPr>
          <a:xfrm>
            <a:off x="2707525" y="1494838"/>
            <a:ext cx="6153150" cy="3228975"/>
          </a:xfrm>
          <a:prstGeom prst="rect">
            <a:avLst/>
          </a:prstGeom>
          <a:noFill/>
          <a:ln>
            <a:noFill/>
          </a:ln>
        </p:spPr>
      </p:pic>
      <p:sp>
        <p:nvSpPr>
          <p:cNvPr id="335" name="Google Shape;335;g88dffad339_0_64"/>
          <p:cNvSpPr txBox="1"/>
          <p:nvPr/>
        </p:nvSpPr>
        <p:spPr>
          <a:xfrm>
            <a:off x="187650" y="1723825"/>
            <a:ext cx="2472600" cy="3273900"/>
          </a:xfrm>
          <a:prstGeom prst="rect">
            <a:avLst/>
          </a:prstGeom>
          <a:noFill/>
          <a:ln>
            <a:noFill/>
          </a:ln>
        </p:spPr>
        <p:txBody>
          <a:bodyPr anchorCtr="0" anchor="t" bIns="91425" lIns="91425" spcFirstLastPara="1" rIns="91425" wrap="square" tIns="91425">
            <a:noAutofit/>
          </a:bodyPr>
          <a:lstStyle/>
          <a:p>
            <a:pPr indent="-285750" lvl="0" marL="285750" rtl="0" algn="just">
              <a:lnSpc>
                <a:spcPct val="115000"/>
              </a:lnSpc>
              <a:spcBef>
                <a:spcPts val="1000"/>
              </a:spcBef>
              <a:spcAft>
                <a:spcPts val="0"/>
              </a:spcAft>
              <a:buClr>
                <a:schemeClr val="dk1"/>
              </a:buClr>
              <a:buSzPts val="1800"/>
              <a:buFont typeface="Raleway"/>
              <a:buChar char="–"/>
            </a:pPr>
            <a:r>
              <a:rPr lang="es" sz="1800">
                <a:solidFill>
                  <a:schemeClr val="dk1"/>
                </a:solidFill>
                <a:latin typeface="Raleway"/>
                <a:ea typeface="Raleway"/>
                <a:cs typeface="Raleway"/>
                <a:sym typeface="Raleway"/>
              </a:rPr>
              <a:t>El datum es el punto en donde el elipsoide y el geoide coinciden.</a:t>
            </a:r>
            <a:endParaRPr sz="1800">
              <a:solidFill>
                <a:schemeClr val="dk1"/>
              </a:solidFill>
              <a:latin typeface="Raleway"/>
              <a:ea typeface="Raleway"/>
              <a:cs typeface="Raleway"/>
              <a:sym typeface="Raleway"/>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9" name="Shape 339"/>
        <p:cNvGrpSpPr/>
        <p:nvPr/>
      </p:nvGrpSpPr>
      <p:grpSpPr>
        <a:xfrm>
          <a:off x="0" y="0"/>
          <a:ext cx="0" cy="0"/>
          <a:chOff x="0" y="0"/>
          <a:chExt cx="0" cy="0"/>
        </a:xfrm>
      </p:grpSpPr>
      <p:sp>
        <p:nvSpPr>
          <p:cNvPr id="340" name="Google Shape;340;g88dffad339_0_72"/>
          <p:cNvSpPr txBox="1"/>
          <p:nvPr/>
        </p:nvSpPr>
        <p:spPr>
          <a:xfrm>
            <a:off x="326575" y="655025"/>
            <a:ext cx="7620600" cy="747600"/>
          </a:xfrm>
          <a:prstGeom prst="rect">
            <a:avLst/>
          </a:prstGeom>
          <a:noFill/>
          <a:ln>
            <a:noFill/>
          </a:ln>
        </p:spPr>
        <p:txBody>
          <a:bodyPr anchorCtr="0" anchor="t" bIns="45700" lIns="91425" spcFirstLastPara="1" rIns="91425" wrap="square" tIns="45700">
            <a:noAutofit/>
          </a:bodyPr>
          <a:lstStyle/>
          <a:p>
            <a:pPr indent="0" lvl="0" marL="0" marR="0" rtl="0" algn="just">
              <a:lnSpc>
                <a:spcPct val="115000"/>
              </a:lnSpc>
              <a:spcBef>
                <a:spcPts val="1000"/>
              </a:spcBef>
              <a:spcAft>
                <a:spcPts val="0"/>
              </a:spcAft>
              <a:buNone/>
            </a:pPr>
            <a:r>
              <a:t/>
            </a:r>
            <a:endParaRPr sz="1800">
              <a:solidFill>
                <a:schemeClr val="dk1"/>
              </a:solidFill>
              <a:latin typeface="Raleway"/>
              <a:ea typeface="Raleway"/>
              <a:cs typeface="Raleway"/>
              <a:sym typeface="Raleway"/>
            </a:endParaRPr>
          </a:p>
        </p:txBody>
      </p:sp>
      <p:sp>
        <p:nvSpPr>
          <p:cNvPr id="341" name="Google Shape;341;g88dffad339_0_72"/>
          <p:cNvSpPr txBox="1"/>
          <p:nvPr>
            <p:ph type="title"/>
          </p:nvPr>
        </p:nvSpPr>
        <p:spPr>
          <a:xfrm>
            <a:off x="447793" y="130723"/>
            <a:ext cx="6096000" cy="3561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Clr>
                <a:schemeClr val="dk1"/>
              </a:buClr>
              <a:buSzPts val="2400"/>
              <a:buFont typeface="Raleway"/>
              <a:buNone/>
            </a:pPr>
            <a:r>
              <a:rPr lang="es"/>
              <a:t>Datum</a:t>
            </a:r>
            <a:endParaRPr/>
          </a:p>
        </p:txBody>
      </p:sp>
      <p:sp>
        <p:nvSpPr>
          <p:cNvPr id="342" name="Google Shape;342;g88dffad339_0_72"/>
          <p:cNvSpPr txBox="1"/>
          <p:nvPr>
            <p:ph idx="12" type="sldNum"/>
          </p:nvPr>
        </p:nvSpPr>
        <p:spPr>
          <a:xfrm>
            <a:off x="6553200" y="4723820"/>
            <a:ext cx="2133600" cy="2739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s"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sp>
        <p:nvSpPr>
          <p:cNvPr id="343" name="Google Shape;343;g88dffad339_0_72"/>
          <p:cNvSpPr txBox="1"/>
          <p:nvPr/>
        </p:nvSpPr>
        <p:spPr>
          <a:xfrm>
            <a:off x="326575" y="655025"/>
            <a:ext cx="8415600" cy="4068900"/>
          </a:xfrm>
          <a:prstGeom prst="rect">
            <a:avLst/>
          </a:prstGeom>
          <a:noFill/>
          <a:ln>
            <a:noFill/>
          </a:ln>
        </p:spPr>
        <p:txBody>
          <a:bodyPr anchorCtr="0" anchor="t" bIns="45700" lIns="91425" spcFirstLastPara="1" rIns="91425" wrap="square" tIns="45700">
            <a:noAutofit/>
          </a:bodyPr>
          <a:lstStyle/>
          <a:p>
            <a:pPr indent="-285750" lvl="0" marL="285750" marR="0" rtl="0" algn="just">
              <a:lnSpc>
                <a:spcPct val="115000"/>
              </a:lnSpc>
              <a:spcBef>
                <a:spcPts val="1000"/>
              </a:spcBef>
              <a:spcAft>
                <a:spcPts val="0"/>
              </a:spcAft>
              <a:buClr>
                <a:schemeClr val="dk1"/>
              </a:buClr>
              <a:buSzPts val="1800"/>
              <a:buFont typeface="Raleway"/>
              <a:buChar char="–"/>
            </a:pPr>
            <a:r>
              <a:rPr lang="es" sz="1800">
                <a:solidFill>
                  <a:schemeClr val="dk1"/>
                </a:solidFill>
                <a:latin typeface="Raleway"/>
                <a:ea typeface="Raleway"/>
                <a:cs typeface="Raleway"/>
                <a:sym typeface="Raleway"/>
              </a:rPr>
              <a:t>Existen sistemas de referencias locales y sistemas de referencias geocéntricos, en este último caso el sistema define el punto de origen con coordenadas X, Y, y también Z, en el centro de masa de la Tierra.</a:t>
            </a:r>
            <a:endParaRPr sz="1800">
              <a:solidFill>
                <a:schemeClr val="dk1"/>
              </a:solidFill>
              <a:latin typeface="Raleway"/>
              <a:ea typeface="Raleway"/>
              <a:cs typeface="Raleway"/>
              <a:sym typeface="Raleway"/>
            </a:endParaRPr>
          </a:p>
          <a:p>
            <a:pPr indent="0" lvl="0" marL="457200" marR="0" rtl="0" algn="just">
              <a:lnSpc>
                <a:spcPct val="115000"/>
              </a:lnSpc>
              <a:spcBef>
                <a:spcPts val="1000"/>
              </a:spcBef>
              <a:spcAft>
                <a:spcPts val="0"/>
              </a:spcAft>
              <a:buNone/>
            </a:pPr>
            <a:r>
              <a:t/>
            </a:r>
            <a:endParaRPr sz="1800">
              <a:solidFill>
                <a:schemeClr val="dk1"/>
              </a:solidFill>
              <a:latin typeface="Raleway"/>
              <a:ea typeface="Raleway"/>
              <a:cs typeface="Raleway"/>
              <a:sym typeface="Raleway"/>
            </a:endParaRPr>
          </a:p>
        </p:txBody>
      </p:sp>
      <p:pic>
        <p:nvPicPr>
          <p:cNvPr id="344" name="Google Shape;344;g88dffad339_0_72"/>
          <p:cNvPicPr preferRelativeResize="0"/>
          <p:nvPr/>
        </p:nvPicPr>
        <p:blipFill>
          <a:blip r:embed="rId3">
            <a:alphaModFix/>
          </a:blip>
          <a:stretch>
            <a:fillRect/>
          </a:stretch>
        </p:blipFill>
        <p:spPr>
          <a:xfrm>
            <a:off x="1524000" y="1748700"/>
            <a:ext cx="6095999" cy="234277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8" name="Shape 348"/>
        <p:cNvGrpSpPr/>
        <p:nvPr/>
      </p:nvGrpSpPr>
      <p:grpSpPr>
        <a:xfrm>
          <a:off x="0" y="0"/>
          <a:ext cx="0" cy="0"/>
          <a:chOff x="0" y="0"/>
          <a:chExt cx="0" cy="0"/>
        </a:xfrm>
      </p:grpSpPr>
      <p:sp>
        <p:nvSpPr>
          <p:cNvPr id="349" name="Google Shape;349;g88dffad339_0_41"/>
          <p:cNvSpPr txBox="1"/>
          <p:nvPr>
            <p:ph type="title"/>
          </p:nvPr>
        </p:nvSpPr>
        <p:spPr>
          <a:xfrm>
            <a:off x="447793" y="130723"/>
            <a:ext cx="6096000" cy="356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a:t>Sistemas de coordenadas geográficas</a:t>
            </a:r>
            <a:endParaRPr/>
          </a:p>
        </p:txBody>
      </p:sp>
      <p:pic>
        <p:nvPicPr>
          <p:cNvPr id="350" name="Google Shape;350;g88dffad339_0_41"/>
          <p:cNvPicPr preferRelativeResize="0"/>
          <p:nvPr/>
        </p:nvPicPr>
        <p:blipFill>
          <a:blip r:embed="rId3">
            <a:alphaModFix/>
          </a:blip>
          <a:stretch>
            <a:fillRect/>
          </a:stretch>
        </p:blipFill>
        <p:spPr>
          <a:xfrm>
            <a:off x="4390800" y="705450"/>
            <a:ext cx="3722100" cy="4357575"/>
          </a:xfrm>
          <a:prstGeom prst="rect">
            <a:avLst/>
          </a:prstGeom>
          <a:noFill/>
          <a:ln>
            <a:noFill/>
          </a:ln>
        </p:spPr>
      </p:pic>
      <p:sp>
        <p:nvSpPr>
          <p:cNvPr id="351" name="Google Shape;351;g88dffad339_0_41"/>
          <p:cNvSpPr txBox="1"/>
          <p:nvPr/>
        </p:nvSpPr>
        <p:spPr>
          <a:xfrm>
            <a:off x="326575" y="655025"/>
            <a:ext cx="3801900" cy="4169400"/>
          </a:xfrm>
          <a:prstGeom prst="rect">
            <a:avLst/>
          </a:prstGeom>
          <a:noFill/>
          <a:ln>
            <a:noFill/>
          </a:ln>
        </p:spPr>
        <p:txBody>
          <a:bodyPr anchorCtr="0" anchor="t" bIns="45700" lIns="91425" spcFirstLastPara="1" rIns="91425" wrap="square" tIns="45700">
            <a:noAutofit/>
          </a:bodyPr>
          <a:lstStyle/>
          <a:p>
            <a:pPr indent="-285750" lvl="0" marL="285750" marR="0" rtl="0" algn="just">
              <a:lnSpc>
                <a:spcPct val="115000"/>
              </a:lnSpc>
              <a:spcBef>
                <a:spcPts val="1000"/>
              </a:spcBef>
              <a:spcAft>
                <a:spcPts val="0"/>
              </a:spcAft>
              <a:buClr>
                <a:schemeClr val="dk1"/>
              </a:buClr>
              <a:buSzPts val="1800"/>
              <a:buFont typeface="Raleway"/>
              <a:buChar char="–"/>
            </a:pPr>
            <a:r>
              <a:rPr lang="es" sz="1800">
                <a:solidFill>
                  <a:schemeClr val="dk1"/>
                </a:solidFill>
                <a:latin typeface="Raleway"/>
                <a:ea typeface="Raleway"/>
                <a:cs typeface="Raleway"/>
                <a:sym typeface="Raleway"/>
              </a:rPr>
              <a:t>Finalmente, nos resta definir el azimut, que nos da la orientación del elipsoide.</a:t>
            </a:r>
            <a:endParaRPr sz="1800">
              <a:solidFill>
                <a:schemeClr val="dk1"/>
              </a:solidFill>
              <a:latin typeface="Raleway"/>
              <a:ea typeface="Raleway"/>
              <a:cs typeface="Raleway"/>
              <a:sym typeface="Raleway"/>
            </a:endParaRPr>
          </a:p>
          <a:p>
            <a:pPr indent="-342900" lvl="0" marL="457200" marR="0" rtl="0" algn="just">
              <a:lnSpc>
                <a:spcPct val="115000"/>
              </a:lnSpc>
              <a:spcBef>
                <a:spcPts val="0"/>
              </a:spcBef>
              <a:spcAft>
                <a:spcPts val="0"/>
              </a:spcAft>
              <a:buClr>
                <a:schemeClr val="dk1"/>
              </a:buClr>
              <a:buSzPts val="1800"/>
              <a:buFont typeface="Raleway"/>
              <a:buChar char="-"/>
            </a:pPr>
            <a:r>
              <a:rPr lang="es" sz="1800">
                <a:solidFill>
                  <a:schemeClr val="dk1"/>
                </a:solidFill>
                <a:latin typeface="Raleway"/>
                <a:ea typeface="Raleway"/>
                <a:cs typeface="Raleway"/>
                <a:sym typeface="Raleway"/>
              </a:rPr>
              <a:t>Entonces, con el elipsoide, el datum y su orientación (azimuit) podemos definir un sistema de coordenadas geográficas. </a:t>
            </a:r>
            <a:endParaRPr sz="1800">
              <a:solidFill>
                <a:schemeClr val="dk1"/>
              </a:solidFill>
              <a:latin typeface="Raleway"/>
              <a:ea typeface="Raleway"/>
              <a:cs typeface="Raleway"/>
              <a:sym typeface="Raleway"/>
            </a:endParaRPr>
          </a:p>
          <a:p>
            <a:pPr indent="0" lvl="0" marL="457200" marR="0" rtl="0" algn="just">
              <a:lnSpc>
                <a:spcPct val="115000"/>
              </a:lnSpc>
              <a:spcBef>
                <a:spcPts val="1000"/>
              </a:spcBef>
              <a:spcAft>
                <a:spcPts val="0"/>
              </a:spcAft>
              <a:buNone/>
            </a:pPr>
            <a:r>
              <a:t/>
            </a:r>
            <a:endParaRPr sz="1800">
              <a:solidFill>
                <a:schemeClr val="dk1"/>
              </a:solidFill>
              <a:latin typeface="Raleway"/>
              <a:ea typeface="Raleway"/>
              <a:cs typeface="Raleway"/>
              <a:sym typeface="Raleway"/>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Custom TEST">
      <a:dk1>
        <a:srgbClr val="000000"/>
      </a:dk1>
      <a:lt1>
        <a:srgbClr val="FFFFFF"/>
      </a:lt1>
      <a:dk2>
        <a:srgbClr val="B71C1C"/>
      </a:dk2>
      <a:lt2>
        <a:srgbClr val="FFEBEE"/>
      </a:lt2>
      <a:accent1>
        <a:srgbClr val="C62828"/>
      </a:accent1>
      <a:accent2>
        <a:srgbClr val="D32F2F"/>
      </a:accent2>
      <a:accent3>
        <a:srgbClr val="E53935"/>
      </a:accent3>
      <a:accent4>
        <a:srgbClr val="F44336"/>
      </a:accent4>
      <a:accent5>
        <a:srgbClr val="EF5350"/>
      </a:accent5>
      <a:accent6>
        <a:srgbClr val="E57373"/>
      </a:accent6>
      <a:hlink>
        <a:srgbClr val="E53935"/>
      </a:hlink>
      <a:folHlink>
        <a:srgbClr val="C6282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