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y="5143500" cx="9144000"/>
  <p:notesSz cx="6858000" cy="9144000"/>
  <p:embeddedFontLst>
    <p:embeddedFont>
      <p:font typeface="Montserrat"/>
      <p:regular r:id="rId58"/>
      <p:bold r:id="rId59"/>
      <p:italic r:id="rId60"/>
      <p:boldItalic r:id="rId61"/>
    </p:embeddedFont>
    <p:embeddedFont>
      <p:font typeface="Alata"/>
      <p:regular r:id="rId62"/>
    </p:embeddedFont>
    <p:embeddedFont>
      <p:font typeface="Abel"/>
      <p:regular r:id="rId63"/>
    </p:embeddedFont>
    <p:embeddedFont>
      <p:font typeface="Montserrat Light"/>
      <p:regular r:id="rId64"/>
      <p:bold r:id="rId65"/>
      <p:italic r:id="rId66"/>
      <p:boldItalic r:id="rId67"/>
    </p:embeddedFont>
    <p:embeddedFont>
      <p:font typeface="Montserrat ExtraLight"/>
      <p:regular r:id="rId68"/>
      <p:bold r:id="rId69"/>
      <p:italic r:id="rId70"/>
      <p:boldItalic r:id="rId71"/>
    </p:embeddedFont>
    <p:embeddedFont>
      <p:font typeface="Roboto Mono"/>
      <p:regular r:id="rId72"/>
      <p:bold r:id="rId73"/>
      <p:italic r:id="rId74"/>
      <p:boldItalic r:id="rId75"/>
    </p:embeddedFont>
    <p:embeddedFont>
      <p:font typeface="Barlow"/>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6BD7D9-1F08-48DC-8CC1-DB6740AAFA41}">
  <a:tblStyle styleId="{A26BD7D9-1F08-48DC-8CC1-DB6740AAFA4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bold.fntdata"/><Relationship Id="rId72" Type="http://schemas.openxmlformats.org/officeDocument/2006/relationships/font" Target="fonts/RobotoMono-regular.fntdata"/><Relationship Id="rId31" Type="http://schemas.openxmlformats.org/officeDocument/2006/relationships/slide" Target="slides/slide24.xml"/><Relationship Id="rId75" Type="http://schemas.openxmlformats.org/officeDocument/2006/relationships/font" Target="fonts/RobotoMono-boldItalic.fntdata"/><Relationship Id="rId30" Type="http://schemas.openxmlformats.org/officeDocument/2006/relationships/slide" Target="slides/slide23.xml"/><Relationship Id="rId74" Type="http://schemas.openxmlformats.org/officeDocument/2006/relationships/font" Target="fonts/RobotoMono-italic.fntdata"/><Relationship Id="rId33" Type="http://schemas.openxmlformats.org/officeDocument/2006/relationships/slide" Target="slides/slide26.xml"/><Relationship Id="rId77" Type="http://schemas.openxmlformats.org/officeDocument/2006/relationships/font" Target="fonts/Barlow-bold.fntdata"/><Relationship Id="rId32" Type="http://schemas.openxmlformats.org/officeDocument/2006/relationships/slide" Target="slides/slide25.xml"/><Relationship Id="rId76" Type="http://schemas.openxmlformats.org/officeDocument/2006/relationships/font" Target="fonts/Barlow-regular.fntdata"/><Relationship Id="rId35" Type="http://schemas.openxmlformats.org/officeDocument/2006/relationships/slide" Target="slides/slide28.xml"/><Relationship Id="rId79" Type="http://schemas.openxmlformats.org/officeDocument/2006/relationships/font" Target="fonts/Barlow-boldItalic.fntdata"/><Relationship Id="rId34" Type="http://schemas.openxmlformats.org/officeDocument/2006/relationships/slide" Target="slides/slide27.xml"/><Relationship Id="rId78" Type="http://schemas.openxmlformats.org/officeDocument/2006/relationships/font" Target="fonts/Barlow-italic.fntdata"/><Relationship Id="rId71" Type="http://schemas.openxmlformats.org/officeDocument/2006/relationships/font" Target="fonts/MontserratExtraLight-boldItalic.fntdata"/><Relationship Id="rId70" Type="http://schemas.openxmlformats.org/officeDocument/2006/relationships/font" Target="fonts/MontserratExtraLight-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Alata-regular.fntdata"/><Relationship Id="rId61" Type="http://schemas.openxmlformats.org/officeDocument/2006/relationships/font" Target="fonts/Montserrat-boldItalic.fntdata"/><Relationship Id="rId20" Type="http://schemas.openxmlformats.org/officeDocument/2006/relationships/slide" Target="slides/slide13.xml"/><Relationship Id="rId64" Type="http://schemas.openxmlformats.org/officeDocument/2006/relationships/font" Target="fonts/MontserratLight-regular.fntdata"/><Relationship Id="rId63" Type="http://schemas.openxmlformats.org/officeDocument/2006/relationships/font" Target="fonts/Abel-regular.fntdata"/><Relationship Id="rId22" Type="http://schemas.openxmlformats.org/officeDocument/2006/relationships/slide" Target="slides/slide15.xml"/><Relationship Id="rId66" Type="http://schemas.openxmlformats.org/officeDocument/2006/relationships/font" Target="fonts/MontserratLight-italic.fntdata"/><Relationship Id="rId21" Type="http://schemas.openxmlformats.org/officeDocument/2006/relationships/slide" Target="slides/slide14.xml"/><Relationship Id="rId65" Type="http://schemas.openxmlformats.org/officeDocument/2006/relationships/font" Target="fonts/MontserratLight-bold.fntdata"/><Relationship Id="rId24" Type="http://schemas.openxmlformats.org/officeDocument/2006/relationships/slide" Target="slides/slide17.xml"/><Relationship Id="rId68" Type="http://schemas.openxmlformats.org/officeDocument/2006/relationships/font" Target="fonts/MontserratExtraLight-regular.fntdata"/><Relationship Id="rId23" Type="http://schemas.openxmlformats.org/officeDocument/2006/relationships/slide" Target="slides/slide16.xml"/><Relationship Id="rId67" Type="http://schemas.openxmlformats.org/officeDocument/2006/relationships/font" Target="fonts/MontserratLight-boldItalic.fntdata"/><Relationship Id="rId60" Type="http://schemas.openxmlformats.org/officeDocument/2006/relationships/font" Target="fonts/Montserrat-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MontserratExtraLight-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Montserrat-bold.fntdata"/><Relationship Id="rId14" Type="http://schemas.openxmlformats.org/officeDocument/2006/relationships/slide" Target="slides/slide7.xml"/><Relationship Id="rId58" Type="http://schemas.openxmlformats.org/officeDocument/2006/relationships/font" Target="fonts/Montserrat-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8a2a9404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8a2a94049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da79c963c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dda79c963c_0_18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da79c963c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dda79c963c_0_18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da79c963c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dda79c963c_0_18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da79c963c_0_1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dda79c963c_0_18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da79c963c_0_1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dda79c963c_0_18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da79c963c_0_1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dda79c963c_0_18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da79c963c_0_1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dda79c963c_0_18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da79c963c_0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dda79c963c_0_19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da79c963c_0_1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dda79c963c_0_19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da79c963c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dda79c963c_0_1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dab381fe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ddab381fed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da79c963c_0_1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dda79c963c_0_19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da79c963c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dda79c963c_0_1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da79c963c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dda79c963c_0_20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18a31b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e18a31b7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3950b48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e3950b48a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383d507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e383d507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383d507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e383d507f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383d507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e383d507f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e383d507f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e383d507f3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383d507f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e383d507f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8a2a94049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e8a2a94049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383d507f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e383d507f3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e383d507f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e383d507f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8a2a94049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e8a2a94049_0_7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383d507f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e383d507f3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e383d507f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e383d507f3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e383d507f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e383d507f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e93ccb78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e93ccb78a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e383d507f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e383d507f3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383d507f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e383d507f3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383d507f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ge383d507f3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da79c963c_0_1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dda79c963c_0_16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383d507f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e383d507f3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8a2a94049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e8a2a94049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383d507f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e383d507f3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sz="1600">
                <a:solidFill>
                  <a:schemeClr val="dk1"/>
                </a:solidFill>
                <a:highlight>
                  <a:schemeClr val="lt1"/>
                </a:highlight>
                <a:latin typeface="Roboto Mono"/>
                <a:ea typeface="Roboto Mono"/>
                <a:cs typeface="Roboto Mono"/>
                <a:sym typeface="Roboto Mono"/>
              </a:rPr>
              <a:t>Este algoritmo además implementa una alerta para detección temprana de overfitting que permite detener rápidamente el entrenamiento ante esta situación.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383d507f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e383d507f3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e7bc3ec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e7bc3ecc0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e7bc3ecc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ge7bc3ecc0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383d507f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e383d507f3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8a2a94049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e8a2a94049_0_9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383d507f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ge383d507f3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7f1d1412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e7f1d1412a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dab381f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ddab381fe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e7f1d1412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e7f1d1412a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dab381f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ddab381fe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dab381fe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ddab381fe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dab381f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ddab381fe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dab381f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ddab381f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704970" y="2205939"/>
            <a:ext cx="17340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1" i="0" sz="320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291160" y="958443"/>
            <a:ext cx="8561700" cy="32271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401557" y="4786985"/>
            <a:ext cx="231900" cy="184800"/>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buNone/>
              <a:defRPr b="0" i="0" sz="1200">
                <a:solidFill>
                  <a:srgbClr val="878787"/>
                </a:solidFill>
                <a:latin typeface="Arial"/>
                <a:ea typeface="Arial"/>
                <a:cs typeface="Arial"/>
                <a:sym typeface="Arial"/>
              </a:defRPr>
            </a:lvl1pPr>
            <a:lvl2pPr indent="0" lvl="1" marL="38100" marR="0" rtl="0" algn="l">
              <a:lnSpc>
                <a:spcPct val="103333"/>
              </a:lnSpc>
              <a:spcBef>
                <a:spcPts val="0"/>
              </a:spcBef>
              <a:buNone/>
              <a:defRPr b="0" i="0" sz="1200">
                <a:solidFill>
                  <a:srgbClr val="878787"/>
                </a:solidFill>
                <a:latin typeface="Arial"/>
                <a:ea typeface="Arial"/>
                <a:cs typeface="Arial"/>
                <a:sym typeface="Arial"/>
              </a:defRPr>
            </a:lvl2pPr>
            <a:lvl3pPr indent="0" lvl="2" marL="38100" marR="0" rtl="0" algn="l">
              <a:lnSpc>
                <a:spcPct val="103333"/>
              </a:lnSpc>
              <a:spcBef>
                <a:spcPts val="0"/>
              </a:spcBef>
              <a:buNone/>
              <a:defRPr b="0" i="0" sz="1200">
                <a:solidFill>
                  <a:srgbClr val="878787"/>
                </a:solidFill>
                <a:latin typeface="Arial"/>
                <a:ea typeface="Arial"/>
                <a:cs typeface="Arial"/>
                <a:sym typeface="Arial"/>
              </a:defRPr>
            </a:lvl3pPr>
            <a:lvl4pPr indent="0" lvl="3" marL="38100" marR="0" rtl="0" algn="l">
              <a:lnSpc>
                <a:spcPct val="103333"/>
              </a:lnSpc>
              <a:spcBef>
                <a:spcPts val="0"/>
              </a:spcBef>
              <a:buNone/>
              <a:defRPr b="0" i="0" sz="1200">
                <a:solidFill>
                  <a:srgbClr val="878787"/>
                </a:solidFill>
                <a:latin typeface="Arial"/>
                <a:ea typeface="Arial"/>
                <a:cs typeface="Arial"/>
                <a:sym typeface="Arial"/>
              </a:defRPr>
            </a:lvl4pPr>
            <a:lvl5pPr indent="0" lvl="4" marL="38100" marR="0" rtl="0" algn="l">
              <a:lnSpc>
                <a:spcPct val="103333"/>
              </a:lnSpc>
              <a:spcBef>
                <a:spcPts val="0"/>
              </a:spcBef>
              <a:buNone/>
              <a:defRPr b="0" i="0" sz="1200">
                <a:solidFill>
                  <a:srgbClr val="878787"/>
                </a:solidFill>
                <a:latin typeface="Arial"/>
                <a:ea typeface="Arial"/>
                <a:cs typeface="Arial"/>
                <a:sym typeface="Arial"/>
              </a:defRPr>
            </a:lvl5pPr>
            <a:lvl6pPr indent="0" lvl="5" marL="38100" marR="0" rtl="0" algn="l">
              <a:lnSpc>
                <a:spcPct val="103333"/>
              </a:lnSpc>
              <a:spcBef>
                <a:spcPts val="0"/>
              </a:spcBef>
              <a:buNone/>
              <a:defRPr b="0" i="0" sz="1200">
                <a:solidFill>
                  <a:srgbClr val="878787"/>
                </a:solidFill>
                <a:latin typeface="Arial"/>
                <a:ea typeface="Arial"/>
                <a:cs typeface="Arial"/>
                <a:sym typeface="Arial"/>
              </a:defRPr>
            </a:lvl6pPr>
            <a:lvl7pPr indent="0" lvl="6" marL="38100" marR="0" rtl="0" algn="l">
              <a:lnSpc>
                <a:spcPct val="103333"/>
              </a:lnSpc>
              <a:spcBef>
                <a:spcPts val="0"/>
              </a:spcBef>
              <a:buNone/>
              <a:defRPr b="0" i="0" sz="1200">
                <a:solidFill>
                  <a:srgbClr val="878787"/>
                </a:solidFill>
                <a:latin typeface="Arial"/>
                <a:ea typeface="Arial"/>
                <a:cs typeface="Arial"/>
                <a:sym typeface="Arial"/>
              </a:defRPr>
            </a:lvl7pPr>
            <a:lvl8pPr indent="0" lvl="7" marL="38100" marR="0" rtl="0" algn="l">
              <a:lnSpc>
                <a:spcPct val="103333"/>
              </a:lnSpc>
              <a:spcBef>
                <a:spcPts val="0"/>
              </a:spcBef>
              <a:buNone/>
              <a:defRPr b="0" i="0" sz="1200">
                <a:solidFill>
                  <a:srgbClr val="878787"/>
                </a:solidFill>
                <a:latin typeface="Arial"/>
                <a:ea typeface="Arial"/>
                <a:cs typeface="Arial"/>
                <a:sym typeface="Arial"/>
              </a:defRPr>
            </a:lvl8pPr>
            <a:lvl9pPr indent="0" lvl="8" marL="38100" marR="0" rtl="0" algn="l">
              <a:lnSpc>
                <a:spcPct val="103333"/>
              </a:lnSpc>
              <a:spcBef>
                <a:spcPts val="0"/>
              </a:spcBef>
              <a:buNone/>
              <a:defRPr b="0" i="0" sz="1200">
                <a:solidFill>
                  <a:srgbClr val="878787"/>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s"/>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6" name="Shape 56"/>
        <p:cNvGrpSpPr/>
        <p:nvPr/>
      </p:nvGrpSpPr>
      <p:grpSpPr>
        <a:xfrm>
          <a:off x="0" y="0"/>
          <a:ext cx="0" cy="0"/>
          <a:chOff x="0" y="0"/>
          <a:chExt cx="0" cy="0"/>
        </a:xfrm>
      </p:grpSpPr>
      <p:sp>
        <p:nvSpPr>
          <p:cNvPr id="57" name="Google Shape;57;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2" type="sldNum"/>
          </p:nvPr>
        </p:nvSpPr>
        <p:spPr>
          <a:xfrm>
            <a:off x="8401557" y="4786985"/>
            <a:ext cx="231900" cy="184800"/>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buNone/>
              <a:defRPr b="0" i="0" sz="1200">
                <a:solidFill>
                  <a:srgbClr val="878787"/>
                </a:solidFill>
                <a:latin typeface="Arial"/>
                <a:ea typeface="Arial"/>
                <a:cs typeface="Arial"/>
                <a:sym typeface="Arial"/>
              </a:defRPr>
            </a:lvl1pPr>
            <a:lvl2pPr indent="0" lvl="1" marL="38100" marR="0" rtl="0" algn="l">
              <a:lnSpc>
                <a:spcPct val="103333"/>
              </a:lnSpc>
              <a:spcBef>
                <a:spcPts val="0"/>
              </a:spcBef>
              <a:buNone/>
              <a:defRPr b="0" i="0" sz="1200">
                <a:solidFill>
                  <a:srgbClr val="878787"/>
                </a:solidFill>
                <a:latin typeface="Arial"/>
                <a:ea typeface="Arial"/>
                <a:cs typeface="Arial"/>
                <a:sym typeface="Arial"/>
              </a:defRPr>
            </a:lvl2pPr>
            <a:lvl3pPr indent="0" lvl="2" marL="38100" marR="0" rtl="0" algn="l">
              <a:lnSpc>
                <a:spcPct val="103333"/>
              </a:lnSpc>
              <a:spcBef>
                <a:spcPts val="0"/>
              </a:spcBef>
              <a:buNone/>
              <a:defRPr b="0" i="0" sz="1200">
                <a:solidFill>
                  <a:srgbClr val="878787"/>
                </a:solidFill>
                <a:latin typeface="Arial"/>
                <a:ea typeface="Arial"/>
                <a:cs typeface="Arial"/>
                <a:sym typeface="Arial"/>
              </a:defRPr>
            </a:lvl3pPr>
            <a:lvl4pPr indent="0" lvl="3" marL="38100" marR="0" rtl="0" algn="l">
              <a:lnSpc>
                <a:spcPct val="103333"/>
              </a:lnSpc>
              <a:spcBef>
                <a:spcPts val="0"/>
              </a:spcBef>
              <a:buNone/>
              <a:defRPr b="0" i="0" sz="1200">
                <a:solidFill>
                  <a:srgbClr val="878787"/>
                </a:solidFill>
                <a:latin typeface="Arial"/>
                <a:ea typeface="Arial"/>
                <a:cs typeface="Arial"/>
                <a:sym typeface="Arial"/>
              </a:defRPr>
            </a:lvl4pPr>
            <a:lvl5pPr indent="0" lvl="4" marL="38100" marR="0" rtl="0" algn="l">
              <a:lnSpc>
                <a:spcPct val="103333"/>
              </a:lnSpc>
              <a:spcBef>
                <a:spcPts val="0"/>
              </a:spcBef>
              <a:buNone/>
              <a:defRPr b="0" i="0" sz="1200">
                <a:solidFill>
                  <a:srgbClr val="878787"/>
                </a:solidFill>
                <a:latin typeface="Arial"/>
                <a:ea typeface="Arial"/>
                <a:cs typeface="Arial"/>
                <a:sym typeface="Arial"/>
              </a:defRPr>
            </a:lvl5pPr>
            <a:lvl6pPr indent="0" lvl="5" marL="38100" marR="0" rtl="0" algn="l">
              <a:lnSpc>
                <a:spcPct val="103333"/>
              </a:lnSpc>
              <a:spcBef>
                <a:spcPts val="0"/>
              </a:spcBef>
              <a:buNone/>
              <a:defRPr b="0" i="0" sz="1200">
                <a:solidFill>
                  <a:srgbClr val="878787"/>
                </a:solidFill>
                <a:latin typeface="Arial"/>
                <a:ea typeface="Arial"/>
                <a:cs typeface="Arial"/>
                <a:sym typeface="Arial"/>
              </a:defRPr>
            </a:lvl6pPr>
            <a:lvl7pPr indent="0" lvl="6" marL="38100" marR="0" rtl="0" algn="l">
              <a:lnSpc>
                <a:spcPct val="103333"/>
              </a:lnSpc>
              <a:spcBef>
                <a:spcPts val="0"/>
              </a:spcBef>
              <a:buNone/>
              <a:defRPr b="0" i="0" sz="1200">
                <a:solidFill>
                  <a:srgbClr val="878787"/>
                </a:solidFill>
                <a:latin typeface="Arial"/>
                <a:ea typeface="Arial"/>
                <a:cs typeface="Arial"/>
                <a:sym typeface="Arial"/>
              </a:defRPr>
            </a:lvl7pPr>
            <a:lvl8pPr indent="0" lvl="7" marL="38100" marR="0" rtl="0" algn="l">
              <a:lnSpc>
                <a:spcPct val="103333"/>
              </a:lnSpc>
              <a:spcBef>
                <a:spcPts val="0"/>
              </a:spcBef>
              <a:buNone/>
              <a:defRPr b="0" i="0" sz="1200">
                <a:solidFill>
                  <a:srgbClr val="878787"/>
                </a:solidFill>
                <a:latin typeface="Arial"/>
                <a:ea typeface="Arial"/>
                <a:cs typeface="Arial"/>
                <a:sym typeface="Arial"/>
              </a:defRPr>
            </a:lvl8pPr>
            <a:lvl9pPr indent="0" lvl="8" marL="38100" marR="0" rtl="0" algn="l">
              <a:lnSpc>
                <a:spcPct val="103333"/>
              </a:lnSpc>
              <a:spcBef>
                <a:spcPts val="0"/>
              </a:spcBef>
              <a:buNone/>
              <a:defRPr b="0" i="0" sz="1200">
                <a:solidFill>
                  <a:srgbClr val="878787"/>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s"/>
              <a:t>‹#›</a:t>
            </a:fld>
            <a:endParaRPr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3" name="Shape 63"/>
        <p:cNvGrpSpPr/>
        <p:nvPr/>
      </p:nvGrpSpPr>
      <p:grpSpPr>
        <a:xfrm>
          <a:off x="0" y="0"/>
          <a:ext cx="0" cy="0"/>
          <a:chOff x="0" y="0"/>
          <a:chExt cx="0" cy="0"/>
        </a:xfrm>
      </p:grpSpPr>
      <p:sp>
        <p:nvSpPr>
          <p:cNvPr id="64" name="Google Shape;64;p16"/>
          <p:cNvSpPr txBox="1"/>
          <p:nvPr>
            <p:ph type="ctrTitle"/>
          </p:nvPr>
        </p:nvSpPr>
        <p:spPr>
          <a:xfrm>
            <a:off x="561900" y="1360475"/>
            <a:ext cx="8172600" cy="150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500"/>
              <a:buFont typeface="Montserrat ExtraLight"/>
              <a:buNone/>
              <a:defRPr sz="4500">
                <a:solidFill>
                  <a:schemeClr val="lt1"/>
                </a:solidFill>
                <a:latin typeface="Montserrat ExtraLight"/>
                <a:ea typeface="Montserrat ExtraLight"/>
                <a:cs typeface="Montserrat ExtraLight"/>
                <a:sym typeface="Montserrat ExtraLight"/>
              </a:defRPr>
            </a:lvl1pPr>
            <a:lvl2pPr lvl="1" rtl="0" algn="ctr">
              <a:lnSpc>
                <a:spcPct val="100000"/>
              </a:lnSpc>
              <a:spcBef>
                <a:spcPts val="0"/>
              </a:spcBef>
              <a:spcAft>
                <a:spcPts val="0"/>
              </a:spcAft>
              <a:buClr>
                <a:schemeClr val="lt1"/>
              </a:buClr>
              <a:buSzPts val="5800"/>
              <a:buNone/>
              <a:defRPr sz="5800">
                <a:solidFill>
                  <a:schemeClr val="lt1"/>
                </a:solidFill>
              </a:defRPr>
            </a:lvl2pPr>
            <a:lvl3pPr lvl="2" rtl="0" algn="ctr">
              <a:lnSpc>
                <a:spcPct val="100000"/>
              </a:lnSpc>
              <a:spcBef>
                <a:spcPts val="0"/>
              </a:spcBef>
              <a:spcAft>
                <a:spcPts val="0"/>
              </a:spcAft>
              <a:buClr>
                <a:schemeClr val="lt1"/>
              </a:buClr>
              <a:buSzPts val="5800"/>
              <a:buNone/>
              <a:defRPr sz="5800">
                <a:solidFill>
                  <a:schemeClr val="lt1"/>
                </a:solidFill>
              </a:defRPr>
            </a:lvl3pPr>
            <a:lvl4pPr lvl="3" rtl="0" algn="ctr">
              <a:lnSpc>
                <a:spcPct val="100000"/>
              </a:lnSpc>
              <a:spcBef>
                <a:spcPts val="0"/>
              </a:spcBef>
              <a:spcAft>
                <a:spcPts val="0"/>
              </a:spcAft>
              <a:buClr>
                <a:schemeClr val="lt1"/>
              </a:buClr>
              <a:buSzPts val="5800"/>
              <a:buNone/>
              <a:defRPr sz="5800">
                <a:solidFill>
                  <a:schemeClr val="lt1"/>
                </a:solidFill>
              </a:defRPr>
            </a:lvl4pPr>
            <a:lvl5pPr lvl="4" rtl="0" algn="ctr">
              <a:lnSpc>
                <a:spcPct val="100000"/>
              </a:lnSpc>
              <a:spcBef>
                <a:spcPts val="0"/>
              </a:spcBef>
              <a:spcAft>
                <a:spcPts val="0"/>
              </a:spcAft>
              <a:buClr>
                <a:schemeClr val="lt1"/>
              </a:buClr>
              <a:buSzPts val="5800"/>
              <a:buNone/>
              <a:defRPr sz="5800">
                <a:solidFill>
                  <a:schemeClr val="lt1"/>
                </a:solidFill>
              </a:defRPr>
            </a:lvl5pPr>
            <a:lvl6pPr lvl="5" rtl="0" algn="ctr">
              <a:lnSpc>
                <a:spcPct val="100000"/>
              </a:lnSpc>
              <a:spcBef>
                <a:spcPts val="0"/>
              </a:spcBef>
              <a:spcAft>
                <a:spcPts val="0"/>
              </a:spcAft>
              <a:buClr>
                <a:schemeClr val="lt1"/>
              </a:buClr>
              <a:buSzPts val="5800"/>
              <a:buNone/>
              <a:defRPr sz="5800">
                <a:solidFill>
                  <a:schemeClr val="lt1"/>
                </a:solidFill>
              </a:defRPr>
            </a:lvl6pPr>
            <a:lvl7pPr lvl="6" rtl="0" algn="ctr">
              <a:lnSpc>
                <a:spcPct val="100000"/>
              </a:lnSpc>
              <a:spcBef>
                <a:spcPts val="0"/>
              </a:spcBef>
              <a:spcAft>
                <a:spcPts val="0"/>
              </a:spcAft>
              <a:buClr>
                <a:schemeClr val="lt1"/>
              </a:buClr>
              <a:buSzPts val="5800"/>
              <a:buNone/>
              <a:defRPr sz="5800">
                <a:solidFill>
                  <a:schemeClr val="lt1"/>
                </a:solidFill>
              </a:defRPr>
            </a:lvl7pPr>
            <a:lvl8pPr lvl="7" rtl="0" algn="ctr">
              <a:lnSpc>
                <a:spcPct val="100000"/>
              </a:lnSpc>
              <a:spcBef>
                <a:spcPts val="0"/>
              </a:spcBef>
              <a:spcAft>
                <a:spcPts val="0"/>
              </a:spcAft>
              <a:buClr>
                <a:schemeClr val="lt1"/>
              </a:buClr>
              <a:buSzPts val="5800"/>
              <a:buNone/>
              <a:defRPr sz="5800">
                <a:solidFill>
                  <a:schemeClr val="lt1"/>
                </a:solidFill>
              </a:defRPr>
            </a:lvl8pPr>
            <a:lvl9pPr lvl="8" rtl="0" algn="ctr">
              <a:lnSpc>
                <a:spcPct val="100000"/>
              </a:lnSpc>
              <a:spcBef>
                <a:spcPts val="0"/>
              </a:spcBef>
              <a:spcAft>
                <a:spcPts val="0"/>
              </a:spcAft>
              <a:buClr>
                <a:schemeClr val="lt1"/>
              </a:buClr>
              <a:buSzPts val="5800"/>
              <a:buNone/>
              <a:defRPr sz="5800">
                <a:solidFill>
                  <a:schemeClr val="lt1"/>
                </a:solidFill>
              </a:defRPr>
            </a:lvl9pPr>
          </a:lstStyle>
          <a:p/>
        </p:txBody>
      </p:sp>
      <p:sp>
        <p:nvSpPr>
          <p:cNvPr id="65" name="Google Shape;65;p16"/>
          <p:cNvSpPr txBox="1"/>
          <p:nvPr>
            <p:ph idx="1" type="subTitle"/>
          </p:nvPr>
        </p:nvSpPr>
        <p:spPr>
          <a:xfrm>
            <a:off x="2237700" y="2477975"/>
            <a:ext cx="4821000" cy="24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800"/>
              <a:buFont typeface="Montserrat"/>
              <a:buNone/>
              <a:defRPr sz="14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6" name="Google Shape;66;p16"/>
          <p:cNvSpPr/>
          <p:nvPr/>
        </p:nvSpPr>
        <p:spPr>
          <a:xfrm>
            <a:off x="0" y="0"/>
            <a:ext cx="91791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7"/>
          <p:cNvSpPr txBox="1"/>
          <p:nvPr>
            <p:ph idx="1" type="body"/>
          </p:nvPr>
        </p:nvSpPr>
        <p:spPr>
          <a:xfrm>
            <a:off x="713225" y="1119875"/>
            <a:ext cx="6215100" cy="3867900"/>
          </a:xfrm>
          <a:prstGeom prst="rect">
            <a:avLst/>
          </a:prstGeom>
          <a:noFill/>
          <a:ln>
            <a:noFill/>
          </a:ln>
        </p:spPr>
        <p:txBody>
          <a:bodyPr anchorCtr="0" anchor="t" bIns="91425" lIns="91425" spcFirstLastPara="1" rIns="91425" wrap="square" tIns="91425">
            <a:noAutofit/>
          </a:bodyPr>
          <a:lstStyle>
            <a:lvl1pPr indent="-349250" lvl="0" marL="457200" rtl="0" algn="l">
              <a:lnSpc>
                <a:spcPct val="100000"/>
              </a:lnSpc>
              <a:spcBef>
                <a:spcPts val="0"/>
              </a:spcBef>
              <a:spcAft>
                <a:spcPts val="0"/>
              </a:spcAft>
              <a:buClr>
                <a:schemeClr val="dk1"/>
              </a:buClr>
              <a:buSzPts val="1900"/>
              <a:buFont typeface="Barlow"/>
              <a:buAutoNum type="arabicPeriod"/>
              <a:defRPr sz="1200">
                <a:solidFill>
                  <a:schemeClr val="dk1"/>
                </a:solidFill>
              </a:defRPr>
            </a:lvl1pPr>
            <a:lvl2pPr indent="-317500" lvl="1" marL="914400" rtl="0" algn="l">
              <a:lnSpc>
                <a:spcPct val="100000"/>
              </a:lnSpc>
              <a:spcBef>
                <a:spcPts val="1600"/>
              </a:spcBef>
              <a:spcAft>
                <a:spcPts val="0"/>
              </a:spcAft>
              <a:buClr>
                <a:schemeClr val="dk1"/>
              </a:buClr>
              <a:buSzPts val="1400"/>
              <a:buChar char="○"/>
              <a:defRPr sz="1200">
                <a:solidFill>
                  <a:schemeClr val="dk1"/>
                </a:solidFill>
              </a:defRPr>
            </a:lvl2pPr>
            <a:lvl3pPr indent="-317500" lvl="2" marL="1371600" rtl="0" algn="l">
              <a:lnSpc>
                <a:spcPct val="115000"/>
              </a:lnSpc>
              <a:spcBef>
                <a:spcPts val="1600"/>
              </a:spcBef>
              <a:spcAft>
                <a:spcPts val="0"/>
              </a:spcAft>
              <a:buClr>
                <a:schemeClr val="dk1"/>
              </a:buClr>
              <a:buSzPts val="1400"/>
              <a:buChar char="■"/>
              <a:defRPr>
                <a:solidFill>
                  <a:schemeClr val="dk1"/>
                </a:solidFill>
              </a:defRPr>
            </a:lvl3pPr>
            <a:lvl4pPr indent="-317500" lvl="3" marL="1828800" rtl="0" algn="l">
              <a:lnSpc>
                <a:spcPct val="115000"/>
              </a:lnSpc>
              <a:spcBef>
                <a:spcPts val="1600"/>
              </a:spcBef>
              <a:spcAft>
                <a:spcPts val="0"/>
              </a:spcAft>
              <a:buClr>
                <a:schemeClr val="dk1"/>
              </a:buClr>
              <a:buSzPts val="1400"/>
              <a:buChar char="●"/>
              <a:defRPr>
                <a:solidFill>
                  <a:schemeClr val="dk1"/>
                </a:solidFill>
              </a:defRPr>
            </a:lvl4pPr>
            <a:lvl5pPr indent="-317500" lvl="4" marL="2286000" rtl="0" algn="l">
              <a:lnSpc>
                <a:spcPct val="115000"/>
              </a:lnSpc>
              <a:spcBef>
                <a:spcPts val="1600"/>
              </a:spcBef>
              <a:spcAft>
                <a:spcPts val="0"/>
              </a:spcAft>
              <a:buClr>
                <a:schemeClr val="dk1"/>
              </a:buClr>
              <a:buSzPts val="1400"/>
              <a:buChar char="○"/>
              <a:defRPr>
                <a:solidFill>
                  <a:schemeClr val="dk1"/>
                </a:solidFill>
              </a:defRPr>
            </a:lvl5pPr>
            <a:lvl6pPr indent="-317500" lvl="5" marL="2743200" rtl="0" algn="l">
              <a:lnSpc>
                <a:spcPct val="115000"/>
              </a:lnSpc>
              <a:spcBef>
                <a:spcPts val="1600"/>
              </a:spcBef>
              <a:spcAft>
                <a:spcPts val="0"/>
              </a:spcAft>
              <a:buClr>
                <a:schemeClr val="dk1"/>
              </a:buClr>
              <a:buSzPts val="1400"/>
              <a:buChar char="■"/>
              <a:defRPr>
                <a:solidFill>
                  <a:schemeClr val="dk1"/>
                </a:solidFill>
              </a:defRPr>
            </a:lvl6pPr>
            <a:lvl7pPr indent="-317500" lvl="6" marL="3200400" rtl="0" algn="l">
              <a:lnSpc>
                <a:spcPct val="115000"/>
              </a:lnSpc>
              <a:spcBef>
                <a:spcPts val="1600"/>
              </a:spcBef>
              <a:spcAft>
                <a:spcPts val="0"/>
              </a:spcAft>
              <a:buClr>
                <a:schemeClr val="dk1"/>
              </a:buClr>
              <a:buSzPts val="1400"/>
              <a:buChar char="●"/>
              <a:defRPr>
                <a:solidFill>
                  <a:schemeClr val="dk1"/>
                </a:solidFill>
              </a:defRPr>
            </a:lvl7pPr>
            <a:lvl8pPr indent="-317500" lvl="7" marL="3657600" rtl="0" algn="l">
              <a:lnSpc>
                <a:spcPct val="115000"/>
              </a:lnSpc>
              <a:spcBef>
                <a:spcPts val="1600"/>
              </a:spcBef>
              <a:spcAft>
                <a:spcPts val="0"/>
              </a:spcAft>
              <a:buClr>
                <a:schemeClr val="dk1"/>
              </a:buClr>
              <a:buSzPts val="1400"/>
              <a:buChar char="○"/>
              <a:defRPr>
                <a:solidFill>
                  <a:schemeClr val="dk1"/>
                </a:solidFill>
              </a:defRPr>
            </a:lvl8pPr>
            <a:lvl9pPr indent="-317500" lvl="8" marL="4114800" rtl="0" algn="l">
              <a:lnSpc>
                <a:spcPct val="115000"/>
              </a:lnSpc>
              <a:spcBef>
                <a:spcPts val="1600"/>
              </a:spcBef>
              <a:spcAft>
                <a:spcPts val="1600"/>
              </a:spcAft>
              <a:buClr>
                <a:schemeClr val="dk1"/>
              </a:buClr>
              <a:buSzPts val="1400"/>
              <a:buChar char="■"/>
              <a:defRPr>
                <a:solidFill>
                  <a:schemeClr val="dk1"/>
                </a:solidFill>
              </a:defRPr>
            </a:lvl9pPr>
          </a:lstStyle>
          <a:p/>
        </p:txBody>
      </p:sp>
      <p:sp>
        <p:nvSpPr>
          <p:cNvPr id="69" name="Google Shape;69;p17"/>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3000"/>
              <a:buNone/>
              <a:defRPr>
                <a:solidFill>
                  <a:schemeClr val="dk1"/>
                </a:solidFill>
              </a:defRPr>
            </a:lvl2pPr>
            <a:lvl3pPr lvl="2" rtl="0" algn="l">
              <a:lnSpc>
                <a:spcPct val="100000"/>
              </a:lnSpc>
              <a:spcBef>
                <a:spcPts val="0"/>
              </a:spcBef>
              <a:spcAft>
                <a:spcPts val="0"/>
              </a:spcAft>
              <a:buClr>
                <a:schemeClr val="dk1"/>
              </a:buClr>
              <a:buSzPts val="3000"/>
              <a:buNone/>
              <a:defRPr>
                <a:solidFill>
                  <a:schemeClr val="dk1"/>
                </a:solidFill>
              </a:defRPr>
            </a:lvl3pPr>
            <a:lvl4pPr lvl="3" rtl="0" algn="l">
              <a:lnSpc>
                <a:spcPct val="100000"/>
              </a:lnSpc>
              <a:spcBef>
                <a:spcPts val="0"/>
              </a:spcBef>
              <a:spcAft>
                <a:spcPts val="0"/>
              </a:spcAft>
              <a:buClr>
                <a:schemeClr val="dk1"/>
              </a:buClr>
              <a:buSzPts val="3000"/>
              <a:buNone/>
              <a:defRPr>
                <a:solidFill>
                  <a:schemeClr val="dk1"/>
                </a:solidFill>
              </a:defRPr>
            </a:lvl4pPr>
            <a:lvl5pPr lvl="4" rtl="0" algn="l">
              <a:lnSpc>
                <a:spcPct val="100000"/>
              </a:lnSpc>
              <a:spcBef>
                <a:spcPts val="0"/>
              </a:spcBef>
              <a:spcAft>
                <a:spcPts val="0"/>
              </a:spcAft>
              <a:buClr>
                <a:schemeClr val="dk1"/>
              </a:buClr>
              <a:buSzPts val="3000"/>
              <a:buNone/>
              <a:defRPr>
                <a:solidFill>
                  <a:schemeClr val="dk1"/>
                </a:solidFill>
              </a:defRPr>
            </a:lvl5pPr>
            <a:lvl6pPr lvl="5" rtl="0" algn="l">
              <a:lnSpc>
                <a:spcPct val="100000"/>
              </a:lnSpc>
              <a:spcBef>
                <a:spcPts val="0"/>
              </a:spcBef>
              <a:spcAft>
                <a:spcPts val="0"/>
              </a:spcAft>
              <a:buClr>
                <a:schemeClr val="dk1"/>
              </a:buClr>
              <a:buSzPts val="3000"/>
              <a:buNone/>
              <a:defRPr>
                <a:solidFill>
                  <a:schemeClr val="dk1"/>
                </a:solidFill>
              </a:defRPr>
            </a:lvl6pPr>
            <a:lvl7pPr lvl="6" rtl="0" algn="l">
              <a:lnSpc>
                <a:spcPct val="100000"/>
              </a:lnSpc>
              <a:spcBef>
                <a:spcPts val="0"/>
              </a:spcBef>
              <a:spcAft>
                <a:spcPts val="0"/>
              </a:spcAft>
              <a:buClr>
                <a:schemeClr val="dk1"/>
              </a:buClr>
              <a:buSzPts val="3000"/>
              <a:buNone/>
              <a:defRPr>
                <a:solidFill>
                  <a:schemeClr val="dk1"/>
                </a:solidFill>
              </a:defRPr>
            </a:lvl7pPr>
            <a:lvl8pPr lvl="7" rtl="0" algn="l">
              <a:lnSpc>
                <a:spcPct val="100000"/>
              </a:lnSpc>
              <a:spcBef>
                <a:spcPts val="0"/>
              </a:spcBef>
              <a:spcAft>
                <a:spcPts val="0"/>
              </a:spcAft>
              <a:buClr>
                <a:schemeClr val="dk1"/>
              </a:buClr>
              <a:buSzPts val="3000"/>
              <a:buNone/>
              <a:defRPr>
                <a:solidFill>
                  <a:schemeClr val="dk1"/>
                </a:solidFill>
              </a:defRPr>
            </a:lvl8pPr>
            <a:lvl9pPr lvl="8" rtl="0" algn="l">
              <a:lnSpc>
                <a:spcPct val="100000"/>
              </a:lnSpc>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dk1"/>
        </a:solidFill>
      </p:bgPr>
    </p:bg>
    <p:spTree>
      <p:nvGrpSpPr>
        <p:cNvPr id="70" name="Shape 70"/>
        <p:cNvGrpSpPr/>
        <p:nvPr/>
      </p:nvGrpSpPr>
      <p:grpSpPr>
        <a:xfrm>
          <a:off x="0" y="0"/>
          <a:ext cx="0" cy="0"/>
          <a:chOff x="0" y="0"/>
          <a:chExt cx="0" cy="0"/>
        </a:xfrm>
      </p:grpSpPr>
      <p:sp>
        <p:nvSpPr>
          <p:cNvPr id="71" name="Google Shape;71;p18"/>
          <p:cNvSpPr txBox="1"/>
          <p:nvPr>
            <p:ph type="title"/>
          </p:nvPr>
        </p:nvSpPr>
        <p:spPr>
          <a:xfrm>
            <a:off x="4936350" y="2198975"/>
            <a:ext cx="2807100" cy="325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72" name="Google Shape;72;p18"/>
          <p:cNvSpPr txBox="1"/>
          <p:nvPr>
            <p:ph idx="2" type="title"/>
          </p:nvPr>
        </p:nvSpPr>
        <p:spPr>
          <a:xfrm>
            <a:off x="4327946" y="1359750"/>
            <a:ext cx="684600" cy="290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73" name="Google Shape;73;p18"/>
          <p:cNvSpPr txBox="1"/>
          <p:nvPr>
            <p:ph idx="3" type="title"/>
          </p:nvPr>
        </p:nvSpPr>
        <p:spPr>
          <a:xfrm>
            <a:off x="4327946" y="2227673"/>
            <a:ext cx="684600" cy="290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74" name="Google Shape;74;p18"/>
          <p:cNvSpPr txBox="1"/>
          <p:nvPr>
            <p:ph idx="4" type="title"/>
          </p:nvPr>
        </p:nvSpPr>
        <p:spPr>
          <a:xfrm>
            <a:off x="4936350" y="3944025"/>
            <a:ext cx="2719500" cy="325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75" name="Google Shape;75;p18"/>
          <p:cNvSpPr txBox="1"/>
          <p:nvPr>
            <p:ph idx="5" type="title"/>
          </p:nvPr>
        </p:nvSpPr>
        <p:spPr>
          <a:xfrm>
            <a:off x="4936350" y="1359750"/>
            <a:ext cx="2719500" cy="325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76" name="Google Shape;76;p18"/>
          <p:cNvSpPr txBox="1"/>
          <p:nvPr>
            <p:ph idx="6" type="title"/>
          </p:nvPr>
        </p:nvSpPr>
        <p:spPr>
          <a:xfrm>
            <a:off x="4936350" y="3076100"/>
            <a:ext cx="2719500" cy="325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77" name="Google Shape;77;p18"/>
          <p:cNvSpPr txBox="1"/>
          <p:nvPr>
            <p:ph idx="7" type="title"/>
          </p:nvPr>
        </p:nvSpPr>
        <p:spPr>
          <a:xfrm>
            <a:off x="4327946" y="3076100"/>
            <a:ext cx="684600" cy="290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78" name="Google Shape;78;p18"/>
          <p:cNvSpPr txBox="1"/>
          <p:nvPr>
            <p:ph idx="8" type="title"/>
          </p:nvPr>
        </p:nvSpPr>
        <p:spPr>
          <a:xfrm>
            <a:off x="4327946" y="3944023"/>
            <a:ext cx="684600" cy="290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79" name="Google Shape;79;p18"/>
          <p:cNvSpPr txBox="1"/>
          <p:nvPr>
            <p:ph idx="1" type="subTitle"/>
          </p:nvPr>
        </p:nvSpPr>
        <p:spPr>
          <a:xfrm>
            <a:off x="4936350" y="1759120"/>
            <a:ext cx="2454000" cy="23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0" name="Google Shape;80;p18"/>
          <p:cNvSpPr txBox="1"/>
          <p:nvPr>
            <p:ph idx="9" type="subTitle"/>
          </p:nvPr>
        </p:nvSpPr>
        <p:spPr>
          <a:xfrm>
            <a:off x="4936350" y="3475470"/>
            <a:ext cx="2454000" cy="23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1" name="Google Shape;81;p18"/>
          <p:cNvSpPr txBox="1"/>
          <p:nvPr>
            <p:ph idx="13" type="subTitle"/>
          </p:nvPr>
        </p:nvSpPr>
        <p:spPr>
          <a:xfrm>
            <a:off x="4936350" y="2545123"/>
            <a:ext cx="2454000" cy="23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2" name="Google Shape;82;p18"/>
          <p:cNvSpPr txBox="1"/>
          <p:nvPr>
            <p:ph idx="14" type="subTitle"/>
          </p:nvPr>
        </p:nvSpPr>
        <p:spPr>
          <a:xfrm>
            <a:off x="5007848" y="4290173"/>
            <a:ext cx="2454000" cy="23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3" name="Google Shape;83;p18"/>
          <p:cNvSpPr txBox="1"/>
          <p:nvPr>
            <p:ph idx="15" type="title"/>
          </p:nvPr>
        </p:nvSpPr>
        <p:spPr>
          <a:xfrm>
            <a:off x="4327950" y="530725"/>
            <a:ext cx="37692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2600"/>
              <a:buNone/>
              <a:defRPr sz="2600">
                <a:solidFill>
                  <a:schemeClr val="lt1"/>
                </a:solidFill>
              </a:defRPr>
            </a:lvl2pPr>
            <a:lvl3pPr lvl="2" rtl="0" algn="l">
              <a:lnSpc>
                <a:spcPct val="100000"/>
              </a:lnSpc>
              <a:spcBef>
                <a:spcPts val="0"/>
              </a:spcBef>
              <a:spcAft>
                <a:spcPts val="0"/>
              </a:spcAft>
              <a:buClr>
                <a:schemeClr val="lt1"/>
              </a:buClr>
              <a:buSzPts val="2600"/>
              <a:buNone/>
              <a:defRPr sz="2600">
                <a:solidFill>
                  <a:schemeClr val="lt1"/>
                </a:solidFill>
              </a:defRPr>
            </a:lvl3pPr>
            <a:lvl4pPr lvl="3" rtl="0" algn="l">
              <a:lnSpc>
                <a:spcPct val="100000"/>
              </a:lnSpc>
              <a:spcBef>
                <a:spcPts val="0"/>
              </a:spcBef>
              <a:spcAft>
                <a:spcPts val="0"/>
              </a:spcAft>
              <a:buClr>
                <a:schemeClr val="lt1"/>
              </a:buClr>
              <a:buSzPts val="2600"/>
              <a:buNone/>
              <a:defRPr sz="2600">
                <a:solidFill>
                  <a:schemeClr val="lt1"/>
                </a:solidFill>
              </a:defRPr>
            </a:lvl4pPr>
            <a:lvl5pPr lvl="4" rtl="0" algn="l">
              <a:lnSpc>
                <a:spcPct val="100000"/>
              </a:lnSpc>
              <a:spcBef>
                <a:spcPts val="0"/>
              </a:spcBef>
              <a:spcAft>
                <a:spcPts val="0"/>
              </a:spcAft>
              <a:buClr>
                <a:schemeClr val="lt1"/>
              </a:buClr>
              <a:buSzPts val="2600"/>
              <a:buNone/>
              <a:defRPr sz="2600">
                <a:solidFill>
                  <a:schemeClr val="lt1"/>
                </a:solidFill>
              </a:defRPr>
            </a:lvl5pPr>
            <a:lvl6pPr lvl="5" rtl="0" algn="l">
              <a:lnSpc>
                <a:spcPct val="100000"/>
              </a:lnSpc>
              <a:spcBef>
                <a:spcPts val="0"/>
              </a:spcBef>
              <a:spcAft>
                <a:spcPts val="0"/>
              </a:spcAft>
              <a:buClr>
                <a:schemeClr val="lt1"/>
              </a:buClr>
              <a:buSzPts val="2600"/>
              <a:buNone/>
              <a:defRPr sz="2600">
                <a:solidFill>
                  <a:schemeClr val="lt1"/>
                </a:solidFill>
              </a:defRPr>
            </a:lvl6pPr>
            <a:lvl7pPr lvl="6" rtl="0" algn="l">
              <a:lnSpc>
                <a:spcPct val="100000"/>
              </a:lnSpc>
              <a:spcBef>
                <a:spcPts val="0"/>
              </a:spcBef>
              <a:spcAft>
                <a:spcPts val="0"/>
              </a:spcAft>
              <a:buClr>
                <a:schemeClr val="lt1"/>
              </a:buClr>
              <a:buSzPts val="2600"/>
              <a:buNone/>
              <a:defRPr sz="2600">
                <a:solidFill>
                  <a:schemeClr val="lt1"/>
                </a:solidFill>
              </a:defRPr>
            </a:lvl7pPr>
            <a:lvl8pPr lvl="7" rtl="0" algn="l">
              <a:lnSpc>
                <a:spcPct val="100000"/>
              </a:lnSpc>
              <a:spcBef>
                <a:spcPts val="0"/>
              </a:spcBef>
              <a:spcAft>
                <a:spcPts val="0"/>
              </a:spcAft>
              <a:buClr>
                <a:schemeClr val="lt1"/>
              </a:buClr>
              <a:buSzPts val="2600"/>
              <a:buNone/>
              <a:defRPr sz="2600">
                <a:solidFill>
                  <a:schemeClr val="lt1"/>
                </a:solidFill>
              </a:defRPr>
            </a:lvl8pPr>
            <a:lvl9pPr lvl="8" rtl="0" algn="l">
              <a:lnSpc>
                <a:spcPct val="100000"/>
              </a:lnSpc>
              <a:spcBef>
                <a:spcPts val="0"/>
              </a:spcBef>
              <a:spcAft>
                <a:spcPts val="0"/>
              </a:spcAft>
              <a:buClr>
                <a:schemeClr val="lt1"/>
              </a:buClr>
              <a:buSzPts val="2600"/>
              <a:buNone/>
              <a:defRPr sz="2600">
                <a:solidFill>
                  <a:schemeClr val="lt1"/>
                </a:solidFill>
              </a:defRPr>
            </a:lvl9pPr>
          </a:lstStyle>
          <a:p/>
        </p:txBody>
      </p:sp>
      <p:sp>
        <p:nvSpPr>
          <p:cNvPr id="84" name="Google Shape;84;p18"/>
          <p:cNvSpPr/>
          <p:nvPr/>
        </p:nvSpPr>
        <p:spPr>
          <a:xfrm>
            <a:off x="0" y="0"/>
            <a:ext cx="245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19"/>
          <p:cNvSpPr/>
          <p:nvPr/>
        </p:nvSpPr>
        <p:spPr>
          <a:xfrm>
            <a:off x="4581700" y="0"/>
            <a:ext cx="4562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txBox="1"/>
          <p:nvPr>
            <p:ph type="title"/>
          </p:nvPr>
        </p:nvSpPr>
        <p:spPr>
          <a:xfrm>
            <a:off x="5013475" y="2565792"/>
            <a:ext cx="3423600" cy="6291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rtl="0" algn="r">
              <a:lnSpc>
                <a:spcPct val="100000"/>
              </a:lnSpc>
              <a:spcBef>
                <a:spcPts val="0"/>
              </a:spcBef>
              <a:spcAft>
                <a:spcPts val="0"/>
              </a:spcAft>
              <a:buClr>
                <a:schemeClr val="lt1"/>
              </a:buClr>
              <a:buSzPts val="3600"/>
              <a:buNone/>
              <a:defRPr sz="3600">
                <a:solidFill>
                  <a:schemeClr val="lt1"/>
                </a:solidFill>
              </a:defRPr>
            </a:lvl2pPr>
            <a:lvl3pPr lvl="2" rtl="0" algn="r">
              <a:lnSpc>
                <a:spcPct val="100000"/>
              </a:lnSpc>
              <a:spcBef>
                <a:spcPts val="0"/>
              </a:spcBef>
              <a:spcAft>
                <a:spcPts val="0"/>
              </a:spcAft>
              <a:buClr>
                <a:schemeClr val="lt1"/>
              </a:buClr>
              <a:buSzPts val="3600"/>
              <a:buNone/>
              <a:defRPr sz="3600">
                <a:solidFill>
                  <a:schemeClr val="lt1"/>
                </a:solidFill>
              </a:defRPr>
            </a:lvl3pPr>
            <a:lvl4pPr lvl="3" rtl="0" algn="r">
              <a:lnSpc>
                <a:spcPct val="100000"/>
              </a:lnSpc>
              <a:spcBef>
                <a:spcPts val="0"/>
              </a:spcBef>
              <a:spcAft>
                <a:spcPts val="0"/>
              </a:spcAft>
              <a:buClr>
                <a:schemeClr val="lt1"/>
              </a:buClr>
              <a:buSzPts val="3600"/>
              <a:buNone/>
              <a:defRPr sz="3600">
                <a:solidFill>
                  <a:schemeClr val="lt1"/>
                </a:solidFill>
              </a:defRPr>
            </a:lvl4pPr>
            <a:lvl5pPr lvl="4" rtl="0" algn="r">
              <a:lnSpc>
                <a:spcPct val="100000"/>
              </a:lnSpc>
              <a:spcBef>
                <a:spcPts val="0"/>
              </a:spcBef>
              <a:spcAft>
                <a:spcPts val="0"/>
              </a:spcAft>
              <a:buClr>
                <a:schemeClr val="lt1"/>
              </a:buClr>
              <a:buSzPts val="3600"/>
              <a:buNone/>
              <a:defRPr sz="3600">
                <a:solidFill>
                  <a:schemeClr val="lt1"/>
                </a:solidFill>
              </a:defRPr>
            </a:lvl5pPr>
            <a:lvl6pPr lvl="5" rtl="0" algn="r">
              <a:lnSpc>
                <a:spcPct val="100000"/>
              </a:lnSpc>
              <a:spcBef>
                <a:spcPts val="0"/>
              </a:spcBef>
              <a:spcAft>
                <a:spcPts val="0"/>
              </a:spcAft>
              <a:buClr>
                <a:schemeClr val="lt1"/>
              </a:buClr>
              <a:buSzPts val="3600"/>
              <a:buNone/>
              <a:defRPr sz="3600">
                <a:solidFill>
                  <a:schemeClr val="lt1"/>
                </a:solidFill>
              </a:defRPr>
            </a:lvl6pPr>
            <a:lvl7pPr lvl="6" rtl="0" algn="r">
              <a:lnSpc>
                <a:spcPct val="100000"/>
              </a:lnSpc>
              <a:spcBef>
                <a:spcPts val="0"/>
              </a:spcBef>
              <a:spcAft>
                <a:spcPts val="0"/>
              </a:spcAft>
              <a:buClr>
                <a:schemeClr val="lt1"/>
              </a:buClr>
              <a:buSzPts val="3600"/>
              <a:buNone/>
              <a:defRPr sz="3600">
                <a:solidFill>
                  <a:schemeClr val="lt1"/>
                </a:solidFill>
              </a:defRPr>
            </a:lvl7pPr>
            <a:lvl8pPr lvl="7" rtl="0" algn="r">
              <a:lnSpc>
                <a:spcPct val="100000"/>
              </a:lnSpc>
              <a:spcBef>
                <a:spcPts val="0"/>
              </a:spcBef>
              <a:spcAft>
                <a:spcPts val="0"/>
              </a:spcAft>
              <a:buClr>
                <a:schemeClr val="lt1"/>
              </a:buClr>
              <a:buSzPts val="3600"/>
              <a:buNone/>
              <a:defRPr sz="3600">
                <a:solidFill>
                  <a:schemeClr val="lt1"/>
                </a:solidFill>
              </a:defRPr>
            </a:lvl8pPr>
            <a:lvl9pPr lvl="8" rtl="0" algn="r">
              <a:lnSpc>
                <a:spcPct val="100000"/>
              </a:lnSpc>
              <a:spcBef>
                <a:spcPts val="0"/>
              </a:spcBef>
              <a:spcAft>
                <a:spcPts val="0"/>
              </a:spcAft>
              <a:buClr>
                <a:schemeClr val="lt1"/>
              </a:buClr>
              <a:buSzPts val="3600"/>
              <a:buNone/>
              <a:defRPr sz="3600">
                <a:solidFill>
                  <a:schemeClr val="lt1"/>
                </a:solidFill>
              </a:defRPr>
            </a:lvl9pPr>
          </a:lstStyle>
          <a:p/>
        </p:txBody>
      </p:sp>
      <p:sp>
        <p:nvSpPr>
          <p:cNvPr id="88" name="Google Shape;88;p19"/>
          <p:cNvSpPr txBox="1"/>
          <p:nvPr>
            <p:ph idx="2" type="title"/>
          </p:nvPr>
        </p:nvSpPr>
        <p:spPr>
          <a:xfrm>
            <a:off x="5379775" y="1501275"/>
            <a:ext cx="3057300" cy="1382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7000"/>
              <a:buNone/>
              <a:defRPr sz="7000">
                <a:solidFill>
                  <a:schemeClr val="lt1"/>
                </a:solidFill>
              </a:defRPr>
            </a:lvl1pPr>
            <a:lvl2pPr lvl="1" rtl="0" algn="r">
              <a:lnSpc>
                <a:spcPct val="100000"/>
              </a:lnSpc>
              <a:spcBef>
                <a:spcPts val="0"/>
              </a:spcBef>
              <a:spcAft>
                <a:spcPts val="0"/>
              </a:spcAft>
              <a:buClr>
                <a:schemeClr val="lt1"/>
              </a:buClr>
              <a:buSzPts val="7000"/>
              <a:buNone/>
              <a:defRPr sz="7000">
                <a:solidFill>
                  <a:schemeClr val="lt1"/>
                </a:solidFill>
              </a:defRPr>
            </a:lvl2pPr>
            <a:lvl3pPr lvl="2" rtl="0" algn="r">
              <a:lnSpc>
                <a:spcPct val="100000"/>
              </a:lnSpc>
              <a:spcBef>
                <a:spcPts val="0"/>
              </a:spcBef>
              <a:spcAft>
                <a:spcPts val="0"/>
              </a:spcAft>
              <a:buClr>
                <a:schemeClr val="lt1"/>
              </a:buClr>
              <a:buSzPts val="7000"/>
              <a:buNone/>
              <a:defRPr sz="7000">
                <a:solidFill>
                  <a:schemeClr val="lt1"/>
                </a:solidFill>
              </a:defRPr>
            </a:lvl3pPr>
            <a:lvl4pPr lvl="3" rtl="0" algn="r">
              <a:lnSpc>
                <a:spcPct val="100000"/>
              </a:lnSpc>
              <a:spcBef>
                <a:spcPts val="0"/>
              </a:spcBef>
              <a:spcAft>
                <a:spcPts val="0"/>
              </a:spcAft>
              <a:buClr>
                <a:schemeClr val="lt1"/>
              </a:buClr>
              <a:buSzPts val="7000"/>
              <a:buNone/>
              <a:defRPr sz="7000">
                <a:solidFill>
                  <a:schemeClr val="lt1"/>
                </a:solidFill>
              </a:defRPr>
            </a:lvl4pPr>
            <a:lvl5pPr lvl="4" rtl="0" algn="r">
              <a:lnSpc>
                <a:spcPct val="100000"/>
              </a:lnSpc>
              <a:spcBef>
                <a:spcPts val="0"/>
              </a:spcBef>
              <a:spcAft>
                <a:spcPts val="0"/>
              </a:spcAft>
              <a:buClr>
                <a:schemeClr val="lt1"/>
              </a:buClr>
              <a:buSzPts val="7000"/>
              <a:buNone/>
              <a:defRPr sz="7000">
                <a:solidFill>
                  <a:schemeClr val="lt1"/>
                </a:solidFill>
              </a:defRPr>
            </a:lvl5pPr>
            <a:lvl6pPr lvl="5" rtl="0" algn="r">
              <a:lnSpc>
                <a:spcPct val="100000"/>
              </a:lnSpc>
              <a:spcBef>
                <a:spcPts val="0"/>
              </a:spcBef>
              <a:spcAft>
                <a:spcPts val="0"/>
              </a:spcAft>
              <a:buClr>
                <a:schemeClr val="lt1"/>
              </a:buClr>
              <a:buSzPts val="7000"/>
              <a:buNone/>
              <a:defRPr sz="7000">
                <a:solidFill>
                  <a:schemeClr val="lt1"/>
                </a:solidFill>
              </a:defRPr>
            </a:lvl6pPr>
            <a:lvl7pPr lvl="6" rtl="0" algn="r">
              <a:lnSpc>
                <a:spcPct val="100000"/>
              </a:lnSpc>
              <a:spcBef>
                <a:spcPts val="0"/>
              </a:spcBef>
              <a:spcAft>
                <a:spcPts val="0"/>
              </a:spcAft>
              <a:buClr>
                <a:schemeClr val="lt1"/>
              </a:buClr>
              <a:buSzPts val="7000"/>
              <a:buNone/>
              <a:defRPr sz="7000">
                <a:solidFill>
                  <a:schemeClr val="lt1"/>
                </a:solidFill>
              </a:defRPr>
            </a:lvl7pPr>
            <a:lvl8pPr lvl="7" rtl="0" algn="r">
              <a:lnSpc>
                <a:spcPct val="100000"/>
              </a:lnSpc>
              <a:spcBef>
                <a:spcPts val="0"/>
              </a:spcBef>
              <a:spcAft>
                <a:spcPts val="0"/>
              </a:spcAft>
              <a:buClr>
                <a:schemeClr val="lt1"/>
              </a:buClr>
              <a:buSzPts val="7000"/>
              <a:buNone/>
              <a:defRPr sz="7000">
                <a:solidFill>
                  <a:schemeClr val="lt1"/>
                </a:solidFill>
              </a:defRPr>
            </a:lvl8pPr>
            <a:lvl9pPr lvl="8" rtl="0" algn="r">
              <a:lnSpc>
                <a:spcPct val="100000"/>
              </a:lnSpc>
              <a:spcBef>
                <a:spcPts val="0"/>
              </a:spcBef>
              <a:spcAft>
                <a:spcPts val="0"/>
              </a:spcAft>
              <a:buClr>
                <a:schemeClr val="lt1"/>
              </a:buClr>
              <a:buSzPts val="7000"/>
              <a:buNone/>
              <a:defRPr sz="7000">
                <a:solidFill>
                  <a:schemeClr val="lt1"/>
                </a:solidFill>
              </a:defRPr>
            </a:lvl9pPr>
          </a:lstStyle>
          <a:p/>
        </p:txBody>
      </p:sp>
      <p:sp>
        <p:nvSpPr>
          <p:cNvPr id="89" name="Google Shape;89;p19"/>
          <p:cNvSpPr txBox="1"/>
          <p:nvPr>
            <p:ph idx="1" type="subTitle"/>
          </p:nvPr>
        </p:nvSpPr>
        <p:spPr>
          <a:xfrm>
            <a:off x="5190175" y="3062708"/>
            <a:ext cx="3246900" cy="404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2pPr>
            <a:lvl3pPr lvl="2" rtl="0"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3pPr>
            <a:lvl4pPr lvl="3" rtl="0"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4pPr>
            <a:lvl5pPr lvl="4" rtl="0"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5pPr>
            <a:lvl6pPr lvl="5" rtl="0"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6pPr>
            <a:lvl7pPr lvl="6" rtl="0"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7pPr>
            <a:lvl8pPr lvl="7" rtl="0"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8pPr>
            <a:lvl9pPr lvl="8" rtl="0" algn="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90" name="Shape 90"/>
        <p:cNvGrpSpPr/>
        <p:nvPr/>
      </p:nvGrpSpPr>
      <p:grpSpPr>
        <a:xfrm>
          <a:off x="0" y="0"/>
          <a:ext cx="0" cy="0"/>
          <a:chOff x="0" y="0"/>
          <a:chExt cx="0" cy="0"/>
        </a:xfrm>
      </p:grpSpPr>
      <p:sp>
        <p:nvSpPr>
          <p:cNvPr id="91" name="Google Shape;91;p20"/>
          <p:cNvSpPr txBox="1"/>
          <p:nvPr>
            <p:ph type="ctrTitle"/>
          </p:nvPr>
        </p:nvSpPr>
        <p:spPr>
          <a:xfrm>
            <a:off x="624000" y="1564600"/>
            <a:ext cx="5762400" cy="1139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5200"/>
              <a:buFont typeface="Montserrat"/>
              <a:buNone/>
              <a:defRPr sz="100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5200"/>
              <a:buNone/>
              <a:defRPr sz="5200">
                <a:solidFill>
                  <a:schemeClr val="dk1"/>
                </a:solidFill>
              </a:defRPr>
            </a:lvl2pPr>
            <a:lvl3pPr lvl="2" rtl="0" algn="l">
              <a:lnSpc>
                <a:spcPct val="100000"/>
              </a:lnSpc>
              <a:spcBef>
                <a:spcPts val="0"/>
              </a:spcBef>
              <a:spcAft>
                <a:spcPts val="0"/>
              </a:spcAft>
              <a:buClr>
                <a:schemeClr val="dk1"/>
              </a:buClr>
              <a:buSzPts val="5200"/>
              <a:buNone/>
              <a:defRPr sz="5200">
                <a:solidFill>
                  <a:schemeClr val="dk1"/>
                </a:solidFill>
              </a:defRPr>
            </a:lvl3pPr>
            <a:lvl4pPr lvl="3" rtl="0" algn="l">
              <a:lnSpc>
                <a:spcPct val="100000"/>
              </a:lnSpc>
              <a:spcBef>
                <a:spcPts val="0"/>
              </a:spcBef>
              <a:spcAft>
                <a:spcPts val="0"/>
              </a:spcAft>
              <a:buClr>
                <a:schemeClr val="dk1"/>
              </a:buClr>
              <a:buSzPts val="5200"/>
              <a:buNone/>
              <a:defRPr sz="5200">
                <a:solidFill>
                  <a:schemeClr val="dk1"/>
                </a:solidFill>
              </a:defRPr>
            </a:lvl4pPr>
            <a:lvl5pPr lvl="4" rtl="0" algn="l">
              <a:lnSpc>
                <a:spcPct val="100000"/>
              </a:lnSpc>
              <a:spcBef>
                <a:spcPts val="0"/>
              </a:spcBef>
              <a:spcAft>
                <a:spcPts val="0"/>
              </a:spcAft>
              <a:buClr>
                <a:schemeClr val="dk1"/>
              </a:buClr>
              <a:buSzPts val="5200"/>
              <a:buNone/>
              <a:defRPr sz="5200">
                <a:solidFill>
                  <a:schemeClr val="dk1"/>
                </a:solidFill>
              </a:defRPr>
            </a:lvl5pPr>
            <a:lvl6pPr lvl="5" rtl="0" algn="l">
              <a:lnSpc>
                <a:spcPct val="100000"/>
              </a:lnSpc>
              <a:spcBef>
                <a:spcPts val="0"/>
              </a:spcBef>
              <a:spcAft>
                <a:spcPts val="0"/>
              </a:spcAft>
              <a:buClr>
                <a:schemeClr val="dk1"/>
              </a:buClr>
              <a:buSzPts val="5200"/>
              <a:buNone/>
              <a:defRPr sz="5200">
                <a:solidFill>
                  <a:schemeClr val="dk1"/>
                </a:solidFill>
              </a:defRPr>
            </a:lvl6pPr>
            <a:lvl7pPr lvl="6" rtl="0" algn="l">
              <a:lnSpc>
                <a:spcPct val="100000"/>
              </a:lnSpc>
              <a:spcBef>
                <a:spcPts val="0"/>
              </a:spcBef>
              <a:spcAft>
                <a:spcPts val="0"/>
              </a:spcAft>
              <a:buClr>
                <a:schemeClr val="dk1"/>
              </a:buClr>
              <a:buSzPts val="5200"/>
              <a:buNone/>
              <a:defRPr sz="5200">
                <a:solidFill>
                  <a:schemeClr val="dk1"/>
                </a:solidFill>
              </a:defRPr>
            </a:lvl7pPr>
            <a:lvl8pPr lvl="7" rtl="0" algn="l">
              <a:lnSpc>
                <a:spcPct val="100000"/>
              </a:lnSpc>
              <a:spcBef>
                <a:spcPts val="0"/>
              </a:spcBef>
              <a:spcAft>
                <a:spcPts val="0"/>
              </a:spcAft>
              <a:buClr>
                <a:schemeClr val="dk1"/>
              </a:buClr>
              <a:buSzPts val="5200"/>
              <a:buNone/>
              <a:defRPr sz="5200">
                <a:solidFill>
                  <a:schemeClr val="dk1"/>
                </a:solidFill>
              </a:defRPr>
            </a:lvl8pPr>
            <a:lvl9pPr lvl="8" rtl="0" algn="l">
              <a:lnSpc>
                <a:spcPct val="100000"/>
              </a:lnSpc>
              <a:spcBef>
                <a:spcPts val="0"/>
              </a:spcBef>
              <a:spcAft>
                <a:spcPts val="0"/>
              </a:spcAft>
              <a:buClr>
                <a:schemeClr val="dk1"/>
              </a:buClr>
              <a:buSzPts val="5200"/>
              <a:buNone/>
              <a:defRPr sz="5200">
                <a:solidFill>
                  <a:schemeClr val="dk1"/>
                </a:solidFill>
              </a:defRPr>
            </a:lvl9pPr>
          </a:lstStyle>
          <a:p/>
        </p:txBody>
      </p:sp>
      <p:sp>
        <p:nvSpPr>
          <p:cNvPr id="92" name="Google Shape;92;p20"/>
          <p:cNvSpPr txBox="1"/>
          <p:nvPr>
            <p:ph idx="1" type="subTitle"/>
          </p:nvPr>
        </p:nvSpPr>
        <p:spPr>
          <a:xfrm>
            <a:off x="624000" y="2555229"/>
            <a:ext cx="3764700" cy="799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800"/>
              <a:buNone/>
              <a:defRPr sz="1400">
                <a:solidFill>
                  <a:schemeClr val="dk1"/>
                </a:solidFill>
              </a:defRPr>
            </a:lvl1pPr>
            <a:lvl2pPr lvl="1" rtl="0" algn="l">
              <a:lnSpc>
                <a:spcPct val="100000"/>
              </a:lnSpc>
              <a:spcBef>
                <a:spcPts val="0"/>
              </a:spcBef>
              <a:spcAft>
                <a:spcPts val="0"/>
              </a:spcAft>
              <a:buClr>
                <a:schemeClr val="dk1"/>
              </a:buClr>
              <a:buSzPts val="2800"/>
              <a:buNone/>
              <a:defRPr sz="2800">
                <a:solidFill>
                  <a:schemeClr val="dk1"/>
                </a:solidFill>
              </a:defRPr>
            </a:lvl2pPr>
            <a:lvl3pPr lvl="2" rtl="0" algn="l">
              <a:lnSpc>
                <a:spcPct val="100000"/>
              </a:lnSpc>
              <a:spcBef>
                <a:spcPts val="0"/>
              </a:spcBef>
              <a:spcAft>
                <a:spcPts val="0"/>
              </a:spcAft>
              <a:buClr>
                <a:schemeClr val="dk1"/>
              </a:buClr>
              <a:buSzPts val="2800"/>
              <a:buNone/>
              <a:defRPr sz="2800">
                <a:solidFill>
                  <a:schemeClr val="dk1"/>
                </a:solidFill>
              </a:defRPr>
            </a:lvl3pPr>
            <a:lvl4pPr lvl="3" rtl="0" algn="l">
              <a:lnSpc>
                <a:spcPct val="100000"/>
              </a:lnSpc>
              <a:spcBef>
                <a:spcPts val="0"/>
              </a:spcBef>
              <a:spcAft>
                <a:spcPts val="0"/>
              </a:spcAft>
              <a:buClr>
                <a:schemeClr val="dk1"/>
              </a:buClr>
              <a:buSzPts val="2800"/>
              <a:buNone/>
              <a:defRPr sz="2800">
                <a:solidFill>
                  <a:schemeClr val="dk1"/>
                </a:solidFill>
              </a:defRPr>
            </a:lvl4pPr>
            <a:lvl5pPr lvl="4" rtl="0" algn="l">
              <a:lnSpc>
                <a:spcPct val="100000"/>
              </a:lnSpc>
              <a:spcBef>
                <a:spcPts val="0"/>
              </a:spcBef>
              <a:spcAft>
                <a:spcPts val="0"/>
              </a:spcAft>
              <a:buClr>
                <a:schemeClr val="dk1"/>
              </a:buClr>
              <a:buSzPts val="2800"/>
              <a:buNone/>
              <a:defRPr sz="2800">
                <a:solidFill>
                  <a:schemeClr val="dk1"/>
                </a:solidFill>
              </a:defRPr>
            </a:lvl5pPr>
            <a:lvl6pPr lvl="5" rtl="0" algn="l">
              <a:lnSpc>
                <a:spcPct val="100000"/>
              </a:lnSpc>
              <a:spcBef>
                <a:spcPts val="0"/>
              </a:spcBef>
              <a:spcAft>
                <a:spcPts val="0"/>
              </a:spcAft>
              <a:buClr>
                <a:schemeClr val="dk1"/>
              </a:buClr>
              <a:buSzPts val="2800"/>
              <a:buNone/>
              <a:defRPr sz="2800">
                <a:solidFill>
                  <a:schemeClr val="dk1"/>
                </a:solidFill>
              </a:defRPr>
            </a:lvl6pPr>
            <a:lvl7pPr lvl="6" rtl="0" algn="l">
              <a:lnSpc>
                <a:spcPct val="100000"/>
              </a:lnSpc>
              <a:spcBef>
                <a:spcPts val="0"/>
              </a:spcBef>
              <a:spcAft>
                <a:spcPts val="0"/>
              </a:spcAft>
              <a:buClr>
                <a:schemeClr val="dk1"/>
              </a:buClr>
              <a:buSzPts val="2800"/>
              <a:buNone/>
              <a:defRPr sz="2800">
                <a:solidFill>
                  <a:schemeClr val="dk1"/>
                </a:solidFill>
              </a:defRPr>
            </a:lvl7pPr>
            <a:lvl8pPr lvl="7" rtl="0" algn="l">
              <a:lnSpc>
                <a:spcPct val="100000"/>
              </a:lnSpc>
              <a:spcBef>
                <a:spcPts val="0"/>
              </a:spcBef>
              <a:spcAft>
                <a:spcPts val="0"/>
              </a:spcAft>
              <a:buClr>
                <a:schemeClr val="dk1"/>
              </a:buClr>
              <a:buSzPts val="2800"/>
              <a:buNone/>
              <a:defRPr sz="2800">
                <a:solidFill>
                  <a:schemeClr val="dk1"/>
                </a:solidFill>
              </a:defRPr>
            </a:lvl8pPr>
            <a:lvl9pPr lvl="8" rtl="0" algn="l">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1">
    <p:spTree>
      <p:nvGrpSpPr>
        <p:cNvPr id="93" name="Shape 93"/>
        <p:cNvGrpSpPr/>
        <p:nvPr/>
      </p:nvGrpSpPr>
      <p:grpSpPr>
        <a:xfrm>
          <a:off x="0" y="0"/>
          <a:ext cx="0" cy="0"/>
          <a:chOff x="0" y="0"/>
          <a:chExt cx="0" cy="0"/>
        </a:xfrm>
      </p:grpSpPr>
      <p:sp>
        <p:nvSpPr>
          <p:cNvPr id="94" name="Google Shape;94;p21"/>
          <p:cNvSpPr/>
          <p:nvPr/>
        </p:nvSpPr>
        <p:spPr>
          <a:xfrm>
            <a:off x="4331950" y="1506675"/>
            <a:ext cx="4024800" cy="2940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1"/>
          <p:cNvSpPr txBox="1"/>
          <p:nvPr>
            <p:ph idx="1" type="body"/>
          </p:nvPr>
        </p:nvSpPr>
        <p:spPr>
          <a:xfrm>
            <a:off x="4847400" y="1695625"/>
            <a:ext cx="3027000" cy="7989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lt1"/>
              </a:buClr>
              <a:buSzPts val="1400"/>
              <a:buChar char="●"/>
              <a:defRPr sz="1400">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300"/>
              <a:buFont typeface="Montserrat"/>
              <a:buNone/>
              <a:defRPr sz="2600">
                <a:solidFill>
                  <a:schemeClr val="dk1"/>
                </a:solidFill>
                <a:latin typeface="Montserrat"/>
                <a:ea typeface="Montserrat"/>
                <a:cs typeface="Montserrat"/>
                <a:sym typeface="Montserrat"/>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22"/>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2"/>
          <p:cNvSpPr txBox="1"/>
          <p:nvPr>
            <p:ph idx="1" type="body"/>
          </p:nvPr>
        </p:nvSpPr>
        <p:spPr>
          <a:xfrm>
            <a:off x="484625" y="2898800"/>
            <a:ext cx="3300600" cy="20709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lt1"/>
              </a:buClr>
              <a:buSzPts val="1400"/>
              <a:buChar char="●"/>
              <a:defRPr sz="1400">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100" name="Google Shape;100;p22"/>
          <p:cNvSpPr txBox="1"/>
          <p:nvPr>
            <p:ph type="title"/>
          </p:nvPr>
        </p:nvSpPr>
        <p:spPr>
          <a:xfrm>
            <a:off x="484625" y="1597525"/>
            <a:ext cx="35310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3000"/>
              <a:buNone/>
              <a:defRPr>
                <a:solidFill>
                  <a:schemeClr val="lt1"/>
                </a:solidFill>
              </a:defRPr>
            </a:lvl2pPr>
            <a:lvl3pPr lvl="2" rtl="0" algn="l">
              <a:lnSpc>
                <a:spcPct val="100000"/>
              </a:lnSpc>
              <a:spcBef>
                <a:spcPts val="0"/>
              </a:spcBef>
              <a:spcAft>
                <a:spcPts val="0"/>
              </a:spcAft>
              <a:buClr>
                <a:schemeClr val="lt1"/>
              </a:buClr>
              <a:buSzPts val="3000"/>
              <a:buNone/>
              <a:defRPr>
                <a:solidFill>
                  <a:schemeClr val="lt1"/>
                </a:solidFill>
              </a:defRPr>
            </a:lvl3pPr>
            <a:lvl4pPr lvl="3" rtl="0" algn="l">
              <a:lnSpc>
                <a:spcPct val="100000"/>
              </a:lnSpc>
              <a:spcBef>
                <a:spcPts val="0"/>
              </a:spcBef>
              <a:spcAft>
                <a:spcPts val="0"/>
              </a:spcAft>
              <a:buClr>
                <a:schemeClr val="lt1"/>
              </a:buClr>
              <a:buSzPts val="3000"/>
              <a:buNone/>
              <a:defRPr>
                <a:solidFill>
                  <a:schemeClr val="lt1"/>
                </a:solidFill>
              </a:defRPr>
            </a:lvl4pPr>
            <a:lvl5pPr lvl="4" rtl="0" algn="l">
              <a:lnSpc>
                <a:spcPct val="100000"/>
              </a:lnSpc>
              <a:spcBef>
                <a:spcPts val="0"/>
              </a:spcBef>
              <a:spcAft>
                <a:spcPts val="0"/>
              </a:spcAft>
              <a:buClr>
                <a:schemeClr val="lt1"/>
              </a:buClr>
              <a:buSzPts val="3000"/>
              <a:buNone/>
              <a:defRPr>
                <a:solidFill>
                  <a:schemeClr val="lt1"/>
                </a:solidFill>
              </a:defRPr>
            </a:lvl5pPr>
            <a:lvl6pPr lvl="5" rtl="0" algn="l">
              <a:lnSpc>
                <a:spcPct val="100000"/>
              </a:lnSpc>
              <a:spcBef>
                <a:spcPts val="0"/>
              </a:spcBef>
              <a:spcAft>
                <a:spcPts val="0"/>
              </a:spcAft>
              <a:buClr>
                <a:schemeClr val="lt1"/>
              </a:buClr>
              <a:buSzPts val="3000"/>
              <a:buNone/>
              <a:defRPr>
                <a:solidFill>
                  <a:schemeClr val="lt1"/>
                </a:solidFill>
              </a:defRPr>
            </a:lvl6pPr>
            <a:lvl7pPr lvl="6" rtl="0" algn="l">
              <a:lnSpc>
                <a:spcPct val="100000"/>
              </a:lnSpc>
              <a:spcBef>
                <a:spcPts val="0"/>
              </a:spcBef>
              <a:spcAft>
                <a:spcPts val="0"/>
              </a:spcAft>
              <a:buClr>
                <a:schemeClr val="lt1"/>
              </a:buClr>
              <a:buSzPts val="3000"/>
              <a:buNone/>
              <a:defRPr>
                <a:solidFill>
                  <a:schemeClr val="lt1"/>
                </a:solidFill>
              </a:defRPr>
            </a:lvl7pPr>
            <a:lvl8pPr lvl="7" rtl="0" algn="l">
              <a:lnSpc>
                <a:spcPct val="100000"/>
              </a:lnSpc>
              <a:spcBef>
                <a:spcPts val="0"/>
              </a:spcBef>
              <a:spcAft>
                <a:spcPts val="0"/>
              </a:spcAft>
              <a:buClr>
                <a:schemeClr val="lt1"/>
              </a:buClr>
              <a:buSzPts val="3000"/>
              <a:buNone/>
              <a:defRPr>
                <a:solidFill>
                  <a:schemeClr val="lt1"/>
                </a:solidFill>
              </a:defRPr>
            </a:lvl8pPr>
            <a:lvl9pPr lvl="8" rtl="0" algn="l">
              <a:lnSpc>
                <a:spcPct val="100000"/>
              </a:lnSpc>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type="title"/>
          </p:nvPr>
        </p:nvSpPr>
        <p:spPr>
          <a:xfrm>
            <a:off x="3857625" y="1093175"/>
            <a:ext cx="4198800" cy="1462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700"/>
              <a:buFont typeface="Montserrat"/>
              <a:buNone/>
              <a:defRPr sz="4000">
                <a:solidFill>
                  <a:schemeClr val="lt1"/>
                </a:solidFill>
                <a:latin typeface="Montserrat"/>
                <a:ea typeface="Montserrat"/>
                <a:cs typeface="Montserrat"/>
                <a:sym typeface="Montserrat"/>
              </a:defRPr>
            </a:lvl1pPr>
            <a:lvl2pPr lvl="1" rtl="0" algn="r">
              <a:lnSpc>
                <a:spcPct val="100000"/>
              </a:lnSpc>
              <a:spcBef>
                <a:spcPts val="0"/>
              </a:spcBef>
              <a:spcAft>
                <a:spcPts val="0"/>
              </a:spcAft>
              <a:buClr>
                <a:schemeClr val="lt1"/>
              </a:buClr>
              <a:buSzPts val="3000"/>
              <a:buNone/>
              <a:defRPr>
                <a:solidFill>
                  <a:schemeClr val="lt1"/>
                </a:solidFill>
              </a:defRPr>
            </a:lvl2pPr>
            <a:lvl3pPr lvl="2" rtl="0" algn="r">
              <a:lnSpc>
                <a:spcPct val="100000"/>
              </a:lnSpc>
              <a:spcBef>
                <a:spcPts val="0"/>
              </a:spcBef>
              <a:spcAft>
                <a:spcPts val="0"/>
              </a:spcAft>
              <a:buClr>
                <a:schemeClr val="lt1"/>
              </a:buClr>
              <a:buSzPts val="3000"/>
              <a:buNone/>
              <a:defRPr>
                <a:solidFill>
                  <a:schemeClr val="lt1"/>
                </a:solidFill>
              </a:defRPr>
            </a:lvl3pPr>
            <a:lvl4pPr lvl="3" rtl="0" algn="r">
              <a:lnSpc>
                <a:spcPct val="100000"/>
              </a:lnSpc>
              <a:spcBef>
                <a:spcPts val="0"/>
              </a:spcBef>
              <a:spcAft>
                <a:spcPts val="0"/>
              </a:spcAft>
              <a:buClr>
                <a:schemeClr val="lt1"/>
              </a:buClr>
              <a:buSzPts val="3000"/>
              <a:buNone/>
              <a:defRPr>
                <a:solidFill>
                  <a:schemeClr val="lt1"/>
                </a:solidFill>
              </a:defRPr>
            </a:lvl4pPr>
            <a:lvl5pPr lvl="4" rtl="0" algn="r">
              <a:lnSpc>
                <a:spcPct val="100000"/>
              </a:lnSpc>
              <a:spcBef>
                <a:spcPts val="0"/>
              </a:spcBef>
              <a:spcAft>
                <a:spcPts val="0"/>
              </a:spcAft>
              <a:buClr>
                <a:schemeClr val="lt1"/>
              </a:buClr>
              <a:buSzPts val="3000"/>
              <a:buNone/>
              <a:defRPr>
                <a:solidFill>
                  <a:schemeClr val="lt1"/>
                </a:solidFill>
              </a:defRPr>
            </a:lvl5pPr>
            <a:lvl6pPr lvl="5" rtl="0" algn="r">
              <a:lnSpc>
                <a:spcPct val="100000"/>
              </a:lnSpc>
              <a:spcBef>
                <a:spcPts val="0"/>
              </a:spcBef>
              <a:spcAft>
                <a:spcPts val="0"/>
              </a:spcAft>
              <a:buClr>
                <a:schemeClr val="lt1"/>
              </a:buClr>
              <a:buSzPts val="3000"/>
              <a:buNone/>
              <a:defRPr>
                <a:solidFill>
                  <a:schemeClr val="lt1"/>
                </a:solidFill>
              </a:defRPr>
            </a:lvl6pPr>
            <a:lvl7pPr lvl="6" rtl="0" algn="r">
              <a:lnSpc>
                <a:spcPct val="100000"/>
              </a:lnSpc>
              <a:spcBef>
                <a:spcPts val="0"/>
              </a:spcBef>
              <a:spcAft>
                <a:spcPts val="0"/>
              </a:spcAft>
              <a:buClr>
                <a:schemeClr val="lt1"/>
              </a:buClr>
              <a:buSzPts val="3000"/>
              <a:buNone/>
              <a:defRPr>
                <a:solidFill>
                  <a:schemeClr val="lt1"/>
                </a:solidFill>
              </a:defRPr>
            </a:lvl7pPr>
            <a:lvl8pPr lvl="7" rtl="0" algn="r">
              <a:lnSpc>
                <a:spcPct val="100000"/>
              </a:lnSpc>
              <a:spcBef>
                <a:spcPts val="0"/>
              </a:spcBef>
              <a:spcAft>
                <a:spcPts val="0"/>
              </a:spcAft>
              <a:buClr>
                <a:schemeClr val="lt1"/>
              </a:buClr>
              <a:buSzPts val="3000"/>
              <a:buNone/>
              <a:defRPr>
                <a:solidFill>
                  <a:schemeClr val="lt1"/>
                </a:solidFill>
              </a:defRPr>
            </a:lvl8pPr>
            <a:lvl9pPr lvl="8" rtl="0" algn="r">
              <a:lnSpc>
                <a:spcPct val="100000"/>
              </a:lnSpc>
              <a:spcBef>
                <a:spcPts val="0"/>
              </a:spcBef>
              <a:spcAft>
                <a:spcPts val="0"/>
              </a:spcAft>
              <a:buClr>
                <a:schemeClr val="lt1"/>
              </a:buClr>
              <a:buSzPts val="3000"/>
              <a:buNone/>
              <a:defRPr>
                <a:solidFill>
                  <a:schemeClr val="lt1"/>
                </a:solidFill>
              </a:defRPr>
            </a:lvl9pPr>
          </a:lstStyle>
          <a:p/>
        </p:txBody>
      </p:sp>
      <p:sp>
        <p:nvSpPr>
          <p:cNvPr id="103" name="Google Shape;103;p23"/>
          <p:cNvSpPr/>
          <p:nvPr/>
        </p:nvSpPr>
        <p:spPr>
          <a:xfrm>
            <a:off x="0" y="0"/>
            <a:ext cx="91791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04" name="Shape 104"/>
        <p:cNvGrpSpPr/>
        <p:nvPr/>
      </p:nvGrpSpPr>
      <p:grpSpPr>
        <a:xfrm>
          <a:off x="0" y="0"/>
          <a:ext cx="0" cy="0"/>
          <a:chOff x="0" y="0"/>
          <a:chExt cx="0" cy="0"/>
        </a:xfrm>
      </p:grpSpPr>
      <p:sp>
        <p:nvSpPr>
          <p:cNvPr id="105" name="Google Shape;105;p24"/>
          <p:cNvSpPr/>
          <p:nvPr/>
        </p:nvSpPr>
        <p:spPr>
          <a:xfrm>
            <a:off x="-10175" y="-10975"/>
            <a:ext cx="3048000" cy="5209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4"/>
          <p:cNvSpPr txBox="1"/>
          <p:nvPr>
            <p:ph type="title"/>
          </p:nvPr>
        </p:nvSpPr>
        <p:spPr>
          <a:xfrm>
            <a:off x="582175" y="2307450"/>
            <a:ext cx="1863300" cy="528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2600"/>
              <a:buNone/>
              <a:defRPr sz="2600">
                <a:solidFill>
                  <a:schemeClr val="lt1"/>
                </a:solidFill>
              </a:defRPr>
            </a:lvl2pPr>
            <a:lvl3pPr lvl="2" rtl="0" algn="l">
              <a:lnSpc>
                <a:spcPct val="100000"/>
              </a:lnSpc>
              <a:spcBef>
                <a:spcPts val="0"/>
              </a:spcBef>
              <a:spcAft>
                <a:spcPts val="0"/>
              </a:spcAft>
              <a:buClr>
                <a:schemeClr val="lt1"/>
              </a:buClr>
              <a:buSzPts val="2600"/>
              <a:buNone/>
              <a:defRPr sz="2600">
                <a:solidFill>
                  <a:schemeClr val="lt1"/>
                </a:solidFill>
              </a:defRPr>
            </a:lvl3pPr>
            <a:lvl4pPr lvl="3" rtl="0" algn="l">
              <a:lnSpc>
                <a:spcPct val="100000"/>
              </a:lnSpc>
              <a:spcBef>
                <a:spcPts val="0"/>
              </a:spcBef>
              <a:spcAft>
                <a:spcPts val="0"/>
              </a:spcAft>
              <a:buClr>
                <a:schemeClr val="lt1"/>
              </a:buClr>
              <a:buSzPts val="2600"/>
              <a:buNone/>
              <a:defRPr sz="2600">
                <a:solidFill>
                  <a:schemeClr val="lt1"/>
                </a:solidFill>
              </a:defRPr>
            </a:lvl4pPr>
            <a:lvl5pPr lvl="4" rtl="0" algn="l">
              <a:lnSpc>
                <a:spcPct val="100000"/>
              </a:lnSpc>
              <a:spcBef>
                <a:spcPts val="0"/>
              </a:spcBef>
              <a:spcAft>
                <a:spcPts val="0"/>
              </a:spcAft>
              <a:buClr>
                <a:schemeClr val="lt1"/>
              </a:buClr>
              <a:buSzPts val="2600"/>
              <a:buNone/>
              <a:defRPr sz="2600">
                <a:solidFill>
                  <a:schemeClr val="lt1"/>
                </a:solidFill>
              </a:defRPr>
            </a:lvl5pPr>
            <a:lvl6pPr lvl="5" rtl="0" algn="l">
              <a:lnSpc>
                <a:spcPct val="100000"/>
              </a:lnSpc>
              <a:spcBef>
                <a:spcPts val="0"/>
              </a:spcBef>
              <a:spcAft>
                <a:spcPts val="0"/>
              </a:spcAft>
              <a:buClr>
                <a:schemeClr val="lt1"/>
              </a:buClr>
              <a:buSzPts val="2600"/>
              <a:buNone/>
              <a:defRPr sz="2600">
                <a:solidFill>
                  <a:schemeClr val="lt1"/>
                </a:solidFill>
              </a:defRPr>
            </a:lvl6pPr>
            <a:lvl7pPr lvl="6" rtl="0" algn="l">
              <a:lnSpc>
                <a:spcPct val="100000"/>
              </a:lnSpc>
              <a:spcBef>
                <a:spcPts val="0"/>
              </a:spcBef>
              <a:spcAft>
                <a:spcPts val="0"/>
              </a:spcAft>
              <a:buClr>
                <a:schemeClr val="lt1"/>
              </a:buClr>
              <a:buSzPts val="2600"/>
              <a:buNone/>
              <a:defRPr sz="2600">
                <a:solidFill>
                  <a:schemeClr val="lt1"/>
                </a:solidFill>
              </a:defRPr>
            </a:lvl7pPr>
            <a:lvl8pPr lvl="7" rtl="0" algn="l">
              <a:lnSpc>
                <a:spcPct val="100000"/>
              </a:lnSpc>
              <a:spcBef>
                <a:spcPts val="0"/>
              </a:spcBef>
              <a:spcAft>
                <a:spcPts val="0"/>
              </a:spcAft>
              <a:buClr>
                <a:schemeClr val="lt1"/>
              </a:buClr>
              <a:buSzPts val="2600"/>
              <a:buNone/>
              <a:defRPr sz="2600">
                <a:solidFill>
                  <a:schemeClr val="lt1"/>
                </a:solidFill>
              </a:defRPr>
            </a:lvl8pPr>
            <a:lvl9pPr lvl="8" rtl="0" algn="l">
              <a:lnSpc>
                <a:spcPct val="100000"/>
              </a:lnSpc>
              <a:spcBef>
                <a:spcPts val="0"/>
              </a:spcBef>
              <a:spcAft>
                <a:spcPts val="0"/>
              </a:spcAft>
              <a:buClr>
                <a:schemeClr val="lt1"/>
              </a:buClr>
              <a:buSzPts val="2600"/>
              <a:buNone/>
              <a:defRPr sz="26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spTree>
      <p:nvGrpSpPr>
        <p:cNvPr id="107" name="Shape 107"/>
        <p:cNvGrpSpPr/>
        <p:nvPr/>
      </p:nvGrpSpPr>
      <p:grpSpPr>
        <a:xfrm>
          <a:off x="0" y="0"/>
          <a:ext cx="0" cy="0"/>
          <a:chOff x="0" y="0"/>
          <a:chExt cx="0" cy="0"/>
        </a:xfrm>
      </p:grpSpPr>
      <p:sp>
        <p:nvSpPr>
          <p:cNvPr id="108" name="Google Shape;108;p25"/>
          <p:cNvSpPr/>
          <p:nvPr/>
        </p:nvSpPr>
        <p:spPr>
          <a:xfrm>
            <a:off x="-10175" y="-10975"/>
            <a:ext cx="3048000" cy="5209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5"/>
          <p:cNvSpPr txBox="1"/>
          <p:nvPr>
            <p:ph idx="1" type="subTitle"/>
          </p:nvPr>
        </p:nvSpPr>
        <p:spPr>
          <a:xfrm>
            <a:off x="6293350" y="3677050"/>
            <a:ext cx="2388000" cy="990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110" name="Google Shape;110;p25"/>
          <p:cNvSpPr txBox="1"/>
          <p:nvPr>
            <p:ph idx="2" type="subTitle"/>
          </p:nvPr>
        </p:nvSpPr>
        <p:spPr>
          <a:xfrm>
            <a:off x="6293350" y="1000525"/>
            <a:ext cx="2388000" cy="990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111" name="Google Shape;111;p25"/>
          <p:cNvSpPr txBox="1"/>
          <p:nvPr>
            <p:ph type="title"/>
          </p:nvPr>
        </p:nvSpPr>
        <p:spPr>
          <a:xfrm>
            <a:off x="6293355" y="3476859"/>
            <a:ext cx="1658700" cy="308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33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9pPr>
          </a:lstStyle>
          <a:p/>
        </p:txBody>
      </p:sp>
      <p:sp>
        <p:nvSpPr>
          <p:cNvPr id="112" name="Google Shape;112;p25"/>
          <p:cNvSpPr txBox="1"/>
          <p:nvPr>
            <p:ph idx="3" type="title"/>
          </p:nvPr>
        </p:nvSpPr>
        <p:spPr>
          <a:xfrm>
            <a:off x="6293355" y="809859"/>
            <a:ext cx="1658700" cy="308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33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3600"/>
              <a:buFont typeface="Montserrat"/>
              <a:buNone/>
              <a:defRPr sz="3600">
                <a:solidFill>
                  <a:schemeClr val="dk1"/>
                </a:solidFill>
                <a:latin typeface="Montserrat"/>
                <a:ea typeface="Montserrat"/>
                <a:cs typeface="Montserrat"/>
                <a:sym typeface="Montserrat"/>
              </a:defRPr>
            </a:lvl9pPr>
          </a:lstStyle>
          <a:p/>
        </p:txBody>
      </p:sp>
      <p:sp>
        <p:nvSpPr>
          <p:cNvPr id="113" name="Google Shape;113;p25"/>
          <p:cNvSpPr txBox="1"/>
          <p:nvPr>
            <p:ph idx="4" type="title"/>
          </p:nvPr>
        </p:nvSpPr>
        <p:spPr>
          <a:xfrm>
            <a:off x="582175" y="2307450"/>
            <a:ext cx="1863300" cy="528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2600"/>
              <a:buNone/>
              <a:defRPr sz="2600">
                <a:solidFill>
                  <a:schemeClr val="lt1"/>
                </a:solidFill>
              </a:defRPr>
            </a:lvl2pPr>
            <a:lvl3pPr lvl="2" rtl="0" algn="l">
              <a:lnSpc>
                <a:spcPct val="100000"/>
              </a:lnSpc>
              <a:spcBef>
                <a:spcPts val="0"/>
              </a:spcBef>
              <a:spcAft>
                <a:spcPts val="0"/>
              </a:spcAft>
              <a:buClr>
                <a:schemeClr val="lt1"/>
              </a:buClr>
              <a:buSzPts val="2600"/>
              <a:buNone/>
              <a:defRPr sz="2600">
                <a:solidFill>
                  <a:schemeClr val="lt1"/>
                </a:solidFill>
              </a:defRPr>
            </a:lvl3pPr>
            <a:lvl4pPr lvl="3" rtl="0" algn="l">
              <a:lnSpc>
                <a:spcPct val="100000"/>
              </a:lnSpc>
              <a:spcBef>
                <a:spcPts val="0"/>
              </a:spcBef>
              <a:spcAft>
                <a:spcPts val="0"/>
              </a:spcAft>
              <a:buClr>
                <a:schemeClr val="lt1"/>
              </a:buClr>
              <a:buSzPts val="2600"/>
              <a:buNone/>
              <a:defRPr sz="2600">
                <a:solidFill>
                  <a:schemeClr val="lt1"/>
                </a:solidFill>
              </a:defRPr>
            </a:lvl4pPr>
            <a:lvl5pPr lvl="4" rtl="0" algn="l">
              <a:lnSpc>
                <a:spcPct val="100000"/>
              </a:lnSpc>
              <a:spcBef>
                <a:spcPts val="0"/>
              </a:spcBef>
              <a:spcAft>
                <a:spcPts val="0"/>
              </a:spcAft>
              <a:buClr>
                <a:schemeClr val="lt1"/>
              </a:buClr>
              <a:buSzPts val="2600"/>
              <a:buNone/>
              <a:defRPr sz="2600">
                <a:solidFill>
                  <a:schemeClr val="lt1"/>
                </a:solidFill>
              </a:defRPr>
            </a:lvl5pPr>
            <a:lvl6pPr lvl="5" rtl="0" algn="l">
              <a:lnSpc>
                <a:spcPct val="100000"/>
              </a:lnSpc>
              <a:spcBef>
                <a:spcPts val="0"/>
              </a:spcBef>
              <a:spcAft>
                <a:spcPts val="0"/>
              </a:spcAft>
              <a:buClr>
                <a:schemeClr val="lt1"/>
              </a:buClr>
              <a:buSzPts val="2600"/>
              <a:buNone/>
              <a:defRPr sz="2600">
                <a:solidFill>
                  <a:schemeClr val="lt1"/>
                </a:solidFill>
              </a:defRPr>
            </a:lvl6pPr>
            <a:lvl7pPr lvl="6" rtl="0" algn="l">
              <a:lnSpc>
                <a:spcPct val="100000"/>
              </a:lnSpc>
              <a:spcBef>
                <a:spcPts val="0"/>
              </a:spcBef>
              <a:spcAft>
                <a:spcPts val="0"/>
              </a:spcAft>
              <a:buClr>
                <a:schemeClr val="lt1"/>
              </a:buClr>
              <a:buSzPts val="2600"/>
              <a:buNone/>
              <a:defRPr sz="2600">
                <a:solidFill>
                  <a:schemeClr val="lt1"/>
                </a:solidFill>
              </a:defRPr>
            </a:lvl7pPr>
            <a:lvl8pPr lvl="7" rtl="0" algn="l">
              <a:lnSpc>
                <a:spcPct val="100000"/>
              </a:lnSpc>
              <a:spcBef>
                <a:spcPts val="0"/>
              </a:spcBef>
              <a:spcAft>
                <a:spcPts val="0"/>
              </a:spcAft>
              <a:buClr>
                <a:schemeClr val="lt1"/>
              </a:buClr>
              <a:buSzPts val="2600"/>
              <a:buNone/>
              <a:defRPr sz="2600">
                <a:solidFill>
                  <a:schemeClr val="lt1"/>
                </a:solidFill>
              </a:defRPr>
            </a:lvl8pPr>
            <a:lvl9pPr lvl="8" rtl="0" algn="l">
              <a:lnSpc>
                <a:spcPct val="100000"/>
              </a:lnSpc>
              <a:spcBef>
                <a:spcPts val="0"/>
              </a:spcBef>
              <a:spcAft>
                <a:spcPts val="0"/>
              </a:spcAft>
              <a:buClr>
                <a:schemeClr val="lt1"/>
              </a:buClr>
              <a:buSzPts val="2600"/>
              <a:buNone/>
              <a:defRPr sz="26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14" name="Shape 114"/>
        <p:cNvGrpSpPr/>
        <p:nvPr/>
      </p:nvGrpSpPr>
      <p:grpSpPr>
        <a:xfrm>
          <a:off x="0" y="0"/>
          <a:ext cx="0" cy="0"/>
          <a:chOff x="0" y="0"/>
          <a:chExt cx="0" cy="0"/>
        </a:xfrm>
      </p:grpSpPr>
      <p:sp>
        <p:nvSpPr>
          <p:cNvPr id="115" name="Google Shape;115;p26"/>
          <p:cNvSpPr/>
          <p:nvPr/>
        </p:nvSpPr>
        <p:spPr>
          <a:xfrm rot="5400000">
            <a:off x="3286050" y="-3286200"/>
            <a:ext cx="2552700" cy="9125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txBox="1"/>
          <p:nvPr>
            <p:ph type="title"/>
          </p:nvPr>
        </p:nvSpPr>
        <p:spPr>
          <a:xfrm>
            <a:off x="1035475" y="3162534"/>
            <a:ext cx="1658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17" name="Google Shape;117;p26"/>
          <p:cNvSpPr txBox="1"/>
          <p:nvPr>
            <p:ph idx="1" type="subTitle"/>
          </p:nvPr>
        </p:nvSpPr>
        <p:spPr>
          <a:xfrm>
            <a:off x="719725" y="3373650"/>
            <a:ext cx="2290200" cy="30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8" name="Google Shape;118;p26"/>
          <p:cNvSpPr txBox="1"/>
          <p:nvPr>
            <p:ph idx="2" type="title"/>
          </p:nvPr>
        </p:nvSpPr>
        <p:spPr>
          <a:xfrm>
            <a:off x="6479701" y="3162534"/>
            <a:ext cx="1658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19" name="Google Shape;119;p26"/>
          <p:cNvSpPr txBox="1"/>
          <p:nvPr>
            <p:ph idx="3" type="subTitle"/>
          </p:nvPr>
        </p:nvSpPr>
        <p:spPr>
          <a:xfrm>
            <a:off x="6163951" y="3373650"/>
            <a:ext cx="2290200" cy="30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0" name="Google Shape;120;p26"/>
          <p:cNvSpPr txBox="1"/>
          <p:nvPr>
            <p:ph idx="4" type="title"/>
          </p:nvPr>
        </p:nvSpPr>
        <p:spPr>
          <a:xfrm>
            <a:off x="3742650" y="3162534"/>
            <a:ext cx="16587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21" name="Google Shape;121;p26"/>
          <p:cNvSpPr txBox="1"/>
          <p:nvPr>
            <p:ph idx="5" type="subTitle"/>
          </p:nvPr>
        </p:nvSpPr>
        <p:spPr>
          <a:xfrm>
            <a:off x="3426900" y="3373650"/>
            <a:ext cx="2290200" cy="30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2" name="Google Shape;122;p26"/>
          <p:cNvSpPr txBox="1"/>
          <p:nvPr>
            <p:ph idx="6"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3000"/>
              <a:buNone/>
              <a:defRPr>
                <a:solidFill>
                  <a:schemeClr val="lt1"/>
                </a:solidFill>
              </a:defRPr>
            </a:lvl2pPr>
            <a:lvl3pPr lvl="2" rtl="0" algn="l">
              <a:lnSpc>
                <a:spcPct val="100000"/>
              </a:lnSpc>
              <a:spcBef>
                <a:spcPts val="0"/>
              </a:spcBef>
              <a:spcAft>
                <a:spcPts val="0"/>
              </a:spcAft>
              <a:buClr>
                <a:schemeClr val="lt1"/>
              </a:buClr>
              <a:buSzPts val="3000"/>
              <a:buNone/>
              <a:defRPr>
                <a:solidFill>
                  <a:schemeClr val="lt1"/>
                </a:solidFill>
              </a:defRPr>
            </a:lvl3pPr>
            <a:lvl4pPr lvl="3" rtl="0" algn="l">
              <a:lnSpc>
                <a:spcPct val="100000"/>
              </a:lnSpc>
              <a:spcBef>
                <a:spcPts val="0"/>
              </a:spcBef>
              <a:spcAft>
                <a:spcPts val="0"/>
              </a:spcAft>
              <a:buClr>
                <a:schemeClr val="lt1"/>
              </a:buClr>
              <a:buSzPts val="3000"/>
              <a:buNone/>
              <a:defRPr>
                <a:solidFill>
                  <a:schemeClr val="lt1"/>
                </a:solidFill>
              </a:defRPr>
            </a:lvl4pPr>
            <a:lvl5pPr lvl="4" rtl="0" algn="l">
              <a:lnSpc>
                <a:spcPct val="100000"/>
              </a:lnSpc>
              <a:spcBef>
                <a:spcPts val="0"/>
              </a:spcBef>
              <a:spcAft>
                <a:spcPts val="0"/>
              </a:spcAft>
              <a:buClr>
                <a:schemeClr val="lt1"/>
              </a:buClr>
              <a:buSzPts val="3000"/>
              <a:buNone/>
              <a:defRPr>
                <a:solidFill>
                  <a:schemeClr val="lt1"/>
                </a:solidFill>
              </a:defRPr>
            </a:lvl5pPr>
            <a:lvl6pPr lvl="5" rtl="0" algn="l">
              <a:lnSpc>
                <a:spcPct val="100000"/>
              </a:lnSpc>
              <a:spcBef>
                <a:spcPts val="0"/>
              </a:spcBef>
              <a:spcAft>
                <a:spcPts val="0"/>
              </a:spcAft>
              <a:buClr>
                <a:schemeClr val="lt1"/>
              </a:buClr>
              <a:buSzPts val="3000"/>
              <a:buNone/>
              <a:defRPr>
                <a:solidFill>
                  <a:schemeClr val="lt1"/>
                </a:solidFill>
              </a:defRPr>
            </a:lvl6pPr>
            <a:lvl7pPr lvl="6" rtl="0" algn="l">
              <a:lnSpc>
                <a:spcPct val="100000"/>
              </a:lnSpc>
              <a:spcBef>
                <a:spcPts val="0"/>
              </a:spcBef>
              <a:spcAft>
                <a:spcPts val="0"/>
              </a:spcAft>
              <a:buClr>
                <a:schemeClr val="lt1"/>
              </a:buClr>
              <a:buSzPts val="3000"/>
              <a:buNone/>
              <a:defRPr>
                <a:solidFill>
                  <a:schemeClr val="lt1"/>
                </a:solidFill>
              </a:defRPr>
            </a:lvl7pPr>
            <a:lvl8pPr lvl="7" rtl="0" algn="l">
              <a:lnSpc>
                <a:spcPct val="100000"/>
              </a:lnSpc>
              <a:spcBef>
                <a:spcPts val="0"/>
              </a:spcBef>
              <a:spcAft>
                <a:spcPts val="0"/>
              </a:spcAft>
              <a:buClr>
                <a:schemeClr val="lt1"/>
              </a:buClr>
              <a:buSzPts val="3000"/>
              <a:buNone/>
              <a:defRPr>
                <a:solidFill>
                  <a:schemeClr val="lt1"/>
                </a:solidFill>
              </a:defRPr>
            </a:lvl8pPr>
            <a:lvl9pPr lvl="8" rtl="0" algn="l">
              <a:lnSpc>
                <a:spcPct val="100000"/>
              </a:lnSpc>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4">
    <p:spTree>
      <p:nvGrpSpPr>
        <p:cNvPr id="123" name="Shape 123"/>
        <p:cNvGrpSpPr/>
        <p:nvPr/>
      </p:nvGrpSpPr>
      <p:grpSpPr>
        <a:xfrm>
          <a:off x="0" y="0"/>
          <a:ext cx="0" cy="0"/>
          <a:chOff x="0" y="0"/>
          <a:chExt cx="0" cy="0"/>
        </a:xfrm>
      </p:grpSpPr>
      <p:sp>
        <p:nvSpPr>
          <p:cNvPr id="124" name="Google Shape;124;p27"/>
          <p:cNvSpPr/>
          <p:nvPr/>
        </p:nvSpPr>
        <p:spPr>
          <a:xfrm>
            <a:off x="0" y="0"/>
            <a:ext cx="45720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7"/>
          <p:cNvSpPr txBox="1"/>
          <p:nvPr>
            <p:ph type="ctrTitle"/>
          </p:nvPr>
        </p:nvSpPr>
        <p:spPr>
          <a:xfrm>
            <a:off x="156075" y="1588225"/>
            <a:ext cx="4230000" cy="94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2600"/>
              <a:buNone/>
              <a:defRPr sz="2600">
                <a:solidFill>
                  <a:schemeClr val="lt1"/>
                </a:solidFill>
              </a:defRPr>
            </a:lvl1pPr>
            <a:lvl2pPr lvl="1" rtl="0" algn="r">
              <a:lnSpc>
                <a:spcPct val="100000"/>
              </a:lnSpc>
              <a:spcBef>
                <a:spcPts val="0"/>
              </a:spcBef>
              <a:spcAft>
                <a:spcPts val="0"/>
              </a:spcAft>
              <a:buClr>
                <a:schemeClr val="lt1"/>
              </a:buClr>
              <a:buSzPts val="2600"/>
              <a:buNone/>
              <a:defRPr sz="2600">
                <a:solidFill>
                  <a:schemeClr val="lt1"/>
                </a:solidFill>
              </a:defRPr>
            </a:lvl2pPr>
            <a:lvl3pPr lvl="2" rtl="0" algn="r">
              <a:lnSpc>
                <a:spcPct val="100000"/>
              </a:lnSpc>
              <a:spcBef>
                <a:spcPts val="0"/>
              </a:spcBef>
              <a:spcAft>
                <a:spcPts val="0"/>
              </a:spcAft>
              <a:buClr>
                <a:schemeClr val="lt1"/>
              </a:buClr>
              <a:buSzPts val="2600"/>
              <a:buNone/>
              <a:defRPr sz="2600">
                <a:solidFill>
                  <a:schemeClr val="lt1"/>
                </a:solidFill>
              </a:defRPr>
            </a:lvl3pPr>
            <a:lvl4pPr lvl="3" rtl="0" algn="r">
              <a:lnSpc>
                <a:spcPct val="100000"/>
              </a:lnSpc>
              <a:spcBef>
                <a:spcPts val="0"/>
              </a:spcBef>
              <a:spcAft>
                <a:spcPts val="0"/>
              </a:spcAft>
              <a:buClr>
                <a:schemeClr val="lt1"/>
              </a:buClr>
              <a:buSzPts val="2600"/>
              <a:buNone/>
              <a:defRPr sz="2600">
                <a:solidFill>
                  <a:schemeClr val="lt1"/>
                </a:solidFill>
              </a:defRPr>
            </a:lvl4pPr>
            <a:lvl5pPr lvl="4" rtl="0" algn="r">
              <a:lnSpc>
                <a:spcPct val="100000"/>
              </a:lnSpc>
              <a:spcBef>
                <a:spcPts val="0"/>
              </a:spcBef>
              <a:spcAft>
                <a:spcPts val="0"/>
              </a:spcAft>
              <a:buClr>
                <a:schemeClr val="lt1"/>
              </a:buClr>
              <a:buSzPts val="2600"/>
              <a:buNone/>
              <a:defRPr sz="2600">
                <a:solidFill>
                  <a:schemeClr val="lt1"/>
                </a:solidFill>
              </a:defRPr>
            </a:lvl5pPr>
            <a:lvl6pPr lvl="5" rtl="0" algn="r">
              <a:lnSpc>
                <a:spcPct val="100000"/>
              </a:lnSpc>
              <a:spcBef>
                <a:spcPts val="0"/>
              </a:spcBef>
              <a:spcAft>
                <a:spcPts val="0"/>
              </a:spcAft>
              <a:buClr>
                <a:schemeClr val="lt1"/>
              </a:buClr>
              <a:buSzPts val="2600"/>
              <a:buNone/>
              <a:defRPr sz="2600">
                <a:solidFill>
                  <a:schemeClr val="lt1"/>
                </a:solidFill>
              </a:defRPr>
            </a:lvl6pPr>
            <a:lvl7pPr lvl="6" rtl="0" algn="r">
              <a:lnSpc>
                <a:spcPct val="100000"/>
              </a:lnSpc>
              <a:spcBef>
                <a:spcPts val="0"/>
              </a:spcBef>
              <a:spcAft>
                <a:spcPts val="0"/>
              </a:spcAft>
              <a:buClr>
                <a:schemeClr val="lt1"/>
              </a:buClr>
              <a:buSzPts val="2600"/>
              <a:buNone/>
              <a:defRPr sz="2600">
                <a:solidFill>
                  <a:schemeClr val="lt1"/>
                </a:solidFill>
              </a:defRPr>
            </a:lvl7pPr>
            <a:lvl8pPr lvl="7" rtl="0" algn="r">
              <a:lnSpc>
                <a:spcPct val="100000"/>
              </a:lnSpc>
              <a:spcBef>
                <a:spcPts val="0"/>
              </a:spcBef>
              <a:spcAft>
                <a:spcPts val="0"/>
              </a:spcAft>
              <a:buClr>
                <a:schemeClr val="lt1"/>
              </a:buClr>
              <a:buSzPts val="2600"/>
              <a:buNone/>
              <a:defRPr sz="2600">
                <a:solidFill>
                  <a:schemeClr val="lt1"/>
                </a:solidFill>
              </a:defRPr>
            </a:lvl8pPr>
            <a:lvl9pPr lvl="8" rtl="0" algn="r">
              <a:lnSpc>
                <a:spcPct val="100000"/>
              </a:lnSpc>
              <a:spcBef>
                <a:spcPts val="0"/>
              </a:spcBef>
              <a:spcAft>
                <a:spcPts val="0"/>
              </a:spcAft>
              <a:buClr>
                <a:schemeClr val="lt1"/>
              </a:buClr>
              <a:buSzPts val="2600"/>
              <a:buNone/>
              <a:defRPr sz="2600">
                <a:solidFill>
                  <a:schemeClr val="lt1"/>
                </a:solidFill>
              </a:defRPr>
            </a:lvl9pPr>
          </a:lstStyle>
          <a:p/>
        </p:txBody>
      </p:sp>
      <p:sp>
        <p:nvSpPr>
          <p:cNvPr id="126" name="Google Shape;126;p27"/>
          <p:cNvSpPr txBox="1"/>
          <p:nvPr>
            <p:ph idx="1" type="subTitle"/>
          </p:nvPr>
        </p:nvSpPr>
        <p:spPr>
          <a:xfrm>
            <a:off x="975909" y="2452393"/>
            <a:ext cx="25902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27" name="Google Shape;127;p27"/>
          <p:cNvSpPr txBox="1"/>
          <p:nvPr>
            <p:ph idx="2" type="subTitle"/>
          </p:nvPr>
        </p:nvSpPr>
        <p:spPr>
          <a:xfrm>
            <a:off x="5583287" y="2452393"/>
            <a:ext cx="25794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8" name="Google Shape;128;p27"/>
          <p:cNvSpPr txBox="1"/>
          <p:nvPr>
            <p:ph idx="3" type="ctrTitle"/>
          </p:nvPr>
        </p:nvSpPr>
        <p:spPr>
          <a:xfrm>
            <a:off x="4757925" y="1588225"/>
            <a:ext cx="4230000" cy="94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defRPr>
            </a:lvl1pPr>
            <a:lvl2pPr lvl="1" rtl="0" algn="r">
              <a:lnSpc>
                <a:spcPct val="100000"/>
              </a:lnSpc>
              <a:spcBef>
                <a:spcPts val="0"/>
              </a:spcBef>
              <a:spcAft>
                <a:spcPts val="0"/>
              </a:spcAft>
              <a:buClr>
                <a:schemeClr val="dk1"/>
              </a:buClr>
              <a:buSzPts val="2600"/>
              <a:buNone/>
              <a:defRPr sz="2600">
                <a:solidFill>
                  <a:schemeClr val="dk1"/>
                </a:solidFill>
              </a:defRPr>
            </a:lvl2pPr>
            <a:lvl3pPr lvl="2" rtl="0" algn="r">
              <a:lnSpc>
                <a:spcPct val="100000"/>
              </a:lnSpc>
              <a:spcBef>
                <a:spcPts val="0"/>
              </a:spcBef>
              <a:spcAft>
                <a:spcPts val="0"/>
              </a:spcAft>
              <a:buClr>
                <a:schemeClr val="dk1"/>
              </a:buClr>
              <a:buSzPts val="2600"/>
              <a:buNone/>
              <a:defRPr sz="2600">
                <a:solidFill>
                  <a:schemeClr val="dk1"/>
                </a:solidFill>
              </a:defRPr>
            </a:lvl3pPr>
            <a:lvl4pPr lvl="3" rtl="0" algn="r">
              <a:lnSpc>
                <a:spcPct val="100000"/>
              </a:lnSpc>
              <a:spcBef>
                <a:spcPts val="0"/>
              </a:spcBef>
              <a:spcAft>
                <a:spcPts val="0"/>
              </a:spcAft>
              <a:buClr>
                <a:schemeClr val="dk1"/>
              </a:buClr>
              <a:buSzPts val="2600"/>
              <a:buNone/>
              <a:defRPr sz="2600">
                <a:solidFill>
                  <a:schemeClr val="dk1"/>
                </a:solidFill>
              </a:defRPr>
            </a:lvl4pPr>
            <a:lvl5pPr lvl="4" rtl="0" algn="r">
              <a:lnSpc>
                <a:spcPct val="100000"/>
              </a:lnSpc>
              <a:spcBef>
                <a:spcPts val="0"/>
              </a:spcBef>
              <a:spcAft>
                <a:spcPts val="0"/>
              </a:spcAft>
              <a:buClr>
                <a:schemeClr val="dk1"/>
              </a:buClr>
              <a:buSzPts val="2600"/>
              <a:buNone/>
              <a:defRPr sz="2600">
                <a:solidFill>
                  <a:schemeClr val="dk1"/>
                </a:solidFill>
              </a:defRPr>
            </a:lvl5pPr>
            <a:lvl6pPr lvl="5" rtl="0" algn="r">
              <a:lnSpc>
                <a:spcPct val="100000"/>
              </a:lnSpc>
              <a:spcBef>
                <a:spcPts val="0"/>
              </a:spcBef>
              <a:spcAft>
                <a:spcPts val="0"/>
              </a:spcAft>
              <a:buClr>
                <a:schemeClr val="dk1"/>
              </a:buClr>
              <a:buSzPts val="2600"/>
              <a:buNone/>
              <a:defRPr sz="2600">
                <a:solidFill>
                  <a:schemeClr val="dk1"/>
                </a:solidFill>
              </a:defRPr>
            </a:lvl6pPr>
            <a:lvl7pPr lvl="6" rtl="0" algn="r">
              <a:lnSpc>
                <a:spcPct val="100000"/>
              </a:lnSpc>
              <a:spcBef>
                <a:spcPts val="0"/>
              </a:spcBef>
              <a:spcAft>
                <a:spcPts val="0"/>
              </a:spcAft>
              <a:buClr>
                <a:schemeClr val="dk1"/>
              </a:buClr>
              <a:buSzPts val="2600"/>
              <a:buNone/>
              <a:defRPr sz="2600">
                <a:solidFill>
                  <a:schemeClr val="dk1"/>
                </a:solidFill>
              </a:defRPr>
            </a:lvl7pPr>
            <a:lvl8pPr lvl="7" rtl="0" algn="r">
              <a:lnSpc>
                <a:spcPct val="100000"/>
              </a:lnSpc>
              <a:spcBef>
                <a:spcPts val="0"/>
              </a:spcBef>
              <a:spcAft>
                <a:spcPts val="0"/>
              </a:spcAft>
              <a:buClr>
                <a:schemeClr val="dk1"/>
              </a:buClr>
              <a:buSzPts val="2600"/>
              <a:buNone/>
              <a:defRPr sz="2600">
                <a:solidFill>
                  <a:schemeClr val="dk1"/>
                </a:solidFill>
              </a:defRPr>
            </a:lvl8pPr>
            <a:lvl9pPr lvl="8" rtl="0" algn="r">
              <a:lnSpc>
                <a:spcPct val="100000"/>
              </a:lnSpc>
              <a:spcBef>
                <a:spcPts val="0"/>
              </a:spcBef>
              <a:spcAft>
                <a:spcPts val="0"/>
              </a:spcAft>
              <a:buClr>
                <a:schemeClr val="dk1"/>
              </a:buClr>
              <a:buSzPts val="2600"/>
              <a:buNone/>
              <a:defRPr sz="26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129" name="Shape 129"/>
        <p:cNvGrpSpPr/>
        <p:nvPr/>
      </p:nvGrpSpPr>
      <p:grpSpPr>
        <a:xfrm>
          <a:off x="0" y="0"/>
          <a:ext cx="0" cy="0"/>
          <a:chOff x="0" y="0"/>
          <a:chExt cx="0" cy="0"/>
        </a:xfrm>
      </p:grpSpPr>
      <p:sp>
        <p:nvSpPr>
          <p:cNvPr id="130" name="Google Shape;130;p28"/>
          <p:cNvSpPr/>
          <p:nvPr/>
        </p:nvSpPr>
        <p:spPr>
          <a:xfrm>
            <a:off x="0" y="0"/>
            <a:ext cx="4562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8"/>
          <p:cNvSpPr txBox="1"/>
          <p:nvPr>
            <p:ph type="title"/>
          </p:nvPr>
        </p:nvSpPr>
        <p:spPr>
          <a:xfrm>
            <a:off x="5145325" y="676060"/>
            <a:ext cx="1579200" cy="333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32" name="Google Shape;132;p28"/>
          <p:cNvSpPr txBox="1"/>
          <p:nvPr>
            <p:ph idx="1" type="subTitle"/>
          </p:nvPr>
        </p:nvSpPr>
        <p:spPr>
          <a:xfrm>
            <a:off x="5145325" y="1314574"/>
            <a:ext cx="3011400" cy="208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sz="1400">
                <a:solidFill>
                  <a:schemeClr val="dk1"/>
                </a:solidFill>
              </a:defRPr>
            </a:lvl1pPr>
            <a:lvl2pPr lvl="1" rtl="0" algn="l">
              <a:lnSpc>
                <a:spcPct val="100000"/>
              </a:lnSpc>
              <a:spcBef>
                <a:spcPts val="0"/>
              </a:spcBef>
              <a:spcAft>
                <a:spcPts val="0"/>
              </a:spcAft>
              <a:buClr>
                <a:schemeClr val="dk1"/>
              </a:buClr>
              <a:buSzPts val="1400"/>
              <a:buNone/>
              <a:defRPr>
                <a:solidFill>
                  <a:schemeClr val="dk1"/>
                </a:solidFill>
              </a:defRPr>
            </a:lvl2pPr>
            <a:lvl3pPr lvl="2" rtl="0" algn="l">
              <a:lnSpc>
                <a:spcPct val="100000"/>
              </a:lnSpc>
              <a:spcBef>
                <a:spcPts val="0"/>
              </a:spcBef>
              <a:spcAft>
                <a:spcPts val="0"/>
              </a:spcAft>
              <a:buClr>
                <a:schemeClr val="dk1"/>
              </a:buClr>
              <a:buSzPts val="1400"/>
              <a:buNone/>
              <a:defRPr>
                <a:solidFill>
                  <a:schemeClr val="dk1"/>
                </a:solidFill>
              </a:defRPr>
            </a:lvl3pPr>
            <a:lvl4pPr lvl="3" rtl="0" algn="l">
              <a:lnSpc>
                <a:spcPct val="100000"/>
              </a:lnSpc>
              <a:spcBef>
                <a:spcPts val="0"/>
              </a:spcBef>
              <a:spcAft>
                <a:spcPts val="0"/>
              </a:spcAft>
              <a:buClr>
                <a:schemeClr val="dk1"/>
              </a:buClr>
              <a:buSzPts val="1400"/>
              <a:buNone/>
              <a:defRPr>
                <a:solidFill>
                  <a:schemeClr val="dk1"/>
                </a:solidFill>
              </a:defRPr>
            </a:lvl4pPr>
            <a:lvl5pPr lvl="4" rtl="0" algn="l">
              <a:lnSpc>
                <a:spcPct val="100000"/>
              </a:lnSpc>
              <a:spcBef>
                <a:spcPts val="0"/>
              </a:spcBef>
              <a:spcAft>
                <a:spcPts val="0"/>
              </a:spcAft>
              <a:buClr>
                <a:schemeClr val="dk1"/>
              </a:buClr>
              <a:buSzPts val="1400"/>
              <a:buNone/>
              <a:defRPr>
                <a:solidFill>
                  <a:schemeClr val="dk1"/>
                </a:solidFill>
              </a:defRPr>
            </a:lvl5pPr>
            <a:lvl6pPr lvl="5" rtl="0" algn="l">
              <a:lnSpc>
                <a:spcPct val="100000"/>
              </a:lnSpc>
              <a:spcBef>
                <a:spcPts val="0"/>
              </a:spcBef>
              <a:spcAft>
                <a:spcPts val="0"/>
              </a:spcAft>
              <a:buClr>
                <a:schemeClr val="dk1"/>
              </a:buClr>
              <a:buSzPts val="1400"/>
              <a:buNone/>
              <a:defRPr>
                <a:solidFill>
                  <a:schemeClr val="dk1"/>
                </a:solidFill>
              </a:defRPr>
            </a:lvl6pPr>
            <a:lvl7pPr lvl="6" rtl="0" algn="l">
              <a:lnSpc>
                <a:spcPct val="100000"/>
              </a:lnSpc>
              <a:spcBef>
                <a:spcPts val="0"/>
              </a:spcBef>
              <a:spcAft>
                <a:spcPts val="0"/>
              </a:spcAft>
              <a:buClr>
                <a:schemeClr val="dk1"/>
              </a:buClr>
              <a:buSzPts val="1400"/>
              <a:buNone/>
              <a:defRPr>
                <a:solidFill>
                  <a:schemeClr val="dk1"/>
                </a:solidFill>
              </a:defRPr>
            </a:lvl7pPr>
            <a:lvl8pPr lvl="7" rtl="0" algn="l">
              <a:lnSpc>
                <a:spcPct val="100000"/>
              </a:lnSpc>
              <a:spcBef>
                <a:spcPts val="0"/>
              </a:spcBef>
              <a:spcAft>
                <a:spcPts val="0"/>
              </a:spcAft>
              <a:buClr>
                <a:schemeClr val="dk1"/>
              </a:buClr>
              <a:buSzPts val="1400"/>
              <a:buNone/>
              <a:defRPr>
                <a:solidFill>
                  <a:schemeClr val="dk1"/>
                </a:solidFill>
              </a:defRPr>
            </a:lvl8pPr>
            <a:lvl9pPr lvl="8" rtl="0" algn="l">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28"/>
          <p:cNvSpPr txBox="1"/>
          <p:nvPr>
            <p:ph idx="2" type="title"/>
          </p:nvPr>
        </p:nvSpPr>
        <p:spPr>
          <a:xfrm>
            <a:off x="5145325" y="1635310"/>
            <a:ext cx="1579200" cy="333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34" name="Google Shape;134;p28"/>
          <p:cNvSpPr txBox="1"/>
          <p:nvPr>
            <p:ph idx="3" type="subTitle"/>
          </p:nvPr>
        </p:nvSpPr>
        <p:spPr>
          <a:xfrm>
            <a:off x="5145325" y="2266484"/>
            <a:ext cx="3011400" cy="208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sz="1400">
                <a:solidFill>
                  <a:schemeClr val="dk1"/>
                </a:solidFill>
              </a:defRPr>
            </a:lvl1pPr>
            <a:lvl2pPr lvl="1" rtl="0" algn="l">
              <a:lnSpc>
                <a:spcPct val="100000"/>
              </a:lnSpc>
              <a:spcBef>
                <a:spcPts val="0"/>
              </a:spcBef>
              <a:spcAft>
                <a:spcPts val="0"/>
              </a:spcAft>
              <a:buClr>
                <a:schemeClr val="dk1"/>
              </a:buClr>
              <a:buSzPts val="1400"/>
              <a:buNone/>
              <a:defRPr>
                <a:solidFill>
                  <a:schemeClr val="dk1"/>
                </a:solidFill>
              </a:defRPr>
            </a:lvl2pPr>
            <a:lvl3pPr lvl="2" rtl="0" algn="l">
              <a:lnSpc>
                <a:spcPct val="100000"/>
              </a:lnSpc>
              <a:spcBef>
                <a:spcPts val="0"/>
              </a:spcBef>
              <a:spcAft>
                <a:spcPts val="0"/>
              </a:spcAft>
              <a:buClr>
                <a:schemeClr val="dk1"/>
              </a:buClr>
              <a:buSzPts val="1400"/>
              <a:buNone/>
              <a:defRPr>
                <a:solidFill>
                  <a:schemeClr val="dk1"/>
                </a:solidFill>
              </a:defRPr>
            </a:lvl3pPr>
            <a:lvl4pPr lvl="3" rtl="0" algn="l">
              <a:lnSpc>
                <a:spcPct val="100000"/>
              </a:lnSpc>
              <a:spcBef>
                <a:spcPts val="0"/>
              </a:spcBef>
              <a:spcAft>
                <a:spcPts val="0"/>
              </a:spcAft>
              <a:buClr>
                <a:schemeClr val="dk1"/>
              </a:buClr>
              <a:buSzPts val="1400"/>
              <a:buNone/>
              <a:defRPr>
                <a:solidFill>
                  <a:schemeClr val="dk1"/>
                </a:solidFill>
              </a:defRPr>
            </a:lvl4pPr>
            <a:lvl5pPr lvl="4" rtl="0" algn="l">
              <a:lnSpc>
                <a:spcPct val="100000"/>
              </a:lnSpc>
              <a:spcBef>
                <a:spcPts val="0"/>
              </a:spcBef>
              <a:spcAft>
                <a:spcPts val="0"/>
              </a:spcAft>
              <a:buClr>
                <a:schemeClr val="dk1"/>
              </a:buClr>
              <a:buSzPts val="1400"/>
              <a:buNone/>
              <a:defRPr>
                <a:solidFill>
                  <a:schemeClr val="dk1"/>
                </a:solidFill>
              </a:defRPr>
            </a:lvl5pPr>
            <a:lvl6pPr lvl="5" rtl="0" algn="l">
              <a:lnSpc>
                <a:spcPct val="100000"/>
              </a:lnSpc>
              <a:spcBef>
                <a:spcPts val="0"/>
              </a:spcBef>
              <a:spcAft>
                <a:spcPts val="0"/>
              </a:spcAft>
              <a:buClr>
                <a:schemeClr val="dk1"/>
              </a:buClr>
              <a:buSzPts val="1400"/>
              <a:buNone/>
              <a:defRPr>
                <a:solidFill>
                  <a:schemeClr val="dk1"/>
                </a:solidFill>
              </a:defRPr>
            </a:lvl6pPr>
            <a:lvl7pPr lvl="6" rtl="0" algn="l">
              <a:lnSpc>
                <a:spcPct val="100000"/>
              </a:lnSpc>
              <a:spcBef>
                <a:spcPts val="0"/>
              </a:spcBef>
              <a:spcAft>
                <a:spcPts val="0"/>
              </a:spcAft>
              <a:buClr>
                <a:schemeClr val="dk1"/>
              </a:buClr>
              <a:buSzPts val="1400"/>
              <a:buNone/>
              <a:defRPr>
                <a:solidFill>
                  <a:schemeClr val="dk1"/>
                </a:solidFill>
              </a:defRPr>
            </a:lvl7pPr>
            <a:lvl8pPr lvl="7" rtl="0" algn="l">
              <a:lnSpc>
                <a:spcPct val="100000"/>
              </a:lnSpc>
              <a:spcBef>
                <a:spcPts val="0"/>
              </a:spcBef>
              <a:spcAft>
                <a:spcPts val="0"/>
              </a:spcAft>
              <a:buClr>
                <a:schemeClr val="dk1"/>
              </a:buClr>
              <a:buSzPts val="1400"/>
              <a:buNone/>
              <a:defRPr>
                <a:solidFill>
                  <a:schemeClr val="dk1"/>
                </a:solidFill>
              </a:defRPr>
            </a:lvl8pPr>
            <a:lvl9pPr lvl="8" rtl="0" algn="l">
              <a:lnSpc>
                <a:spcPct val="100000"/>
              </a:lnSpc>
              <a:spcBef>
                <a:spcPts val="0"/>
              </a:spcBef>
              <a:spcAft>
                <a:spcPts val="0"/>
              </a:spcAft>
              <a:buClr>
                <a:schemeClr val="dk1"/>
              </a:buClr>
              <a:buSzPts val="1400"/>
              <a:buNone/>
              <a:defRPr>
                <a:solidFill>
                  <a:schemeClr val="dk1"/>
                </a:solidFill>
              </a:defRPr>
            </a:lvl9pPr>
          </a:lstStyle>
          <a:p/>
        </p:txBody>
      </p:sp>
      <p:sp>
        <p:nvSpPr>
          <p:cNvPr id="135" name="Google Shape;135;p28"/>
          <p:cNvSpPr txBox="1"/>
          <p:nvPr>
            <p:ph idx="4" type="title"/>
          </p:nvPr>
        </p:nvSpPr>
        <p:spPr>
          <a:xfrm>
            <a:off x="5145325" y="2603860"/>
            <a:ext cx="1579200" cy="333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36" name="Google Shape;136;p28"/>
          <p:cNvSpPr txBox="1"/>
          <p:nvPr>
            <p:ph idx="5" type="subTitle"/>
          </p:nvPr>
        </p:nvSpPr>
        <p:spPr>
          <a:xfrm>
            <a:off x="5145325" y="3237611"/>
            <a:ext cx="3011400" cy="208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sz="1400">
                <a:solidFill>
                  <a:schemeClr val="dk1"/>
                </a:solidFill>
              </a:defRPr>
            </a:lvl1pPr>
            <a:lvl2pPr lvl="1" rtl="0" algn="l">
              <a:lnSpc>
                <a:spcPct val="100000"/>
              </a:lnSpc>
              <a:spcBef>
                <a:spcPts val="0"/>
              </a:spcBef>
              <a:spcAft>
                <a:spcPts val="0"/>
              </a:spcAft>
              <a:buClr>
                <a:schemeClr val="dk1"/>
              </a:buClr>
              <a:buSzPts val="1400"/>
              <a:buNone/>
              <a:defRPr>
                <a:solidFill>
                  <a:schemeClr val="dk1"/>
                </a:solidFill>
              </a:defRPr>
            </a:lvl2pPr>
            <a:lvl3pPr lvl="2" rtl="0" algn="l">
              <a:lnSpc>
                <a:spcPct val="100000"/>
              </a:lnSpc>
              <a:spcBef>
                <a:spcPts val="0"/>
              </a:spcBef>
              <a:spcAft>
                <a:spcPts val="0"/>
              </a:spcAft>
              <a:buClr>
                <a:schemeClr val="dk1"/>
              </a:buClr>
              <a:buSzPts val="1400"/>
              <a:buNone/>
              <a:defRPr>
                <a:solidFill>
                  <a:schemeClr val="dk1"/>
                </a:solidFill>
              </a:defRPr>
            </a:lvl3pPr>
            <a:lvl4pPr lvl="3" rtl="0" algn="l">
              <a:lnSpc>
                <a:spcPct val="100000"/>
              </a:lnSpc>
              <a:spcBef>
                <a:spcPts val="0"/>
              </a:spcBef>
              <a:spcAft>
                <a:spcPts val="0"/>
              </a:spcAft>
              <a:buClr>
                <a:schemeClr val="dk1"/>
              </a:buClr>
              <a:buSzPts val="1400"/>
              <a:buNone/>
              <a:defRPr>
                <a:solidFill>
                  <a:schemeClr val="dk1"/>
                </a:solidFill>
              </a:defRPr>
            </a:lvl4pPr>
            <a:lvl5pPr lvl="4" rtl="0" algn="l">
              <a:lnSpc>
                <a:spcPct val="100000"/>
              </a:lnSpc>
              <a:spcBef>
                <a:spcPts val="0"/>
              </a:spcBef>
              <a:spcAft>
                <a:spcPts val="0"/>
              </a:spcAft>
              <a:buClr>
                <a:schemeClr val="dk1"/>
              </a:buClr>
              <a:buSzPts val="1400"/>
              <a:buNone/>
              <a:defRPr>
                <a:solidFill>
                  <a:schemeClr val="dk1"/>
                </a:solidFill>
              </a:defRPr>
            </a:lvl5pPr>
            <a:lvl6pPr lvl="5" rtl="0" algn="l">
              <a:lnSpc>
                <a:spcPct val="100000"/>
              </a:lnSpc>
              <a:spcBef>
                <a:spcPts val="0"/>
              </a:spcBef>
              <a:spcAft>
                <a:spcPts val="0"/>
              </a:spcAft>
              <a:buClr>
                <a:schemeClr val="dk1"/>
              </a:buClr>
              <a:buSzPts val="1400"/>
              <a:buNone/>
              <a:defRPr>
                <a:solidFill>
                  <a:schemeClr val="dk1"/>
                </a:solidFill>
              </a:defRPr>
            </a:lvl6pPr>
            <a:lvl7pPr lvl="6" rtl="0" algn="l">
              <a:lnSpc>
                <a:spcPct val="100000"/>
              </a:lnSpc>
              <a:spcBef>
                <a:spcPts val="0"/>
              </a:spcBef>
              <a:spcAft>
                <a:spcPts val="0"/>
              </a:spcAft>
              <a:buClr>
                <a:schemeClr val="dk1"/>
              </a:buClr>
              <a:buSzPts val="1400"/>
              <a:buNone/>
              <a:defRPr>
                <a:solidFill>
                  <a:schemeClr val="dk1"/>
                </a:solidFill>
              </a:defRPr>
            </a:lvl7pPr>
            <a:lvl8pPr lvl="7" rtl="0" algn="l">
              <a:lnSpc>
                <a:spcPct val="100000"/>
              </a:lnSpc>
              <a:spcBef>
                <a:spcPts val="0"/>
              </a:spcBef>
              <a:spcAft>
                <a:spcPts val="0"/>
              </a:spcAft>
              <a:buClr>
                <a:schemeClr val="dk1"/>
              </a:buClr>
              <a:buSzPts val="1400"/>
              <a:buNone/>
              <a:defRPr>
                <a:solidFill>
                  <a:schemeClr val="dk1"/>
                </a:solidFill>
              </a:defRPr>
            </a:lvl8pPr>
            <a:lvl9pPr lvl="8" rtl="0" algn="l">
              <a:lnSpc>
                <a:spcPct val="100000"/>
              </a:lnSpc>
              <a:spcBef>
                <a:spcPts val="0"/>
              </a:spcBef>
              <a:spcAft>
                <a:spcPts val="0"/>
              </a:spcAft>
              <a:buClr>
                <a:schemeClr val="dk1"/>
              </a:buClr>
              <a:buSzPts val="1400"/>
              <a:buNone/>
              <a:defRPr>
                <a:solidFill>
                  <a:schemeClr val="dk1"/>
                </a:solidFill>
              </a:defRPr>
            </a:lvl9pPr>
          </a:lstStyle>
          <a:p/>
        </p:txBody>
      </p:sp>
      <p:sp>
        <p:nvSpPr>
          <p:cNvPr id="137" name="Google Shape;137;p28"/>
          <p:cNvSpPr txBox="1"/>
          <p:nvPr>
            <p:ph idx="6" type="title"/>
          </p:nvPr>
        </p:nvSpPr>
        <p:spPr>
          <a:xfrm>
            <a:off x="5145325" y="3563260"/>
            <a:ext cx="1579200" cy="333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l">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38" name="Google Shape;138;p28"/>
          <p:cNvSpPr txBox="1"/>
          <p:nvPr>
            <p:ph idx="7" type="subTitle"/>
          </p:nvPr>
        </p:nvSpPr>
        <p:spPr>
          <a:xfrm>
            <a:off x="5145325" y="4198597"/>
            <a:ext cx="3011400" cy="208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1"/>
              </a:buClr>
              <a:buSzPts val="1400"/>
              <a:buNone/>
              <a:defRPr sz="1400">
                <a:solidFill>
                  <a:schemeClr val="dk1"/>
                </a:solidFill>
              </a:defRPr>
            </a:lvl1pPr>
            <a:lvl2pPr lvl="1" rtl="0" algn="l">
              <a:lnSpc>
                <a:spcPct val="100000"/>
              </a:lnSpc>
              <a:spcBef>
                <a:spcPts val="0"/>
              </a:spcBef>
              <a:spcAft>
                <a:spcPts val="0"/>
              </a:spcAft>
              <a:buClr>
                <a:schemeClr val="dk1"/>
              </a:buClr>
              <a:buSzPts val="1400"/>
              <a:buNone/>
              <a:defRPr>
                <a:solidFill>
                  <a:schemeClr val="dk1"/>
                </a:solidFill>
              </a:defRPr>
            </a:lvl2pPr>
            <a:lvl3pPr lvl="2" rtl="0" algn="l">
              <a:lnSpc>
                <a:spcPct val="100000"/>
              </a:lnSpc>
              <a:spcBef>
                <a:spcPts val="0"/>
              </a:spcBef>
              <a:spcAft>
                <a:spcPts val="0"/>
              </a:spcAft>
              <a:buClr>
                <a:schemeClr val="dk1"/>
              </a:buClr>
              <a:buSzPts val="1400"/>
              <a:buNone/>
              <a:defRPr>
                <a:solidFill>
                  <a:schemeClr val="dk1"/>
                </a:solidFill>
              </a:defRPr>
            </a:lvl3pPr>
            <a:lvl4pPr lvl="3" rtl="0" algn="l">
              <a:lnSpc>
                <a:spcPct val="100000"/>
              </a:lnSpc>
              <a:spcBef>
                <a:spcPts val="0"/>
              </a:spcBef>
              <a:spcAft>
                <a:spcPts val="0"/>
              </a:spcAft>
              <a:buClr>
                <a:schemeClr val="dk1"/>
              </a:buClr>
              <a:buSzPts val="1400"/>
              <a:buNone/>
              <a:defRPr>
                <a:solidFill>
                  <a:schemeClr val="dk1"/>
                </a:solidFill>
              </a:defRPr>
            </a:lvl4pPr>
            <a:lvl5pPr lvl="4" rtl="0" algn="l">
              <a:lnSpc>
                <a:spcPct val="100000"/>
              </a:lnSpc>
              <a:spcBef>
                <a:spcPts val="0"/>
              </a:spcBef>
              <a:spcAft>
                <a:spcPts val="0"/>
              </a:spcAft>
              <a:buClr>
                <a:schemeClr val="dk1"/>
              </a:buClr>
              <a:buSzPts val="1400"/>
              <a:buNone/>
              <a:defRPr>
                <a:solidFill>
                  <a:schemeClr val="dk1"/>
                </a:solidFill>
              </a:defRPr>
            </a:lvl5pPr>
            <a:lvl6pPr lvl="5" rtl="0" algn="l">
              <a:lnSpc>
                <a:spcPct val="100000"/>
              </a:lnSpc>
              <a:spcBef>
                <a:spcPts val="0"/>
              </a:spcBef>
              <a:spcAft>
                <a:spcPts val="0"/>
              </a:spcAft>
              <a:buClr>
                <a:schemeClr val="dk1"/>
              </a:buClr>
              <a:buSzPts val="1400"/>
              <a:buNone/>
              <a:defRPr>
                <a:solidFill>
                  <a:schemeClr val="dk1"/>
                </a:solidFill>
              </a:defRPr>
            </a:lvl6pPr>
            <a:lvl7pPr lvl="6" rtl="0" algn="l">
              <a:lnSpc>
                <a:spcPct val="100000"/>
              </a:lnSpc>
              <a:spcBef>
                <a:spcPts val="0"/>
              </a:spcBef>
              <a:spcAft>
                <a:spcPts val="0"/>
              </a:spcAft>
              <a:buClr>
                <a:schemeClr val="dk1"/>
              </a:buClr>
              <a:buSzPts val="1400"/>
              <a:buNone/>
              <a:defRPr>
                <a:solidFill>
                  <a:schemeClr val="dk1"/>
                </a:solidFill>
              </a:defRPr>
            </a:lvl7pPr>
            <a:lvl8pPr lvl="7" rtl="0" algn="l">
              <a:lnSpc>
                <a:spcPct val="100000"/>
              </a:lnSpc>
              <a:spcBef>
                <a:spcPts val="0"/>
              </a:spcBef>
              <a:spcAft>
                <a:spcPts val="0"/>
              </a:spcAft>
              <a:buClr>
                <a:schemeClr val="dk1"/>
              </a:buClr>
              <a:buSzPts val="1400"/>
              <a:buNone/>
              <a:defRPr>
                <a:solidFill>
                  <a:schemeClr val="dk1"/>
                </a:solidFill>
              </a:defRPr>
            </a:lvl8pPr>
            <a:lvl9pPr lvl="8" rtl="0" algn="l">
              <a:lnSpc>
                <a:spcPct val="100000"/>
              </a:lnSpc>
              <a:spcBef>
                <a:spcPts val="0"/>
              </a:spcBef>
              <a:spcAft>
                <a:spcPts val="0"/>
              </a:spcAft>
              <a:buClr>
                <a:schemeClr val="dk1"/>
              </a:buClr>
              <a:buSzPts val="1400"/>
              <a:buNone/>
              <a:defRPr>
                <a:solidFill>
                  <a:schemeClr val="dk1"/>
                </a:solidFill>
              </a:defRPr>
            </a:lvl9pPr>
          </a:lstStyle>
          <a:p/>
        </p:txBody>
      </p:sp>
      <p:sp>
        <p:nvSpPr>
          <p:cNvPr id="139" name="Google Shape;139;p28"/>
          <p:cNvSpPr txBox="1"/>
          <p:nvPr>
            <p:ph idx="8" type="title"/>
          </p:nvPr>
        </p:nvSpPr>
        <p:spPr>
          <a:xfrm>
            <a:off x="713225" y="2307450"/>
            <a:ext cx="2818200" cy="528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p:cSld name="CUSTOM_22">
    <p:spTree>
      <p:nvGrpSpPr>
        <p:cNvPr id="140" name="Shape 140"/>
        <p:cNvGrpSpPr/>
        <p:nvPr/>
      </p:nvGrpSpPr>
      <p:grpSpPr>
        <a:xfrm>
          <a:off x="0" y="0"/>
          <a:ext cx="0" cy="0"/>
          <a:chOff x="0" y="0"/>
          <a:chExt cx="0" cy="0"/>
        </a:xfrm>
      </p:grpSpPr>
      <p:sp>
        <p:nvSpPr>
          <p:cNvPr id="141" name="Google Shape;141;p29"/>
          <p:cNvSpPr/>
          <p:nvPr/>
        </p:nvSpPr>
        <p:spPr>
          <a:xfrm>
            <a:off x="0" y="0"/>
            <a:ext cx="4562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9"/>
          <p:cNvSpPr txBox="1"/>
          <p:nvPr>
            <p:ph type="title"/>
          </p:nvPr>
        </p:nvSpPr>
        <p:spPr>
          <a:xfrm>
            <a:off x="431775" y="3022992"/>
            <a:ext cx="3423600" cy="629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2500"/>
              <a:buFont typeface="Montserrat"/>
              <a:buNone/>
              <a:defRPr sz="25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43" name="Google Shape;143;p29"/>
          <p:cNvSpPr txBox="1"/>
          <p:nvPr>
            <p:ph idx="2" type="title"/>
          </p:nvPr>
        </p:nvSpPr>
        <p:spPr>
          <a:xfrm>
            <a:off x="431775" y="1968000"/>
            <a:ext cx="3057300" cy="13824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7000"/>
              <a:buNone/>
              <a:defRPr sz="7000">
                <a:solidFill>
                  <a:schemeClr val="lt1"/>
                </a:solidFill>
              </a:defRPr>
            </a:lvl1pPr>
            <a:lvl2pPr lvl="1" rtl="0" algn="l">
              <a:lnSpc>
                <a:spcPct val="100000"/>
              </a:lnSpc>
              <a:spcBef>
                <a:spcPts val="0"/>
              </a:spcBef>
              <a:spcAft>
                <a:spcPts val="0"/>
              </a:spcAft>
              <a:buClr>
                <a:schemeClr val="lt1"/>
              </a:buClr>
              <a:buSzPts val="7000"/>
              <a:buNone/>
              <a:defRPr sz="7000">
                <a:solidFill>
                  <a:schemeClr val="lt1"/>
                </a:solidFill>
              </a:defRPr>
            </a:lvl2pPr>
            <a:lvl3pPr lvl="2" rtl="0" algn="l">
              <a:lnSpc>
                <a:spcPct val="100000"/>
              </a:lnSpc>
              <a:spcBef>
                <a:spcPts val="0"/>
              </a:spcBef>
              <a:spcAft>
                <a:spcPts val="0"/>
              </a:spcAft>
              <a:buClr>
                <a:schemeClr val="lt1"/>
              </a:buClr>
              <a:buSzPts val="7000"/>
              <a:buNone/>
              <a:defRPr sz="7000">
                <a:solidFill>
                  <a:schemeClr val="lt1"/>
                </a:solidFill>
              </a:defRPr>
            </a:lvl3pPr>
            <a:lvl4pPr lvl="3" rtl="0" algn="l">
              <a:lnSpc>
                <a:spcPct val="100000"/>
              </a:lnSpc>
              <a:spcBef>
                <a:spcPts val="0"/>
              </a:spcBef>
              <a:spcAft>
                <a:spcPts val="0"/>
              </a:spcAft>
              <a:buClr>
                <a:schemeClr val="lt1"/>
              </a:buClr>
              <a:buSzPts val="7000"/>
              <a:buNone/>
              <a:defRPr sz="7000">
                <a:solidFill>
                  <a:schemeClr val="lt1"/>
                </a:solidFill>
              </a:defRPr>
            </a:lvl4pPr>
            <a:lvl5pPr lvl="4" rtl="0" algn="l">
              <a:lnSpc>
                <a:spcPct val="100000"/>
              </a:lnSpc>
              <a:spcBef>
                <a:spcPts val="0"/>
              </a:spcBef>
              <a:spcAft>
                <a:spcPts val="0"/>
              </a:spcAft>
              <a:buClr>
                <a:schemeClr val="lt1"/>
              </a:buClr>
              <a:buSzPts val="7000"/>
              <a:buNone/>
              <a:defRPr sz="7000">
                <a:solidFill>
                  <a:schemeClr val="lt1"/>
                </a:solidFill>
              </a:defRPr>
            </a:lvl5pPr>
            <a:lvl6pPr lvl="5" rtl="0" algn="l">
              <a:lnSpc>
                <a:spcPct val="100000"/>
              </a:lnSpc>
              <a:spcBef>
                <a:spcPts val="0"/>
              </a:spcBef>
              <a:spcAft>
                <a:spcPts val="0"/>
              </a:spcAft>
              <a:buClr>
                <a:schemeClr val="lt1"/>
              </a:buClr>
              <a:buSzPts val="7000"/>
              <a:buNone/>
              <a:defRPr sz="7000">
                <a:solidFill>
                  <a:schemeClr val="lt1"/>
                </a:solidFill>
              </a:defRPr>
            </a:lvl6pPr>
            <a:lvl7pPr lvl="6" rtl="0" algn="l">
              <a:lnSpc>
                <a:spcPct val="100000"/>
              </a:lnSpc>
              <a:spcBef>
                <a:spcPts val="0"/>
              </a:spcBef>
              <a:spcAft>
                <a:spcPts val="0"/>
              </a:spcAft>
              <a:buClr>
                <a:schemeClr val="lt1"/>
              </a:buClr>
              <a:buSzPts val="7000"/>
              <a:buNone/>
              <a:defRPr sz="7000">
                <a:solidFill>
                  <a:schemeClr val="lt1"/>
                </a:solidFill>
              </a:defRPr>
            </a:lvl7pPr>
            <a:lvl8pPr lvl="7" rtl="0" algn="l">
              <a:lnSpc>
                <a:spcPct val="100000"/>
              </a:lnSpc>
              <a:spcBef>
                <a:spcPts val="0"/>
              </a:spcBef>
              <a:spcAft>
                <a:spcPts val="0"/>
              </a:spcAft>
              <a:buClr>
                <a:schemeClr val="lt1"/>
              </a:buClr>
              <a:buSzPts val="7000"/>
              <a:buNone/>
              <a:defRPr sz="7000">
                <a:solidFill>
                  <a:schemeClr val="lt1"/>
                </a:solidFill>
              </a:defRPr>
            </a:lvl8pPr>
            <a:lvl9pPr lvl="8" rtl="0" algn="l">
              <a:lnSpc>
                <a:spcPct val="100000"/>
              </a:lnSpc>
              <a:spcBef>
                <a:spcPts val="0"/>
              </a:spcBef>
              <a:spcAft>
                <a:spcPts val="0"/>
              </a:spcAft>
              <a:buClr>
                <a:schemeClr val="lt1"/>
              </a:buClr>
              <a:buSzPts val="7000"/>
              <a:buNone/>
              <a:defRPr sz="7000">
                <a:solidFill>
                  <a:schemeClr val="lt1"/>
                </a:solidFill>
              </a:defRPr>
            </a:lvl9pPr>
          </a:lstStyle>
          <a:p/>
        </p:txBody>
      </p:sp>
      <p:sp>
        <p:nvSpPr>
          <p:cNvPr id="144" name="Google Shape;144;p29"/>
          <p:cNvSpPr txBox="1"/>
          <p:nvPr>
            <p:ph idx="1" type="subTitle"/>
          </p:nvPr>
        </p:nvSpPr>
        <p:spPr>
          <a:xfrm>
            <a:off x="431775" y="3519908"/>
            <a:ext cx="3246900" cy="404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700"/>
              <a:buNone/>
              <a:defRPr sz="17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bg>
      <p:bgPr>
        <a:solidFill>
          <a:schemeClr val="dk1"/>
        </a:solidFill>
      </p:bgPr>
    </p:bg>
    <p:spTree>
      <p:nvGrpSpPr>
        <p:cNvPr id="145" name="Shape 145"/>
        <p:cNvGrpSpPr/>
        <p:nvPr/>
      </p:nvGrpSpPr>
      <p:grpSpPr>
        <a:xfrm>
          <a:off x="0" y="0"/>
          <a:ext cx="0" cy="0"/>
          <a:chOff x="0" y="0"/>
          <a:chExt cx="0" cy="0"/>
        </a:xfrm>
      </p:grpSpPr>
      <p:sp>
        <p:nvSpPr>
          <p:cNvPr id="146" name="Google Shape;146;p30"/>
          <p:cNvSpPr txBox="1"/>
          <p:nvPr>
            <p:ph type="title"/>
          </p:nvPr>
        </p:nvSpPr>
        <p:spPr>
          <a:xfrm>
            <a:off x="1974300" y="1440200"/>
            <a:ext cx="5195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600"/>
              <a:buFont typeface="Montserrat"/>
              <a:buNone/>
              <a:defRPr sz="26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2000"/>
              <a:buNone/>
              <a:defRPr sz="2000">
                <a:solidFill>
                  <a:schemeClr val="lt1"/>
                </a:solidFill>
              </a:defRPr>
            </a:lvl2pPr>
            <a:lvl3pPr lvl="2" rtl="0" algn="l">
              <a:lnSpc>
                <a:spcPct val="100000"/>
              </a:lnSpc>
              <a:spcBef>
                <a:spcPts val="0"/>
              </a:spcBef>
              <a:spcAft>
                <a:spcPts val="0"/>
              </a:spcAft>
              <a:buClr>
                <a:schemeClr val="lt1"/>
              </a:buClr>
              <a:buSzPts val="2000"/>
              <a:buNone/>
              <a:defRPr sz="2000">
                <a:solidFill>
                  <a:schemeClr val="lt1"/>
                </a:solidFill>
              </a:defRPr>
            </a:lvl3pPr>
            <a:lvl4pPr lvl="3" rtl="0" algn="l">
              <a:lnSpc>
                <a:spcPct val="100000"/>
              </a:lnSpc>
              <a:spcBef>
                <a:spcPts val="0"/>
              </a:spcBef>
              <a:spcAft>
                <a:spcPts val="0"/>
              </a:spcAft>
              <a:buClr>
                <a:schemeClr val="lt1"/>
              </a:buClr>
              <a:buSzPts val="2000"/>
              <a:buNone/>
              <a:defRPr sz="2000">
                <a:solidFill>
                  <a:schemeClr val="lt1"/>
                </a:solidFill>
              </a:defRPr>
            </a:lvl4pPr>
            <a:lvl5pPr lvl="4" rtl="0" algn="l">
              <a:lnSpc>
                <a:spcPct val="100000"/>
              </a:lnSpc>
              <a:spcBef>
                <a:spcPts val="0"/>
              </a:spcBef>
              <a:spcAft>
                <a:spcPts val="0"/>
              </a:spcAft>
              <a:buClr>
                <a:schemeClr val="lt1"/>
              </a:buClr>
              <a:buSzPts val="2000"/>
              <a:buNone/>
              <a:defRPr sz="2000">
                <a:solidFill>
                  <a:schemeClr val="lt1"/>
                </a:solidFill>
              </a:defRPr>
            </a:lvl5pPr>
            <a:lvl6pPr lvl="5" rtl="0" algn="l">
              <a:lnSpc>
                <a:spcPct val="100000"/>
              </a:lnSpc>
              <a:spcBef>
                <a:spcPts val="0"/>
              </a:spcBef>
              <a:spcAft>
                <a:spcPts val="0"/>
              </a:spcAft>
              <a:buClr>
                <a:schemeClr val="lt1"/>
              </a:buClr>
              <a:buSzPts val="2000"/>
              <a:buNone/>
              <a:defRPr sz="2000">
                <a:solidFill>
                  <a:schemeClr val="lt1"/>
                </a:solidFill>
              </a:defRPr>
            </a:lvl6pPr>
            <a:lvl7pPr lvl="6" rtl="0" algn="l">
              <a:lnSpc>
                <a:spcPct val="100000"/>
              </a:lnSpc>
              <a:spcBef>
                <a:spcPts val="0"/>
              </a:spcBef>
              <a:spcAft>
                <a:spcPts val="0"/>
              </a:spcAft>
              <a:buClr>
                <a:schemeClr val="lt1"/>
              </a:buClr>
              <a:buSzPts val="2000"/>
              <a:buNone/>
              <a:defRPr sz="2000">
                <a:solidFill>
                  <a:schemeClr val="lt1"/>
                </a:solidFill>
              </a:defRPr>
            </a:lvl7pPr>
            <a:lvl8pPr lvl="7" rtl="0" algn="l">
              <a:lnSpc>
                <a:spcPct val="100000"/>
              </a:lnSpc>
              <a:spcBef>
                <a:spcPts val="0"/>
              </a:spcBef>
              <a:spcAft>
                <a:spcPts val="0"/>
              </a:spcAft>
              <a:buClr>
                <a:schemeClr val="lt1"/>
              </a:buClr>
              <a:buSzPts val="2000"/>
              <a:buNone/>
              <a:defRPr sz="2000">
                <a:solidFill>
                  <a:schemeClr val="lt1"/>
                </a:solidFill>
              </a:defRPr>
            </a:lvl8pPr>
            <a:lvl9pPr lvl="8" rtl="0" algn="l">
              <a:lnSpc>
                <a:spcPct val="100000"/>
              </a:lnSpc>
              <a:spcBef>
                <a:spcPts val="0"/>
              </a:spcBef>
              <a:spcAft>
                <a:spcPts val="0"/>
              </a:spcAft>
              <a:buClr>
                <a:schemeClr val="lt1"/>
              </a:buClr>
              <a:buSzPts val="2000"/>
              <a:buNone/>
              <a:defRPr sz="2000">
                <a:solidFill>
                  <a:schemeClr val="lt1"/>
                </a:solidFill>
              </a:defRPr>
            </a:lvl9pPr>
          </a:lstStyle>
          <a:p/>
        </p:txBody>
      </p:sp>
      <p:sp>
        <p:nvSpPr>
          <p:cNvPr id="147" name="Google Shape;147;p30"/>
          <p:cNvSpPr txBox="1"/>
          <p:nvPr>
            <p:ph idx="1" type="subTitle"/>
          </p:nvPr>
        </p:nvSpPr>
        <p:spPr>
          <a:xfrm>
            <a:off x="2607250" y="3082575"/>
            <a:ext cx="3699300" cy="2580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chemeClr val="lt1"/>
              </a:buClr>
              <a:buSzPts val="1400"/>
              <a:buFont typeface="Montserrat Light"/>
              <a:buNone/>
              <a:defRPr sz="1400">
                <a:solidFill>
                  <a:schemeClr val="lt1"/>
                </a:solidFill>
                <a:latin typeface="Montserrat Light"/>
                <a:ea typeface="Montserrat Light"/>
                <a:cs typeface="Montserrat Light"/>
                <a:sym typeface="Montserrat Light"/>
              </a:defRPr>
            </a:lvl1pPr>
            <a:lvl2pPr lvl="1" rtl="0" algn="l">
              <a:lnSpc>
                <a:spcPct val="115000"/>
              </a:lnSpc>
              <a:spcBef>
                <a:spcPts val="1600"/>
              </a:spcBef>
              <a:spcAft>
                <a:spcPts val="0"/>
              </a:spcAft>
              <a:buClr>
                <a:schemeClr val="lt1"/>
              </a:buClr>
              <a:buSzPts val="1400"/>
              <a:buNone/>
              <a:defRPr>
                <a:solidFill>
                  <a:schemeClr val="lt1"/>
                </a:solidFill>
              </a:defRPr>
            </a:lvl2pPr>
            <a:lvl3pPr lvl="2" rtl="0" algn="l">
              <a:lnSpc>
                <a:spcPct val="115000"/>
              </a:lnSpc>
              <a:spcBef>
                <a:spcPts val="1600"/>
              </a:spcBef>
              <a:spcAft>
                <a:spcPts val="0"/>
              </a:spcAft>
              <a:buClr>
                <a:schemeClr val="lt1"/>
              </a:buClr>
              <a:buSzPts val="1400"/>
              <a:buNone/>
              <a:defRPr>
                <a:solidFill>
                  <a:schemeClr val="lt1"/>
                </a:solidFill>
              </a:defRPr>
            </a:lvl3pPr>
            <a:lvl4pPr lvl="3" rtl="0" algn="l">
              <a:lnSpc>
                <a:spcPct val="115000"/>
              </a:lnSpc>
              <a:spcBef>
                <a:spcPts val="1600"/>
              </a:spcBef>
              <a:spcAft>
                <a:spcPts val="0"/>
              </a:spcAft>
              <a:buClr>
                <a:schemeClr val="lt1"/>
              </a:buClr>
              <a:buSzPts val="1400"/>
              <a:buNone/>
              <a:defRPr>
                <a:solidFill>
                  <a:schemeClr val="lt1"/>
                </a:solidFill>
              </a:defRPr>
            </a:lvl4pPr>
            <a:lvl5pPr lvl="4" rtl="0" algn="l">
              <a:lnSpc>
                <a:spcPct val="115000"/>
              </a:lnSpc>
              <a:spcBef>
                <a:spcPts val="1600"/>
              </a:spcBef>
              <a:spcAft>
                <a:spcPts val="0"/>
              </a:spcAft>
              <a:buClr>
                <a:schemeClr val="lt1"/>
              </a:buClr>
              <a:buSzPts val="1400"/>
              <a:buNone/>
              <a:defRPr>
                <a:solidFill>
                  <a:schemeClr val="lt1"/>
                </a:solidFill>
              </a:defRPr>
            </a:lvl5pPr>
            <a:lvl6pPr lvl="5" rtl="0" algn="l">
              <a:lnSpc>
                <a:spcPct val="115000"/>
              </a:lnSpc>
              <a:spcBef>
                <a:spcPts val="1600"/>
              </a:spcBef>
              <a:spcAft>
                <a:spcPts val="0"/>
              </a:spcAft>
              <a:buClr>
                <a:schemeClr val="lt1"/>
              </a:buClr>
              <a:buSzPts val="1400"/>
              <a:buNone/>
              <a:defRPr>
                <a:solidFill>
                  <a:schemeClr val="lt1"/>
                </a:solidFill>
              </a:defRPr>
            </a:lvl6pPr>
            <a:lvl7pPr lvl="6" rtl="0" algn="l">
              <a:lnSpc>
                <a:spcPct val="115000"/>
              </a:lnSpc>
              <a:spcBef>
                <a:spcPts val="1600"/>
              </a:spcBef>
              <a:spcAft>
                <a:spcPts val="0"/>
              </a:spcAft>
              <a:buClr>
                <a:schemeClr val="lt1"/>
              </a:buClr>
              <a:buSzPts val="1400"/>
              <a:buNone/>
              <a:defRPr>
                <a:solidFill>
                  <a:schemeClr val="lt1"/>
                </a:solidFill>
              </a:defRPr>
            </a:lvl7pPr>
            <a:lvl8pPr lvl="7" rtl="0" algn="l">
              <a:lnSpc>
                <a:spcPct val="115000"/>
              </a:lnSpc>
              <a:spcBef>
                <a:spcPts val="1600"/>
              </a:spcBef>
              <a:spcAft>
                <a:spcPts val="0"/>
              </a:spcAft>
              <a:buClr>
                <a:schemeClr val="lt1"/>
              </a:buClr>
              <a:buSzPts val="1400"/>
              <a:buNone/>
              <a:defRPr>
                <a:solidFill>
                  <a:schemeClr val="lt1"/>
                </a:solidFill>
              </a:defRPr>
            </a:lvl8pPr>
            <a:lvl9pPr lvl="8" rtl="0" algn="l">
              <a:lnSpc>
                <a:spcPct val="115000"/>
              </a:lnSpc>
              <a:spcBef>
                <a:spcPts val="1600"/>
              </a:spcBef>
              <a:spcAft>
                <a:spcPts val="1600"/>
              </a:spcAft>
              <a:buClr>
                <a:schemeClr val="lt1"/>
              </a:buClr>
              <a:buSzPts val="1400"/>
              <a:buNone/>
              <a:defRPr>
                <a:solidFill>
                  <a:schemeClr val="lt1"/>
                </a:solidFill>
              </a:defRPr>
            </a:lvl9pPr>
          </a:lstStyle>
          <a:p/>
        </p:txBody>
      </p:sp>
      <p:sp>
        <p:nvSpPr>
          <p:cNvPr id="148" name="Google Shape;148;p30"/>
          <p:cNvSpPr/>
          <p:nvPr/>
        </p:nvSpPr>
        <p:spPr>
          <a:xfrm>
            <a:off x="0" y="0"/>
            <a:ext cx="91791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149" name="Shape 149"/>
        <p:cNvGrpSpPr/>
        <p:nvPr/>
      </p:nvGrpSpPr>
      <p:grpSpPr>
        <a:xfrm>
          <a:off x="0" y="0"/>
          <a:ext cx="0" cy="0"/>
          <a:chOff x="0" y="0"/>
          <a:chExt cx="0" cy="0"/>
        </a:xfrm>
      </p:grpSpPr>
      <p:sp>
        <p:nvSpPr>
          <p:cNvPr id="150" name="Google Shape;150;p31"/>
          <p:cNvSpPr txBox="1"/>
          <p:nvPr>
            <p:ph type="title"/>
          </p:nvPr>
        </p:nvSpPr>
        <p:spPr>
          <a:xfrm>
            <a:off x="1434557" y="1868675"/>
            <a:ext cx="16026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51" name="Google Shape;151;p31"/>
          <p:cNvSpPr txBox="1"/>
          <p:nvPr>
            <p:ph idx="1" type="subTitle"/>
          </p:nvPr>
        </p:nvSpPr>
        <p:spPr>
          <a:xfrm>
            <a:off x="1302557" y="2283158"/>
            <a:ext cx="1866600" cy="528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2" name="Google Shape;152;p31"/>
          <p:cNvSpPr txBox="1"/>
          <p:nvPr>
            <p:ph idx="2" type="title"/>
          </p:nvPr>
        </p:nvSpPr>
        <p:spPr>
          <a:xfrm>
            <a:off x="1434557" y="3471353"/>
            <a:ext cx="16026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53" name="Google Shape;153;p31"/>
          <p:cNvSpPr txBox="1"/>
          <p:nvPr>
            <p:ph idx="3" type="subTitle"/>
          </p:nvPr>
        </p:nvSpPr>
        <p:spPr>
          <a:xfrm>
            <a:off x="1302557" y="3871617"/>
            <a:ext cx="1866600" cy="528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4" name="Google Shape;154;p31"/>
          <p:cNvSpPr txBox="1"/>
          <p:nvPr>
            <p:ph idx="4" type="title"/>
          </p:nvPr>
        </p:nvSpPr>
        <p:spPr>
          <a:xfrm>
            <a:off x="3805875" y="1868675"/>
            <a:ext cx="15894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55" name="Google Shape;155;p31"/>
          <p:cNvSpPr txBox="1"/>
          <p:nvPr>
            <p:ph idx="5" type="subTitle"/>
          </p:nvPr>
        </p:nvSpPr>
        <p:spPr>
          <a:xfrm>
            <a:off x="3667275" y="2283151"/>
            <a:ext cx="1866600" cy="528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6" name="Google Shape;156;p31"/>
          <p:cNvSpPr txBox="1"/>
          <p:nvPr>
            <p:ph idx="6" type="title"/>
          </p:nvPr>
        </p:nvSpPr>
        <p:spPr>
          <a:xfrm>
            <a:off x="3805875" y="3471353"/>
            <a:ext cx="15894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57" name="Google Shape;157;p31"/>
          <p:cNvSpPr txBox="1"/>
          <p:nvPr>
            <p:ph idx="7" type="subTitle"/>
          </p:nvPr>
        </p:nvSpPr>
        <p:spPr>
          <a:xfrm>
            <a:off x="3667275" y="3871617"/>
            <a:ext cx="1866600" cy="528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8" name="Google Shape;158;p31"/>
          <p:cNvSpPr txBox="1"/>
          <p:nvPr>
            <p:ph idx="8" type="title"/>
          </p:nvPr>
        </p:nvSpPr>
        <p:spPr>
          <a:xfrm>
            <a:off x="6141241" y="1868675"/>
            <a:ext cx="15840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59" name="Google Shape;159;p31"/>
          <p:cNvSpPr txBox="1"/>
          <p:nvPr>
            <p:ph idx="9" type="subTitle"/>
          </p:nvPr>
        </p:nvSpPr>
        <p:spPr>
          <a:xfrm>
            <a:off x="5999941" y="2283151"/>
            <a:ext cx="1866600" cy="528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0" name="Google Shape;160;p31"/>
          <p:cNvSpPr txBox="1"/>
          <p:nvPr>
            <p:ph idx="13" type="title"/>
          </p:nvPr>
        </p:nvSpPr>
        <p:spPr>
          <a:xfrm>
            <a:off x="6141241" y="3471353"/>
            <a:ext cx="1584000" cy="401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61" name="Google Shape;161;p31"/>
          <p:cNvSpPr txBox="1"/>
          <p:nvPr>
            <p:ph idx="14" type="subTitle"/>
          </p:nvPr>
        </p:nvSpPr>
        <p:spPr>
          <a:xfrm>
            <a:off x="5999941" y="3871617"/>
            <a:ext cx="1866600" cy="528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2" name="Google Shape;162;p31"/>
          <p:cNvSpPr txBox="1"/>
          <p:nvPr>
            <p:ph idx="15" type="title"/>
          </p:nvPr>
        </p:nvSpPr>
        <p:spPr>
          <a:xfrm>
            <a:off x="713225" y="530725"/>
            <a:ext cx="7424400" cy="52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3000"/>
              <a:buNone/>
              <a:defRPr>
                <a:solidFill>
                  <a:schemeClr val="dk1"/>
                </a:solidFill>
              </a:defRPr>
            </a:lvl2pPr>
            <a:lvl3pPr lvl="2" rtl="0" algn="ctr">
              <a:lnSpc>
                <a:spcPct val="100000"/>
              </a:lnSpc>
              <a:spcBef>
                <a:spcPts val="0"/>
              </a:spcBef>
              <a:spcAft>
                <a:spcPts val="0"/>
              </a:spcAft>
              <a:buClr>
                <a:schemeClr val="dk1"/>
              </a:buClr>
              <a:buSzPts val="3000"/>
              <a:buNone/>
              <a:defRPr>
                <a:solidFill>
                  <a:schemeClr val="dk1"/>
                </a:solidFill>
              </a:defRPr>
            </a:lvl3pPr>
            <a:lvl4pPr lvl="3" rtl="0" algn="ctr">
              <a:lnSpc>
                <a:spcPct val="100000"/>
              </a:lnSpc>
              <a:spcBef>
                <a:spcPts val="0"/>
              </a:spcBef>
              <a:spcAft>
                <a:spcPts val="0"/>
              </a:spcAft>
              <a:buClr>
                <a:schemeClr val="dk1"/>
              </a:buClr>
              <a:buSzPts val="3000"/>
              <a:buNone/>
              <a:defRPr>
                <a:solidFill>
                  <a:schemeClr val="dk1"/>
                </a:solidFill>
              </a:defRPr>
            </a:lvl4pPr>
            <a:lvl5pPr lvl="4" rtl="0" algn="ctr">
              <a:lnSpc>
                <a:spcPct val="100000"/>
              </a:lnSpc>
              <a:spcBef>
                <a:spcPts val="0"/>
              </a:spcBef>
              <a:spcAft>
                <a:spcPts val="0"/>
              </a:spcAft>
              <a:buClr>
                <a:schemeClr val="dk1"/>
              </a:buClr>
              <a:buSzPts val="3000"/>
              <a:buNone/>
              <a:defRPr>
                <a:solidFill>
                  <a:schemeClr val="dk1"/>
                </a:solidFill>
              </a:defRPr>
            </a:lvl5pPr>
            <a:lvl6pPr lvl="5" rtl="0" algn="ctr">
              <a:lnSpc>
                <a:spcPct val="100000"/>
              </a:lnSpc>
              <a:spcBef>
                <a:spcPts val="0"/>
              </a:spcBef>
              <a:spcAft>
                <a:spcPts val="0"/>
              </a:spcAft>
              <a:buClr>
                <a:schemeClr val="dk1"/>
              </a:buClr>
              <a:buSzPts val="3000"/>
              <a:buNone/>
              <a:defRPr>
                <a:solidFill>
                  <a:schemeClr val="dk1"/>
                </a:solidFill>
              </a:defRPr>
            </a:lvl6pPr>
            <a:lvl7pPr lvl="6" rtl="0" algn="ctr">
              <a:lnSpc>
                <a:spcPct val="100000"/>
              </a:lnSpc>
              <a:spcBef>
                <a:spcPts val="0"/>
              </a:spcBef>
              <a:spcAft>
                <a:spcPts val="0"/>
              </a:spcAft>
              <a:buClr>
                <a:schemeClr val="dk1"/>
              </a:buClr>
              <a:buSzPts val="3000"/>
              <a:buNone/>
              <a:defRPr>
                <a:solidFill>
                  <a:schemeClr val="dk1"/>
                </a:solidFill>
              </a:defRPr>
            </a:lvl7pPr>
            <a:lvl8pPr lvl="7" rtl="0" algn="ctr">
              <a:lnSpc>
                <a:spcPct val="100000"/>
              </a:lnSpc>
              <a:spcBef>
                <a:spcPts val="0"/>
              </a:spcBef>
              <a:spcAft>
                <a:spcPts val="0"/>
              </a:spcAft>
              <a:buClr>
                <a:schemeClr val="dk1"/>
              </a:buClr>
              <a:buSzPts val="3000"/>
              <a:buNone/>
              <a:defRPr>
                <a:solidFill>
                  <a:schemeClr val="dk1"/>
                </a:solidFill>
              </a:defRPr>
            </a:lvl8pPr>
            <a:lvl9pPr lvl="8" rtl="0" algn="ctr">
              <a:lnSpc>
                <a:spcPct val="100000"/>
              </a:lnSpc>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63" name="Shape 163"/>
        <p:cNvGrpSpPr/>
        <p:nvPr/>
      </p:nvGrpSpPr>
      <p:grpSpPr>
        <a:xfrm>
          <a:off x="0" y="0"/>
          <a:ext cx="0" cy="0"/>
          <a:chOff x="0" y="0"/>
          <a:chExt cx="0" cy="0"/>
        </a:xfrm>
      </p:grpSpPr>
      <p:sp>
        <p:nvSpPr>
          <p:cNvPr id="164" name="Google Shape;164;p32"/>
          <p:cNvSpPr txBox="1"/>
          <p:nvPr>
            <p:ph hasCustomPrompt="1" type="title"/>
          </p:nvPr>
        </p:nvSpPr>
        <p:spPr>
          <a:xfrm>
            <a:off x="713250" y="943600"/>
            <a:ext cx="77175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6000"/>
              <a:buFont typeface="Montserrat"/>
              <a:buNone/>
              <a:defRPr sz="60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65" name="Google Shape;165;p32"/>
          <p:cNvSpPr txBox="1"/>
          <p:nvPr>
            <p:ph idx="1" type="body"/>
          </p:nvPr>
        </p:nvSpPr>
        <p:spPr>
          <a:xfrm>
            <a:off x="713250" y="2989700"/>
            <a:ext cx="7717500" cy="4482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Clr>
                <a:schemeClr val="lt1"/>
              </a:buClr>
              <a:buSzPts val="1800"/>
              <a:buChar char="●"/>
              <a:defRPr>
                <a:solidFill>
                  <a:schemeClr val="lt1"/>
                </a:solidFill>
              </a:defRPr>
            </a:lvl1pPr>
            <a:lvl2pPr indent="-317500" lvl="1" marL="914400" rtl="0" algn="ctr">
              <a:lnSpc>
                <a:spcPct val="115000"/>
              </a:lnSpc>
              <a:spcBef>
                <a:spcPts val="1600"/>
              </a:spcBef>
              <a:spcAft>
                <a:spcPts val="0"/>
              </a:spcAft>
              <a:buClr>
                <a:schemeClr val="lt1"/>
              </a:buClr>
              <a:buSzPts val="1400"/>
              <a:buChar char="○"/>
              <a:defRPr>
                <a:solidFill>
                  <a:schemeClr val="lt1"/>
                </a:solidFill>
              </a:defRPr>
            </a:lvl2pPr>
            <a:lvl3pPr indent="-317500" lvl="2" marL="1371600" rtl="0" algn="ctr">
              <a:lnSpc>
                <a:spcPct val="115000"/>
              </a:lnSpc>
              <a:spcBef>
                <a:spcPts val="1600"/>
              </a:spcBef>
              <a:spcAft>
                <a:spcPts val="0"/>
              </a:spcAft>
              <a:buClr>
                <a:schemeClr val="lt1"/>
              </a:buClr>
              <a:buSzPts val="1400"/>
              <a:buChar char="■"/>
              <a:defRPr>
                <a:solidFill>
                  <a:schemeClr val="lt1"/>
                </a:solidFill>
              </a:defRPr>
            </a:lvl3pPr>
            <a:lvl4pPr indent="-317500" lvl="3" marL="1828800" rtl="0" algn="ctr">
              <a:lnSpc>
                <a:spcPct val="115000"/>
              </a:lnSpc>
              <a:spcBef>
                <a:spcPts val="1600"/>
              </a:spcBef>
              <a:spcAft>
                <a:spcPts val="0"/>
              </a:spcAft>
              <a:buClr>
                <a:schemeClr val="lt1"/>
              </a:buClr>
              <a:buSzPts val="1400"/>
              <a:buChar char="●"/>
              <a:defRPr>
                <a:solidFill>
                  <a:schemeClr val="lt1"/>
                </a:solidFill>
              </a:defRPr>
            </a:lvl4pPr>
            <a:lvl5pPr indent="-317500" lvl="4" marL="2286000" rtl="0" algn="ctr">
              <a:lnSpc>
                <a:spcPct val="115000"/>
              </a:lnSpc>
              <a:spcBef>
                <a:spcPts val="1600"/>
              </a:spcBef>
              <a:spcAft>
                <a:spcPts val="0"/>
              </a:spcAft>
              <a:buClr>
                <a:schemeClr val="lt1"/>
              </a:buClr>
              <a:buSzPts val="1400"/>
              <a:buChar char="○"/>
              <a:defRPr>
                <a:solidFill>
                  <a:schemeClr val="lt1"/>
                </a:solidFill>
              </a:defRPr>
            </a:lvl5pPr>
            <a:lvl6pPr indent="-317500" lvl="5" marL="2743200" rtl="0" algn="ctr">
              <a:lnSpc>
                <a:spcPct val="115000"/>
              </a:lnSpc>
              <a:spcBef>
                <a:spcPts val="1600"/>
              </a:spcBef>
              <a:spcAft>
                <a:spcPts val="0"/>
              </a:spcAft>
              <a:buClr>
                <a:schemeClr val="lt1"/>
              </a:buClr>
              <a:buSzPts val="1400"/>
              <a:buChar char="■"/>
              <a:defRPr>
                <a:solidFill>
                  <a:schemeClr val="lt1"/>
                </a:solidFill>
              </a:defRPr>
            </a:lvl6pPr>
            <a:lvl7pPr indent="-317500" lvl="6" marL="3200400" rtl="0" algn="ctr">
              <a:lnSpc>
                <a:spcPct val="115000"/>
              </a:lnSpc>
              <a:spcBef>
                <a:spcPts val="1600"/>
              </a:spcBef>
              <a:spcAft>
                <a:spcPts val="0"/>
              </a:spcAft>
              <a:buClr>
                <a:schemeClr val="lt1"/>
              </a:buClr>
              <a:buSzPts val="1400"/>
              <a:buChar char="●"/>
              <a:defRPr>
                <a:solidFill>
                  <a:schemeClr val="lt1"/>
                </a:solidFill>
              </a:defRPr>
            </a:lvl7pPr>
            <a:lvl8pPr indent="-317500" lvl="7" marL="3657600" rtl="0" algn="ctr">
              <a:lnSpc>
                <a:spcPct val="115000"/>
              </a:lnSpc>
              <a:spcBef>
                <a:spcPts val="1600"/>
              </a:spcBef>
              <a:spcAft>
                <a:spcPts val="0"/>
              </a:spcAft>
              <a:buClr>
                <a:schemeClr val="lt1"/>
              </a:buClr>
              <a:buSzPts val="1400"/>
              <a:buChar char="○"/>
              <a:defRPr>
                <a:solidFill>
                  <a:schemeClr val="lt1"/>
                </a:solidFill>
              </a:defRPr>
            </a:lvl8pPr>
            <a:lvl9pPr indent="-317500" lvl="8" marL="4114800" rtl="0" algn="ctr">
              <a:lnSpc>
                <a:spcPct val="115000"/>
              </a:lnSpc>
              <a:spcBef>
                <a:spcPts val="1600"/>
              </a:spcBef>
              <a:spcAft>
                <a:spcPts val="1600"/>
              </a:spcAft>
              <a:buClr>
                <a:schemeClr val="lt1"/>
              </a:buClr>
              <a:buSzPts val="1400"/>
              <a:buChar char="■"/>
              <a:defRPr>
                <a:solidFill>
                  <a:schemeClr val="lt1"/>
                </a:solidFill>
              </a:defRPr>
            </a:lvl9pPr>
          </a:lstStyle>
          <a:p/>
        </p:txBody>
      </p:sp>
      <p:sp>
        <p:nvSpPr>
          <p:cNvPr id="166" name="Google Shape;166;p32"/>
          <p:cNvSpPr/>
          <p:nvPr/>
        </p:nvSpPr>
        <p:spPr>
          <a:xfrm>
            <a:off x="0" y="0"/>
            <a:ext cx="9144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spTree>
      <p:nvGrpSpPr>
        <p:cNvPr id="167" name="Shape 167"/>
        <p:cNvGrpSpPr/>
        <p:nvPr/>
      </p:nvGrpSpPr>
      <p:grpSpPr>
        <a:xfrm>
          <a:off x="0" y="0"/>
          <a:ext cx="0" cy="0"/>
          <a:chOff x="0" y="0"/>
          <a:chExt cx="0" cy="0"/>
        </a:xfrm>
      </p:grpSpPr>
      <p:sp>
        <p:nvSpPr>
          <p:cNvPr id="168" name="Google Shape;168;p33"/>
          <p:cNvSpPr txBox="1"/>
          <p:nvPr>
            <p:ph type="title"/>
          </p:nvPr>
        </p:nvSpPr>
        <p:spPr>
          <a:xfrm>
            <a:off x="1600200" y="701125"/>
            <a:ext cx="3633300" cy="758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4400"/>
              <a:buNone/>
              <a:defRPr sz="4400">
                <a:solidFill>
                  <a:schemeClr val="dk1"/>
                </a:solidFill>
              </a:defRPr>
            </a:lvl1pPr>
            <a:lvl2pPr lvl="1" rtl="0" algn="l">
              <a:lnSpc>
                <a:spcPct val="100000"/>
              </a:lnSpc>
              <a:spcBef>
                <a:spcPts val="0"/>
              </a:spcBef>
              <a:spcAft>
                <a:spcPts val="0"/>
              </a:spcAft>
              <a:buClr>
                <a:schemeClr val="dk1"/>
              </a:buClr>
              <a:buSzPts val="4400"/>
              <a:buNone/>
              <a:defRPr sz="4400">
                <a:solidFill>
                  <a:schemeClr val="dk1"/>
                </a:solidFill>
              </a:defRPr>
            </a:lvl2pPr>
            <a:lvl3pPr lvl="2" rtl="0" algn="l">
              <a:lnSpc>
                <a:spcPct val="100000"/>
              </a:lnSpc>
              <a:spcBef>
                <a:spcPts val="0"/>
              </a:spcBef>
              <a:spcAft>
                <a:spcPts val="0"/>
              </a:spcAft>
              <a:buClr>
                <a:schemeClr val="dk1"/>
              </a:buClr>
              <a:buSzPts val="4400"/>
              <a:buNone/>
              <a:defRPr sz="4400">
                <a:solidFill>
                  <a:schemeClr val="dk1"/>
                </a:solidFill>
              </a:defRPr>
            </a:lvl3pPr>
            <a:lvl4pPr lvl="3" rtl="0" algn="l">
              <a:lnSpc>
                <a:spcPct val="100000"/>
              </a:lnSpc>
              <a:spcBef>
                <a:spcPts val="0"/>
              </a:spcBef>
              <a:spcAft>
                <a:spcPts val="0"/>
              </a:spcAft>
              <a:buClr>
                <a:schemeClr val="dk1"/>
              </a:buClr>
              <a:buSzPts val="4400"/>
              <a:buNone/>
              <a:defRPr sz="4400">
                <a:solidFill>
                  <a:schemeClr val="dk1"/>
                </a:solidFill>
              </a:defRPr>
            </a:lvl4pPr>
            <a:lvl5pPr lvl="4" rtl="0" algn="l">
              <a:lnSpc>
                <a:spcPct val="100000"/>
              </a:lnSpc>
              <a:spcBef>
                <a:spcPts val="0"/>
              </a:spcBef>
              <a:spcAft>
                <a:spcPts val="0"/>
              </a:spcAft>
              <a:buClr>
                <a:schemeClr val="dk1"/>
              </a:buClr>
              <a:buSzPts val="4400"/>
              <a:buNone/>
              <a:defRPr sz="4400">
                <a:solidFill>
                  <a:schemeClr val="dk1"/>
                </a:solidFill>
              </a:defRPr>
            </a:lvl5pPr>
            <a:lvl6pPr lvl="5" rtl="0" algn="l">
              <a:lnSpc>
                <a:spcPct val="100000"/>
              </a:lnSpc>
              <a:spcBef>
                <a:spcPts val="0"/>
              </a:spcBef>
              <a:spcAft>
                <a:spcPts val="0"/>
              </a:spcAft>
              <a:buClr>
                <a:schemeClr val="dk1"/>
              </a:buClr>
              <a:buSzPts val="4400"/>
              <a:buNone/>
              <a:defRPr sz="4400">
                <a:solidFill>
                  <a:schemeClr val="dk1"/>
                </a:solidFill>
              </a:defRPr>
            </a:lvl6pPr>
            <a:lvl7pPr lvl="6" rtl="0" algn="l">
              <a:lnSpc>
                <a:spcPct val="100000"/>
              </a:lnSpc>
              <a:spcBef>
                <a:spcPts val="0"/>
              </a:spcBef>
              <a:spcAft>
                <a:spcPts val="0"/>
              </a:spcAft>
              <a:buClr>
                <a:schemeClr val="dk1"/>
              </a:buClr>
              <a:buSzPts val="4400"/>
              <a:buNone/>
              <a:defRPr sz="4400">
                <a:solidFill>
                  <a:schemeClr val="dk1"/>
                </a:solidFill>
              </a:defRPr>
            </a:lvl7pPr>
            <a:lvl8pPr lvl="7" rtl="0" algn="l">
              <a:lnSpc>
                <a:spcPct val="100000"/>
              </a:lnSpc>
              <a:spcBef>
                <a:spcPts val="0"/>
              </a:spcBef>
              <a:spcAft>
                <a:spcPts val="0"/>
              </a:spcAft>
              <a:buClr>
                <a:schemeClr val="dk1"/>
              </a:buClr>
              <a:buSzPts val="4400"/>
              <a:buNone/>
              <a:defRPr sz="4400">
                <a:solidFill>
                  <a:schemeClr val="dk1"/>
                </a:solidFill>
              </a:defRPr>
            </a:lvl8pPr>
            <a:lvl9pPr lvl="8" rtl="0" algn="l">
              <a:lnSpc>
                <a:spcPct val="100000"/>
              </a:lnSpc>
              <a:spcBef>
                <a:spcPts val="0"/>
              </a:spcBef>
              <a:spcAft>
                <a:spcPts val="0"/>
              </a:spcAft>
              <a:buClr>
                <a:schemeClr val="dk1"/>
              </a:buClr>
              <a:buSzPts val="4400"/>
              <a:buNone/>
              <a:defRPr sz="4400">
                <a:solidFill>
                  <a:schemeClr val="dk1"/>
                </a:solidFill>
              </a:defRPr>
            </a:lvl9pPr>
          </a:lstStyle>
          <a:p/>
        </p:txBody>
      </p:sp>
      <p:sp>
        <p:nvSpPr>
          <p:cNvPr id="169" name="Google Shape;169;p33"/>
          <p:cNvSpPr txBox="1"/>
          <p:nvPr>
            <p:ph idx="1" type="body"/>
          </p:nvPr>
        </p:nvSpPr>
        <p:spPr>
          <a:xfrm>
            <a:off x="1600200" y="1275675"/>
            <a:ext cx="3633300" cy="393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chemeClr val="dk1"/>
              </a:buClr>
              <a:buSzPts val="1400"/>
              <a:buChar char="●"/>
              <a:defRPr sz="1400">
                <a:solidFill>
                  <a:schemeClr val="dk1"/>
                </a:solidFill>
              </a:defRPr>
            </a:lvl1pPr>
            <a:lvl2pPr indent="-317500" lvl="1" marL="914400" rtl="0" algn="l">
              <a:lnSpc>
                <a:spcPct val="115000"/>
              </a:lnSpc>
              <a:spcBef>
                <a:spcPts val="1600"/>
              </a:spcBef>
              <a:spcAft>
                <a:spcPts val="0"/>
              </a:spcAft>
              <a:buClr>
                <a:schemeClr val="dk1"/>
              </a:buClr>
              <a:buSzPts val="1400"/>
              <a:buChar char="○"/>
              <a:defRPr>
                <a:solidFill>
                  <a:schemeClr val="dk1"/>
                </a:solidFill>
              </a:defRPr>
            </a:lvl2pPr>
            <a:lvl3pPr indent="-317500" lvl="2" marL="1371600" rtl="0" algn="l">
              <a:lnSpc>
                <a:spcPct val="115000"/>
              </a:lnSpc>
              <a:spcBef>
                <a:spcPts val="1600"/>
              </a:spcBef>
              <a:spcAft>
                <a:spcPts val="0"/>
              </a:spcAft>
              <a:buClr>
                <a:schemeClr val="dk1"/>
              </a:buClr>
              <a:buSzPts val="1400"/>
              <a:buChar char="■"/>
              <a:defRPr>
                <a:solidFill>
                  <a:schemeClr val="dk1"/>
                </a:solidFill>
              </a:defRPr>
            </a:lvl3pPr>
            <a:lvl4pPr indent="-317500" lvl="3" marL="1828800" rtl="0" algn="l">
              <a:lnSpc>
                <a:spcPct val="115000"/>
              </a:lnSpc>
              <a:spcBef>
                <a:spcPts val="1600"/>
              </a:spcBef>
              <a:spcAft>
                <a:spcPts val="0"/>
              </a:spcAft>
              <a:buClr>
                <a:schemeClr val="dk1"/>
              </a:buClr>
              <a:buSzPts val="1400"/>
              <a:buChar char="●"/>
              <a:defRPr>
                <a:solidFill>
                  <a:schemeClr val="dk1"/>
                </a:solidFill>
              </a:defRPr>
            </a:lvl4pPr>
            <a:lvl5pPr indent="-317500" lvl="4" marL="2286000" rtl="0" algn="l">
              <a:lnSpc>
                <a:spcPct val="115000"/>
              </a:lnSpc>
              <a:spcBef>
                <a:spcPts val="1600"/>
              </a:spcBef>
              <a:spcAft>
                <a:spcPts val="0"/>
              </a:spcAft>
              <a:buClr>
                <a:schemeClr val="dk1"/>
              </a:buClr>
              <a:buSzPts val="1400"/>
              <a:buChar char="○"/>
              <a:defRPr>
                <a:solidFill>
                  <a:schemeClr val="dk1"/>
                </a:solidFill>
              </a:defRPr>
            </a:lvl5pPr>
            <a:lvl6pPr indent="-317500" lvl="5" marL="2743200" rtl="0" algn="l">
              <a:lnSpc>
                <a:spcPct val="115000"/>
              </a:lnSpc>
              <a:spcBef>
                <a:spcPts val="1600"/>
              </a:spcBef>
              <a:spcAft>
                <a:spcPts val="0"/>
              </a:spcAft>
              <a:buClr>
                <a:schemeClr val="dk1"/>
              </a:buClr>
              <a:buSzPts val="1400"/>
              <a:buChar char="■"/>
              <a:defRPr>
                <a:solidFill>
                  <a:schemeClr val="dk1"/>
                </a:solidFill>
              </a:defRPr>
            </a:lvl6pPr>
            <a:lvl7pPr indent="-317500" lvl="6" marL="3200400" rtl="0" algn="l">
              <a:lnSpc>
                <a:spcPct val="115000"/>
              </a:lnSpc>
              <a:spcBef>
                <a:spcPts val="1600"/>
              </a:spcBef>
              <a:spcAft>
                <a:spcPts val="0"/>
              </a:spcAft>
              <a:buClr>
                <a:schemeClr val="dk1"/>
              </a:buClr>
              <a:buSzPts val="1400"/>
              <a:buChar char="●"/>
              <a:defRPr>
                <a:solidFill>
                  <a:schemeClr val="dk1"/>
                </a:solidFill>
              </a:defRPr>
            </a:lvl7pPr>
            <a:lvl8pPr indent="-317500" lvl="7" marL="3657600" rtl="0" algn="l">
              <a:lnSpc>
                <a:spcPct val="115000"/>
              </a:lnSpc>
              <a:spcBef>
                <a:spcPts val="1600"/>
              </a:spcBef>
              <a:spcAft>
                <a:spcPts val="0"/>
              </a:spcAft>
              <a:buClr>
                <a:schemeClr val="dk1"/>
              </a:buClr>
              <a:buSzPts val="1400"/>
              <a:buChar char="○"/>
              <a:defRPr>
                <a:solidFill>
                  <a:schemeClr val="dk1"/>
                </a:solidFill>
              </a:defRPr>
            </a:lvl8pPr>
            <a:lvl9pPr indent="-317500" lvl="8" marL="4114800" rtl="0" algn="l">
              <a:lnSpc>
                <a:spcPct val="115000"/>
              </a:lnSpc>
              <a:spcBef>
                <a:spcPts val="1600"/>
              </a:spcBef>
              <a:spcAft>
                <a:spcPts val="1600"/>
              </a:spcAft>
              <a:buClr>
                <a:schemeClr val="dk1"/>
              </a:buClr>
              <a:buSzPts val="1400"/>
              <a:buChar char="■"/>
              <a:defRPr>
                <a:solidFill>
                  <a:schemeClr val="dk1"/>
                </a:solidFill>
              </a:defRPr>
            </a:lvl9pPr>
          </a:lstStyle>
          <a:p/>
        </p:txBody>
      </p:sp>
      <p:sp>
        <p:nvSpPr>
          <p:cNvPr id="170" name="Google Shape;170;p33"/>
          <p:cNvSpPr txBox="1"/>
          <p:nvPr>
            <p:ph idx="2" type="title"/>
          </p:nvPr>
        </p:nvSpPr>
        <p:spPr>
          <a:xfrm>
            <a:off x="2755344" y="2075125"/>
            <a:ext cx="3633300" cy="758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4400"/>
              <a:buNone/>
              <a:defRPr sz="4400">
                <a:solidFill>
                  <a:schemeClr val="dk1"/>
                </a:solidFill>
              </a:defRPr>
            </a:lvl1pPr>
            <a:lvl2pPr lvl="1" rtl="0" algn="ctr">
              <a:lnSpc>
                <a:spcPct val="100000"/>
              </a:lnSpc>
              <a:spcBef>
                <a:spcPts val="0"/>
              </a:spcBef>
              <a:spcAft>
                <a:spcPts val="0"/>
              </a:spcAft>
              <a:buClr>
                <a:schemeClr val="dk1"/>
              </a:buClr>
              <a:buSzPts val="4400"/>
              <a:buNone/>
              <a:defRPr sz="4400">
                <a:solidFill>
                  <a:schemeClr val="dk1"/>
                </a:solidFill>
              </a:defRPr>
            </a:lvl2pPr>
            <a:lvl3pPr lvl="2" rtl="0" algn="ctr">
              <a:lnSpc>
                <a:spcPct val="100000"/>
              </a:lnSpc>
              <a:spcBef>
                <a:spcPts val="0"/>
              </a:spcBef>
              <a:spcAft>
                <a:spcPts val="0"/>
              </a:spcAft>
              <a:buClr>
                <a:schemeClr val="dk1"/>
              </a:buClr>
              <a:buSzPts val="4400"/>
              <a:buNone/>
              <a:defRPr sz="4400">
                <a:solidFill>
                  <a:schemeClr val="dk1"/>
                </a:solidFill>
              </a:defRPr>
            </a:lvl3pPr>
            <a:lvl4pPr lvl="3" rtl="0" algn="ctr">
              <a:lnSpc>
                <a:spcPct val="100000"/>
              </a:lnSpc>
              <a:spcBef>
                <a:spcPts val="0"/>
              </a:spcBef>
              <a:spcAft>
                <a:spcPts val="0"/>
              </a:spcAft>
              <a:buClr>
                <a:schemeClr val="dk1"/>
              </a:buClr>
              <a:buSzPts val="4400"/>
              <a:buNone/>
              <a:defRPr sz="4400">
                <a:solidFill>
                  <a:schemeClr val="dk1"/>
                </a:solidFill>
              </a:defRPr>
            </a:lvl4pPr>
            <a:lvl5pPr lvl="4" rtl="0" algn="ctr">
              <a:lnSpc>
                <a:spcPct val="100000"/>
              </a:lnSpc>
              <a:spcBef>
                <a:spcPts val="0"/>
              </a:spcBef>
              <a:spcAft>
                <a:spcPts val="0"/>
              </a:spcAft>
              <a:buClr>
                <a:schemeClr val="dk1"/>
              </a:buClr>
              <a:buSzPts val="4400"/>
              <a:buNone/>
              <a:defRPr sz="4400">
                <a:solidFill>
                  <a:schemeClr val="dk1"/>
                </a:solidFill>
              </a:defRPr>
            </a:lvl5pPr>
            <a:lvl6pPr lvl="5" rtl="0" algn="ctr">
              <a:lnSpc>
                <a:spcPct val="100000"/>
              </a:lnSpc>
              <a:spcBef>
                <a:spcPts val="0"/>
              </a:spcBef>
              <a:spcAft>
                <a:spcPts val="0"/>
              </a:spcAft>
              <a:buClr>
                <a:schemeClr val="dk1"/>
              </a:buClr>
              <a:buSzPts val="4400"/>
              <a:buNone/>
              <a:defRPr sz="4400">
                <a:solidFill>
                  <a:schemeClr val="dk1"/>
                </a:solidFill>
              </a:defRPr>
            </a:lvl6pPr>
            <a:lvl7pPr lvl="6" rtl="0" algn="ctr">
              <a:lnSpc>
                <a:spcPct val="100000"/>
              </a:lnSpc>
              <a:spcBef>
                <a:spcPts val="0"/>
              </a:spcBef>
              <a:spcAft>
                <a:spcPts val="0"/>
              </a:spcAft>
              <a:buClr>
                <a:schemeClr val="dk1"/>
              </a:buClr>
              <a:buSzPts val="4400"/>
              <a:buNone/>
              <a:defRPr sz="4400">
                <a:solidFill>
                  <a:schemeClr val="dk1"/>
                </a:solidFill>
              </a:defRPr>
            </a:lvl7pPr>
            <a:lvl8pPr lvl="7" rtl="0" algn="ctr">
              <a:lnSpc>
                <a:spcPct val="100000"/>
              </a:lnSpc>
              <a:spcBef>
                <a:spcPts val="0"/>
              </a:spcBef>
              <a:spcAft>
                <a:spcPts val="0"/>
              </a:spcAft>
              <a:buClr>
                <a:schemeClr val="dk1"/>
              </a:buClr>
              <a:buSzPts val="4400"/>
              <a:buNone/>
              <a:defRPr sz="4400">
                <a:solidFill>
                  <a:schemeClr val="dk1"/>
                </a:solidFill>
              </a:defRPr>
            </a:lvl8pPr>
            <a:lvl9pPr lvl="8" rtl="0" algn="ctr">
              <a:lnSpc>
                <a:spcPct val="100000"/>
              </a:lnSpc>
              <a:spcBef>
                <a:spcPts val="0"/>
              </a:spcBef>
              <a:spcAft>
                <a:spcPts val="0"/>
              </a:spcAft>
              <a:buClr>
                <a:schemeClr val="dk1"/>
              </a:buClr>
              <a:buSzPts val="4400"/>
              <a:buNone/>
              <a:defRPr sz="4400">
                <a:solidFill>
                  <a:schemeClr val="dk1"/>
                </a:solidFill>
              </a:defRPr>
            </a:lvl9pPr>
          </a:lstStyle>
          <a:p/>
        </p:txBody>
      </p:sp>
      <p:sp>
        <p:nvSpPr>
          <p:cNvPr id="171" name="Google Shape;171;p33"/>
          <p:cNvSpPr txBox="1"/>
          <p:nvPr>
            <p:ph idx="3" type="body"/>
          </p:nvPr>
        </p:nvSpPr>
        <p:spPr>
          <a:xfrm>
            <a:off x="2755356" y="2651051"/>
            <a:ext cx="3633300" cy="393600"/>
          </a:xfrm>
          <a:prstGeom prst="rect">
            <a:avLst/>
          </a:prstGeom>
          <a:noFill/>
          <a:ln>
            <a:noFill/>
          </a:ln>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Clr>
                <a:schemeClr val="dk1"/>
              </a:buClr>
              <a:buSzPts val="1400"/>
              <a:buChar char="●"/>
              <a:defRPr sz="1400">
                <a:solidFill>
                  <a:schemeClr val="dk1"/>
                </a:solidFill>
              </a:defRPr>
            </a:lvl1pPr>
            <a:lvl2pPr indent="-317500" lvl="1" marL="914400" rtl="0" algn="ctr">
              <a:lnSpc>
                <a:spcPct val="115000"/>
              </a:lnSpc>
              <a:spcBef>
                <a:spcPts val="1600"/>
              </a:spcBef>
              <a:spcAft>
                <a:spcPts val="0"/>
              </a:spcAft>
              <a:buClr>
                <a:schemeClr val="dk1"/>
              </a:buClr>
              <a:buSzPts val="1400"/>
              <a:buChar char="○"/>
              <a:defRPr>
                <a:solidFill>
                  <a:schemeClr val="dk1"/>
                </a:solidFill>
              </a:defRPr>
            </a:lvl2pPr>
            <a:lvl3pPr indent="-317500" lvl="2" marL="1371600" rtl="0" algn="ctr">
              <a:lnSpc>
                <a:spcPct val="115000"/>
              </a:lnSpc>
              <a:spcBef>
                <a:spcPts val="1600"/>
              </a:spcBef>
              <a:spcAft>
                <a:spcPts val="0"/>
              </a:spcAft>
              <a:buClr>
                <a:schemeClr val="dk1"/>
              </a:buClr>
              <a:buSzPts val="1400"/>
              <a:buChar char="■"/>
              <a:defRPr>
                <a:solidFill>
                  <a:schemeClr val="dk1"/>
                </a:solidFill>
              </a:defRPr>
            </a:lvl3pPr>
            <a:lvl4pPr indent="-317500" lvl="3" marL="1828800" rtl="0" algn="ctr">
              <a:lnSpc>
                <a:spcPct val="115000"/>
              </a:lnSpc>
              <a:spcBef>
                <a:spcPts val="1600"/>
              </a:spcBef>
              <a:spcAft>
                <a:spcPts val="0"/>
              </a:spcAft>
              <a:buClr>
                <a:schemeClr val="dk1"/>
              </a:buClr>
              <a:buSzPts val="1400"/>
              <a:buChar char="●"/>
              <a:defRPr>
                <a:solidFill>
                  <a:schemeClr val="dk1"/>
                </a:solidFill>
              </a:defRPr>
            </a:lvl4pPr>
            <a:lvl5pPr indent="-317500" lvl="4" marL="2286000" rtl="0" algn="ctr">
              <a:lnSpc>
                <a:spcPct val="115000"/>
              </a:lnSpc>
              <a:spcBef>
                <a:spcPts val="1600"/>
              </a:spcBef>
              <a:spcAft>
                <a:spcPts val="0"/>
              </a:spcAft>
              <a:buClr>
                <a:schemeClr val="dk1"/>
              </a:buClr>
              <a:buSzPts val="1400"/>
              <a:buChar char="○"/>
              <a:defRPr>
                <a:solidFill>
                  <a:schemeClr val="dk1"/>
                </a:solidFill>
              </a:defRPr>
            </a:lvl5pPr>
            <a:lvl6pPr indent="-317500" lvl="5" marL="2743200" rtl="0" algn="ctr">
              <a:lnSpc>
                <a:spcPct val="115000"/>
              </a:lnSpc>
              <a:spcBef>
                <a:spcPts val="1600"/>
              </a:spcBef>
              <a:spcAft>
                <a:spcPts val="0"/>
              </a:spcAft>
              <a:buClr>
                <a:schemeClr val="dk1"/>
              </a:buClr>
              <a:buSzPts val="1400"/>
              <a:buChar char="■"/>
              <a:defRPr>
                <a:solidFill>
                  <a:schemeClr val="dk1"/>
                </a:solidFill>
              </a:defRPr>
            </a:lvl6pPr>
            <a:lvl7pPr indent="-317500" lvl="6" marL="3200400" rtl="0" algn="ctr">
              <a:lnSpc>
                <a:spcPct val="115000"/>
              </a:lnSpc>
              <a:spcBef>
                <a:spcPts val="1600"/>
              </a:spcBef>
              <a:spcAft>
                <a:spcPts val="0"/>
              </a:spcAft>
              <a:buClr>
                <a:schemeClr val="dk1"/>
              </a:buClr>
              <a:buSzPts val="1400"/>
              <a:buChar char="●"/>
              <a:defRPr>
                <a:solidFill>
                  <a:schemeClr val="dk1"/>
                </a:solidFill>
              </a:defRPr>
            </a:lvl7pPr>
            <a:lvl8pPr indent="-317500" lvl="7" marL="3657600" rtl="0" algn="ctr">
              <a:lnSpc>
                <a:spcPct val="115000"/>
              </a:lnSpc>
              <a:spcBef>
                <a:spcPts val="1600"/>
              </a:spcBef>
              <a:spcAft>
                <a:spcPts val="0"/>
              </a:spcAft>
              <a:buClr>
                <a:schemeClr val="dk1"/>
              </a:buClr>
              <a:buSzPts val="1400"/>
              <a:buChar char="○"/>
              <a:defRPr>
                <a:solidFill>
                  <a:schemeClr val="dk1"/>
                </a:solidFill>
              </a:defRPr>
            </a:lvl8pPr>
            <a:lvl9pPr indent="-317500" lvl="8" marL="4114800" rtl="0" algn="ctr">
              <a:lnSpc>
                <a:spcPct val="115000"/>
              </a:lnSpc>
              <a:spcBef>
                <a:spcPts val="1600"/>
              </a:spcBef>
              <a:spcAft>
                <a:spcPts val="1600"/>
              </a:spcAft>
              <a:buClr>
                <a:schemeClr val="dk1"/>
              </a:buClr>
              <a:buSzPts val="1400"/>
              <a:buChar char="■"/>
              <a:defRPr>
                <a:solidFill>
                  <a:schemeClr val="dk1"/>
                </a:solidFill>
              </a:defRPr>
            </a:lvl9pPr>
          </a:lstStyle>
          <a:p/>
        </p:txBody>
      </p:sp>
      <p:sp>
        <p:nvSpPr>
          <p:cNvPr id="172" name="Google Shape;172;p33"/>
          <p:cNvSpPr txBox="1"/>
          <p:nvPr>
            <p:ph idx="4" type="title"/>
          </p:nvPr>
        </p:nvSpPr>
        <p:spPr>
          <a:xfrm>
            <a:off x="3910549" y="3452475"/>
            <a:ext cx="3633300" cy="7581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4400"/>
              <a:buNone/>
              <a:defRPr sz="4400">
                <a:solidFill>
                  <a:schemeClr val="dk1"/>
                </a:solidFill>
              </a:defRPr>
            </a:lvl1pPr>
            <a:lvl2pPr lvl="1" rtl="0" algn="r">
              <a:lnSpc>
                <a:spcPct val="100000"/>
              </a:lnSpc>
              <a:spcBef>
                <a:spcPts val="0"/>
              </a:spcBef>
              <a:spcAft>
                <a:spcPts val="0"/>
              </a:spcAft>
              <a:buClr>
                <a:schemeClr val="dk1"/>
              </a:buClr>
              <a:buSzPts val="4400"/>
              <a:buNone/>
              <a:defRPr sz="4400">
                <a:solidFill>
                  <a:schemeClr val="dk1"/>
                </a:solidFill>
              </a:defRPr>
            </a:lvl2pPr>
            <a:lvl3pPr lvl="2" rtl="0" algn="r">
              <a:lnSpc>
                <a:spcPct val="100000"/>
              </a:lnSpc>
              <a:spcBef>
                <a:spcPts val="0"/>
              </a:spcBef>
              <a:spcAft>
                <a:spcPts val="0"/>
              </a:spcAft>
              <a:buClr>
                <a:schemeClr val="dk1"/>
              </a:buClr>
              <a:buSzPts val="4400"/>
              <a:buNone/>
              <a:defRPr sz="4400">
                <a:solidFill>
                  <a:schemeClr val="dk1"/>
                </a:solidFill>
              </a:defRPr>
            </a:lvl3pPr>
            <a:lvl4pPr lvl="3" rtl="0" algn="r">
              <a:lnSpc>
                <a:spcPct val="100000"/>
              </a:lnSpc>
              <a:spcBef>
                <a:spcPts val="0"/>
              </a:spcBef>
              <a:spcAft>
                <a:spcPts val="0"/>
              </a:spcAft>
              <a:buClr>
                <a:schemeClr val="dk1"/>
              </a:buClr>
              <a:buSzPts val="4400"/>
              <a:buNone/>
              <a:defRPr sz="4400">
                <a:solidFill>
                  <a:schemeClr val="dk1"/>
                </a:solidFill>
              </a:defRPr>
            </a:lvl4pPr>
            <a:lvl5pPr lvl="4" rtl="0" algn="r">
              <a:lnSpc>
                <a:spcPct val="100000"/>
              </a:lnSpc>
              <a:spcBef>
                <a:spcPts val="0"/>
              </a:spcBef>
              <a:spcAft>
                <a:spcPts val="0"/>
              </a:spcAft>
              <a:buClr>
                <a:schemeClr val="dk1"/>
              </a:buClr>
              <a:buSzPts val="4400"/>
              <a:buNone/>
              <a:defRPr sz="4400">
                <a:solidFill>
                  <a:schemeClr val="dk1"/>
                </a:solidFill>
              </a:defRPr>
            </a:lvl5pPr>
            <a:lvl6pPr lvl="5" rtl="0" algn="r">
              <a:lnSpc>
                <a:spcPct val="100000"/>
              </a:lnSpc>
              <a:spcBef>
                <a:spcPts val="0"/>
              </a:spcBef>
              <a:spcAft>
                <a:spcPts val="0"/>
              </a:spcAft>
              <a:buClr>
                <a:schemeClr val="dk1"/>
              </a:buClr>
              <a:buSzPts val="4400"/>
              <a:buNone/>
              <a:defRPr sz="4400">
                <a:solidFill>
                  <a:schemeClr val="dk1"/>
                </a:solidFill>
              </a:defRPr>
            </a:lvl6pPr>
            <a:lvl7pPr lvl="6" rtl="0" algn="r">
              <a:lnSpc>
                <a:spcPct val="100000"/>
              </a:lnSpc>
              <a:spcBef>
                <a:spcPts val="0"/>
              </a:spcBef>
              <a:spcAft>
                <a:spcPts val="0"/>
              </a:spcAft>
              <a:buClr>
                <a:schemeClr val="dk1"/>
              </a:buClr>
              <a:buSzPts val="4400"/>
              <a:buNone/>
              <a:defRPr sz="4400">
                <a:solidFill>
                  <a:schemeClr val="dk1"/>
                </a:solidFill>
              </a:defRPr>
            </a:lvl7pPr>
            <a:lvl8pPr lvl="7" rtl="0" algn="r">
              <a:lnSpc>
                <a:spcPct val="100000"/>
              </a:lnSpc>
              <a:spcBef>
                <a:spcPts val="0"/>
              </a:spcBef>
              <a:spcAft>
                <a:spcPts val="0"/>
              </a:spcAft>
              <a:buClr>
                <a:schemeClr val="dk1"/>
              </a:buClr>
              <a:buSzPts val="4400"/>
              <a:buNone/>
              <a:defRPr sz="4400">
                <a:solidFill>
                  <a:schemeClr val="dk1"/>
                </a:solidFill>
              </a:defRPr>
            </a:lvl8pPr>
            <a:lvl9pPr lvl="8" rtl="0" algn="r">
              <a:lnSpc>
                <a:spcPct val="100000"/>
              </a:lnSpc>
              <a:spcBef>
                <a:spcPts val="0"/>
              </a:spcBef>
              <a:spcAft>
                <a:spcPts val="0"/>
              </a:spcAft>
              <a:buClr>
                <a:schemeClr val="dk1"/>
              </a:buClr>
              <a:buSzPts val="4400"/>
              <a:buNone/>
              <a:defRPr sz="4400">
                <a:solidFill>
                  <a:schemeClr val="dk1"/>
                </a:solidFill>
              </a:defRPr>
            </a:lvl9pPr>
          </a:lstStyle>
          <a:p/>
        </p:txBody>
      </p:sp>
      <p:sp>
        <p:nvSpPr>
          <p:cNvPr id="173" name="Google Shape;173;p33"/>
          <p:cNvSpPr txBox="1"/>
          <p:nvPr>
            <p:ph idx="5" type="body"/>
          </p:nvPr>
        </p:nvSpPr>
        <p:spPr>
          <a:xfrm>
            <a:off x="3910561" y="4027675"/>
            <a:ext cx="3633300" cy="393600"/>
          </a:xfrm>
          <a:prstGeom prst="rect">
            <a:avLst/>
          </a:prstGeom>
          <a:noFill/>
          <a:ln>
            <a:noFill/>
          </a:ln>
        </p:spPr>
        <p:txBody>
          <a:bodyPr anchorCtr="0" anchor="t" bIns="91425" lIns="91425" spcFirstLastPara="1" rIns="91425" wrap="square" tIns="91425">
            <a:noAutofit/>
          </a:bodyPr>
          <a:lstStyle>
            <a:lvl1pPr indent="-317500" lvl="0" marL="457200" rtl="0" algn="r">
              <a:lnSpc>
                <a:spcPct val="115000"/>
              </a:lnSpc>
              <a:spcBef>
                <a:spcPts val="0"/>
              </a:spcBef>
              <a:spcAft>
                <a:spcPts val="0"/>
              </a:spcAft>
              <a:buClr>
                <a:schemeClr val="dk1"/>
              </a:buClr>
              <a:buSzPts val="1400"/>
              <a:buChar char="●"/>
              <a:defRPr sz="1400">
                <a:solidFill>
                  <a:schemeClr val="dk1"/>
                </a:solidFill>
              </a:defRPr>
            </a:lvl1pPr>
            <a:lvl2pPr indent="-317500" lvl="1" marL="914400" rtl="0" algn="r">
              <a:lnSpc>
                <a:spcPct val="115000"/>
              </a:lnSpc>
              <a:spcBef>
                <a:spcPts val="1600"/>
              </a:spcBef>
              <a:spcAft>
                <a:spcPts val="0"/>
              </a:spcAft>
              <a:buClr>
                <a:schemeClr val="dk1"/>
              </a:buClr>
              <a:buSzPts val="1400"/>
              <a:buChar char="○"/>
              <a:defRPr>
                <a:solidFill>
                  <a:schemeClr val="dk1"/>
                </a:solidFill>
              </a:defRPr>
            </a:lvl2pPr>
            <a:lvl3pPr indent="-317500" lvl="2" marL="1371600" rtl="0" algn="r">
              <a:lnSpc>
                <a:spcPct val="115000"/>
              </a:lnSpc>
              <a:spcBef>
                <a:spcPts val="1600"/>
              </a:spcBef>
              <a:spcAft>
                <a:spcPts val="0"/>
              </a:spcAft>
              <a:buClr>
                <a:schemeClr val="dk1"/>
              </a:buClr>
              <a:buSzPts val="1400"/>
              <a:buChar char="■"/>
              <a:defRPr>
                <a:solidFill>
                  <a:schemeClr val="dk1"/>
                </a:solidFill>
              </a:defRPr>
            </a:lvl3pPr>
            <a:lvl4pPr indent="-317500" lvl="3" marL="1828800" rtl="0" algn="r">
              <a:lnSpc>
                <a:spcPct val="115000"/>
              </a:lnSpc>
              <a:spcBef>
                <a:spcPts val="1600"/>
              </a:spcBef>
              <a:spcAft>
                <a:spcPts val="0"/>
              </a:spcAft>
              <a:buClr>
                <a:schemeClr val="dk1"/>
              </a:buClr>
              <a:buSzPts val="1400"/>
              <a:buChar char="●"/>
              <a:defRPr>
                <a:solidFill>
                  <a:schemeClr val="dk1"/>
                </a:solidFill>
              </a:defRPr>
            </a:lvl4pPr>
            <a:lvl5pPr indent="-317500" lvl="4" marL="2286000" rtl="0" algn="r">
              <a:lnSpc>
                <a:spcPct val="115000"/>
              </a:lnSpc>
              <a:spcBef>
                <a:spcPts val="1600"/>
              </a:spcBef>
              <a:spcAft>
                <a:spcPts val="0"/>
              </a:spcAft>
              <a:buClr>
                <a:schemeClr val="dk1"/>
              </a:buClr>
              <a:buSzPts val="1400"/>
              <a:buChar char="○"/>
              <a:defRPr>
                <a:solidFill>
                  <a:schemeClr val="dk1"/>
                </a:solidFill>
              </a:defRPr>
            </a:lvl5pPr>
            <a:lvl6pPr indent="-317500" lvl="5" marL="2743200" rtl="0" algn="r">
              <a:lnSpc>
                <a:spcPct val="115000"/>
              </a:lnSpc>
              <a:spcBef>
                <a:spcPts val="1600"/>
              </a:spcBef>
              <a:spcAft>
                <a:spcPts val="0"/>
              </a:spcAft>
              <a:buClr>
                <a:schemeClr val="dk1"/>
              </a:buClr>
              <a:buSzPts val="1400"/>
              <a:buChar char="■"/>
              <a:defRPr>
                <a:solidFill>
                  <a:schemeClr val="dk1"/>
                </a:solidFill>
              </a:defRPr>
            </a:lvl6pPr>
            <a:lvl7pPr indent="-317500" lvl="6" marL="3200400" rtl="0" algn="r">
              <a:lnSpc>
                <a:spcPct val="115000"/>
              </a:lnSpc>
              <a:spcBef>
                <a:spcPts val="1600"/>
              </a:spcBef>
              <a:spcAft>
                <a:spcPts val="0"/>
              </a:spcAft>
              <a:buClr>
                <a:schemeClr val="dk1"/>
              </a:buClr>
              <a:buSzPts val="1400"/>
              <a:buChar char="●"/>
              <a:defRPr>
                <a:solidFill>
                  <a:schemeClr val="dk1"/>
                </a:solidFill>
              </a:defRPr>
            </a:lvl7pPr>
            <a:lvl8pPr indent="-317500" lvl="7" marL="3657600" rtl="0" algn="r">
              <a:lnSpc>
                <a:spcPct val="115000"/>
              </a:lnSpc>
              <a:spcBef>
                <a:spcPts val="1600"/>
              </a:spcBef>
              <a:spcAft>
                <a:spcPts val="0"/>
              </a:spcAft>
              <a:buClr>
                <a:schemeClr val="dk1"/>
              </a:buClr>
              <a:buSzPts val="1400"/>
              <a:buChar char="○"/>
              <a:defRPr>
                <a:solidFill>
                  <a:schemeClr val="dk1"/>
                </a:solidFill>
              </a:defRPr>
            </a:lvl8pPr>
            <a:lvl9pPr indent="-317500" lvl="8" marL="4114800" rtl="0" algn="r">
              <a:lnSpc>
                <a:spcPct val="115000"/>
              </a:lnSpc>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5">
    <p:spTree>
      <p:nvGrpSpPr>
        <p:cNvPr id="174" name="Shape 174"/>
        <p:cNvGrpSpPr/>
        <p:nvPr/>
      </p:nvGrpSpPr>
      <p:grpSpPr>
        <a:xfrm>
          <a:off x="0" y="0"/>
          <a:ext cx="0" cy="0"/>
          <a:chOff x="0" y="0"/>
          <a:chExt cx="0" cy="0"/>
        </a:xfrm>
      </p:grpSpPr>
      <p:sp>
        <p:nvSpPr>
          <p:cNvPr id="175" name="Google Shape;175;p34"/>
          <p:cNvSpPr/>
          <p:nvPr/>
        </p:nvSpPr>
        <p:spPr>
          <a:xfrm>
            <a:off x="3277050" y="1409150"/>
            <a:ext cx="2589900" cy="3277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4"/>
          <p:cNvSpPr/>
          <p:nvPr/>
        </p:nvSpPr>
        <p:spPr>
          <a:xfrm>
            <a:off x="5952650" y="1409150"/>
            <a:ext cx="2589900" cy="3277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4"/>
          <p:cNvSpPr/>
          <p:nvPr/>
        </p:nvSpPr>
        <p:spPr>
          <a:xfrm>
            <a:off x="579600" y="1409150"/>
            <a:ext cx="2589900" cy="3277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4"/>
          <p:cNvSpPr txBox="1"/>
          <p:nvPr>
            <p:ph type="title"/>
          </p:nvPr>
        </p:nvSpPr>
        <p:spPr>
          <a:xfrm>
            <a:off x="655750" y="3553050"/>
            <a:ext cx="25899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79" name="Google Shape;179;p34"/>
          <p:cNvSpPr txBox="1"/>
          <p:nvPr>
            <p:ph idx="1" type="subTitle"/>
          </p:nvPr>
        </p:nvSpPr>
        <p:spPr>
          <a:xfrm>
            <a:off x="867550" y="3840375"/>
            <a:ext cx="2166300" cy="30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0" name="Google Shape;180;p34"/>
          <p:cNvSpPr txBox="1"/>
          <p:nvPr>
            <p:ph idx="2" type="title"/>
          </p:nvPr>
        </p:nvSpPr>
        <p:spPr>
          <a:xfrm>
            <a:off x="5893309" y="3553050"/>
            <a:ext cx="25899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81" name="Google Shape;181;p34"/>
          <p:cNvSpPr txBox="1"/>
          <p:nvPr>
            <p:ph idx="3" type="subTitle"/>
          </p:nvPr>
        </p:nvSpPr>
        <p:spPr>
          <a:xfrm>
            <a:off x="6105107" y="3840375"/>
            <a:ext cx="2166300" cy="30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2" name="Google Shape;182;p34"/>
          <p:cNvSpPr txBox="1"/>
          <p:nvPr>
            <p:ph idx="4" type="title"/>
          </p:nvPr>
        </p:nvSpPr>
        <p:spPr>
          <a:xfrm>
            <a:off x="3277050" y="3553050"/>
            <a:ext cx="25899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83" name="Google Shape;183;p34"/>
          <p:cNvSpPr txBox="1"/>
          <p:nvPr>
            <p:ph idx="5" type="subTitle"/>
          </p:nvPr>
        </p:nvSpPr>
        <p:spPr>
          <a:xfrm>
            <a:off x="3488850" y="3840375"/>
            <a:ext cx="2166300" cy="30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84" name="Google Shape;184;p34"/>
          <p:cNvSpPr txBox="1"/>
          <p:nvPr>
            <p:ph idx="6"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3000"/>
              <a:buNone/>
              <a:defRPr>
                <a:solidFill>
                  <a:schemeClr val="dk1"/>
                </a:solidFill>
              </a:defRPr>
            </a:lvl2pPr>
            <a:lvl3pPr lvl="2" rtl="0" algn="l">
              <a:lnSpc>
                <a:spcPct val="100000"/>
              </a:lnSpc>
              <a:spcBef>
                <a:spcPts val="0"/>
              </a:spcBef>
              <a:spcAft>
                <a:spcPts val="0"/>
              </a:spcAft>
              <a:buClr>
                <a:schemeClr val="dk1"/>
              </a:buClr>
              <a:buSzPts val="3000"/>
              <a:buNone/>
              <a:defRPr>
                <a:solidFill>
                  <a:schemeClr val="dk1"/>
                </a:solidFill>
              </a:defRPr>
            </a:lvl3pPr>
            <a:lvl4pPr lvl="3" rtl="0" algn="l">
              <a:lnSpc>
                <a:spcPct val="100000"/>
              </a:lnSpc>
              <a:spcBef>
                <a:spcPts val="0"/>
              </a:spcBef>
              <a:spcAft>
                <a:spcPts val="0"/>
              </a:spcAft>
              <a:buClr>
                <a:schemeClr val="dk1"/>
              </a:buClr>
              <a:buSzPts val="3000"/>
              <a:buNone/>
              <a:defRPr>
                <a:solidFill>
                  <a:schemeClr val="dk1"/>
                </a:solidFill>
              </a:defRPr>
            </a:lvl4pPr>
            <a:lvl5pPr lvl="4" rtl="0" algn="l">
              <a:lnSpc>
                <a:spcPct val="100000"/>
              </a:lnSpc>
              <a:spcBef>
                <a:spcPts val="0"/>
              </a:spcBef>
              <a:spcAft>
                <a:spcPts val="0"/>
              </a:spcAft>
              <a:buClr>
                <a:schemeClr val="dk1"/>
              </a:buClr>
              <a:buSzPts val="3000"/>
              <a:buNone/>
              <a:defRPr>
                <a:solidFill>
                  <a:schemeClr val="dk1"/>
                </a:solidFill>
              </a:defRPr>
            </a:lvl5pPr>
            <a:lvl6pPr lvl="5" rtl="0" algn="l">
              <a:lnSpc>
                <a:spcPct val="100000"/>
              </a:lnSpc>
              <a:spcBef>
                <a:spcPts val="0"/>
              </a:spcBef>
              <a:spcAft>
                <a:spcPts val="0"/>
              </a:spcAft>
              <a:buClr>
                <a:schemeClr val="dk1"/>
              </a:buClr>
              <a:buSzPts val="3000"/>
              <a:buNone/>
              <a:defRPr>
                <a:solidFill>
                  <a:schemeClr val="dk1"/>
                </a:solidFill>
              </a:defRPr>
            </a:lvl6pPr>
            <a:lvl7pPr lvl="6" rtl="0" algn="l">
              <a:lnSpc>
                <a:spcPct val="100000"/>
              </a:lnSpc>
              <a:spcBef>
                <a:spcPts val="0"/>
              </a:spcBef>
              <a:spcAft>
                <a:spcPts val="0"/>
              </a:spcAft>
              <a:buClr>
                <a:schemeClr val="dk1"/>
              </a:buClr>
              <a:buSzPts val="3000"/>
              <a:buNone/>
              <a:defRPr>
                <a:solidFill>
                  <a:schemeClr val="dk1"/>
                </a:solidFill>
              </a:defRPr>
            </a:lvl7pPr>
            <a:lvl8pPr lvl="7" rtl="0" algn="l">
              <a:lnSpc>
                <a:spcPct val="100000"/>
              </a:lnSpc>
              <a:spcBef>
                <a:spcPts val="0"/>
              </a:spcBef>
              <a:spcAft>
                <a:spcPts val="0"/>
              </a:spcAft>
              <a:buClr>
                <a:schemeClr val="dk1"/>
              </a:buClr>
              <a:buSzPts val="3000"/>
              <a:buNone/>
              <a:defRPr>
                <a:solidFill>
                  <a:schemeClr val="dk1"/>
                </a:solidFill>
              </a:defRPr>
            </a:lvl8pPr>
            <a:lvl9pPr lvl="8" rtl="0" algn="l">
              <a:lnSpc>
                <a:spcPct val="100000"/>
              </a:lnSpc>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6">
    <p:spTree>
      <p:nvGrpSpPr>
        <p:cNvPr id="185" name="Shape 185"/>
        <p:cNvGrpSpPr/>
        <p:nvPr/>
      </p:nvGrpSpPr>
      <p:grpSpPr>
        <a:xfrm>
          <a:off x="0" y="0"/>
          <a:ext cx="0" cy="0"/>
          <a:chOff x="0" y="0"/>
          <a:chExt cx="0" cy="0"/>
        </a:xfrm>
      </p:grpSpPr>
      <p:sp>
        <p:nvSpPr>
          <p:cNvPr id="186" name="Google Shape;186;p35"/>
          <p:cNvSpPr/>
          <p:nvPr/>
        </p:nvSpPr>
        <p:spPr>
          <a:xfrm>
            <a:off x="-19050" y="2895600"/>
            <a:ext cx="9182100" cy="236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5"/>
          <p:cNvSpPr txBox="1"/>
          <p:nvPr>
            <p:ph type="title"/>
          </p:nvPr>
        </p:nvSpPr>
        <p:spPr>
          <a:xfrm>
            <a:off x="719725" y="3314925"/>
            <a:ext cx="1871100" cy="308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88" name="Google Shape;188;p35"/>
          <p:cNvSpPr txBox="1"/>
          <p:nvPr>
            <p:ph idx="1" type="subTitle"/>
          </p:nvPr>
        </p:nvSpPr>
        <p:spPr>
          <a:xfrm>
            <a:off x="719725" y="3640350"/>
            <a:ext cx="2290200" cy="308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400"/>
              <a:buNone/>
              <a:defRPr sz="1400">
                <a:solidFill>
                  <a:schemeClr val="lt1"/>
                </a:solidFill>
              </a:defRPr>
            </a:lvl1pPr>
            <a:lvl2pPr lvl="1" rtl="0" algn="l">
              <a:lnSpc>
                <a:spcPct val="100000"/>
              </a:lnSpc>
              <a:spcBef>
                <a:spcPts val="0"/>
              </a:spcBef>
              <a:spcAft>
                <a:spcPts val="0"/>
              </a:spcAft>
              <a:buClr>
                <a:schemeClr val="lt1"/>
              </a:buClr>
              <a:buSzPts val="1400"/>
              <a:buNone/>
              <a:defRPr>
                <a:solidFill>
                  <a:schemeClr val="lt1"/>
                </a:solidFill>
              </a:defRPr>
            </a:lvl2pPr>
            <a:lvl3pPr lvl="2" rtl="0" algn="l">
              <a:lnSpc>
                <a:spcPct val="100000"/>
              </a:lnSpc>
              <a:spcBef>
                <a:spcPts val="0"/>
              </a:spcBef>
              <a:spcAft>
                <a:spcPts val="0"/>
              </a:spcAft>
              <a:buClr>
                <a:schemeClr val="lt1"/>
              </a:buClr>
              <a:buSzPts val="1400"/>
              <a:buNone/>
              <a:defRPr>
                <a:solidFill>
                  <a:schemeClr val="lt1"/>
                </a:solidFill>
              </a:defRPr>
            </a:lvl3pPr>
            <a:lvl4pPr lvl="3" rtl="0" algn="l">
              <a:lnSpc>
                <a:spcPct val="100000"/>
              </a:lnSpc>
              <a:spcBef>
                <a:spcPts val="0"/>
              </a:spcBef>
              <a:spcAft>
                <a:spcPts val="0"/>
              </a:spcAft>
              <a:buClr>
                <a:schemeClr val="lt1"/>
              </a:buClr>
              <a:buSzPts val="1400"/>
              <a:buNone/>
              <a:defRPr>
                <a:solidFill>
                  <a:schemeClr val="lt1"/>
                </a:solidFill>
              </a:defRPr>
            </a:lvl4pPr>
            <a:lvl5pPr lvl="4" rtl="0" algn="l">
              <a:lnSpc>
                <a:spcPct val="100000"/>
              </a:lnSpc>
              <a:spcBef>
                <a:spcPts val="0"/>
              </a:spcBef>
              <a:spcAft>
                <a:spcPts val="0"/>
              </a:spcAft>
              <a:buClr>
                <a:schemeClr val="lt1"/>
              </a:buClr>
              <a:buSzPts val="1400"/>
              <a:buNone/>
              <a:defRPr>
                <a:solidFill>
                  <a:schemeClr val="lt1"/>
                </a:solidFill>
              </a:defRPr>
            </a:lvl5pPr>
            <a:lvl6pPr lvl="5" rtl="0" algn="l">
              <a:lnSpc>
                <a:spcPct val="100000"/>
              </a:lnSpc>
              <a:spcBef>
                <a:spcPts val="0"/>
              </a:spcBef>
              <a:spcAft>
                <a:spcPts val="0"/>
              </a:spcAft>
              <a:buClr>
                <a:schemeClr val="lt1"/>
              </a:buClr>
              <a:buSzPts val="1400"/>
              <a:buNone/>
              <a:defRPr>
                <a:solidFill>
                  <a:schemeClr val="lt1"/>
                </a:solidFill>
              </a:defRPr>
            </a:lvl6pPr>
            <a:lvl7pPr lvl="6" rtl="0" algn="l">
              <a:lnSpc>
                <a:spcPct val="100000"/>
              </a:lnSpc>
              <a:spcBef>
                <a:spcPts val="0"/>
              </a:spcBef>
              <a:spcAft>
                <a:spcPts val="0"/>
              </a:spcAft>
              <a:buClr>
                <a:schemeClr val="lt1"/>
              </a:buClr>
              <a:buSzPts val="1400"/>
              <a:buNone/>
              <a:defRPr>
                <a:solidFill>
                  <a:schemeClr val="lt1"/>
                </a:solidFill>
              </a:defRPr>
            </a:lvl7pPr>
            <a:lvl8pPr lvl="7" rtl="0" algn="l">
              <a:lnSpc>
                <a:spcPct val="100000"/>
              </a:lnSpc>
              <a:spcBef>
                <a:spcPts val="0"/>
              </a:spcBef>
              <a:spcAft>
                <a:spcPts val="0"/>
              </a:spcAft>
              <a:buClr>
                <a:schemeClr val="lt1"/>
              </a:buClr>
              <a:buSzPts val="1400"/>
              <a:buNone/>
              <a:defRPr>
                <a:solidFill>
                  <a:schemeClr val="lt1"/>
                </a:solidFill>
              </a:defRPr>
            </a:lvl8pPr>
            <a:lvl9pPr lvl="8" rtl="0" algn="l">
              <a:lnSpc>
                <a:spcPct val="100000"/>
              </a:lnSpc>
              <a:spcBef>
                <a:spcPts val="0"/>
              </a:spcBef>
              <a:spcAft>
                <a:spcPts val="0"/>
              </a:spcAft>
              <a:buClr>
                <a:schemeClr val="lt1"/>
              </a:buClr>
              <a:buSzPts val="1400"/>
              <a:buNone/>
              <a:defRPr>
                <a:solidFill>
                  <a:schemeClr val="lt1"/>
                </a:solidFill>
              </a:defRPr>
            </a:lvl9pPr>
          </a:lstStyle>
          <a:p/>
        </p:txBody>
      </p:sp>
      <p:sp>
        <p:nvSpPr>
          <p:cNvPr id="189" name="Google Shape;189;p35"/>
          <p:cNvSpPr txBox="1"/>
          <p:nvPr>
            <p:ph idx="2" type="title"/>
          </p:nvPr>
        </p:nvSpPr>
        <p:spPr>
          <a:xfrm>
            <a:off x="6240149" y="3314925"/>
            <a:ext cx="1871100" cy="308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90" name="Google Shape;190;p35"/>
          <p:cNvSpPr txBox="1"/>
          <p:nvPr>
            <p:ph idx="3" type="subTitle"/>
          </p:nvPr>
        </p:nvSpPr>
        <p:spPr>
          <a:xfrm>
            <a:off x="6240151" y="3640350"/>
            <a:ext cx="2290200" cy="308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400"/>
              <a:buNone/>
              <a:defRPr sz="1400">
                <a:solidFill>
                  <a:schemeClr val="lt1"/>
                </a:solidFill>
              </a:defRPr>
            </a:lvl1pPr>
            <a:lvl2pPr lvl="1" rtl="0" algn="l">
              <a:lnSpc>
                <a:spcPct val="100000"/>
              </a:lnSpc>
              <a:spcBef>
                <a:spcPts val="0"/>
              </a:spcBef>
              <a:spcAft>
                <a:spcPts val="0"/>
              </a:spcAft>
              <a:buClr>
                <a:schemeClr val="lt1"/>
              </a:buClr>
              <a:buSzPts val="1400"/>
              <a:buNone/>
              <a:defRPr>
                <a:solidFill>
                  <a:schemeClr val="lt1"/>
                </a:solidFill>
              </a:defRPr>
            </a:lvl2pPr>
            <a:lvl3pPr lvl="2" rtl="0" algn="l">
              <a:lnSpc>
                <a:spcPct val="100000"/>
              </a:lnSpc>
              <a:spcBef>
                <a:spcPts val="0"/>
              </a:spcBef>
              <a:spcAft>
                <a:spcPts val="0"/>
              </a:spcAft>
              <a:buClr>
                <a:schemeClr val="lt1"/>
              </a:buClr>
              <a:buSzPts val="1400"/>
              <a:buNone/>
              <a:defRPr>
                <a:solidFill>
                  <a:schemeClr val="lt1"/>
                </a:solidFill>
              </a:defRPr>
            </a:lvl3pPr>
            <a:lvl4pPr lvl="3" rtl="0" algn="l">
              <a:lnSpc>
                <a:spcPct val="100000"/>
              </a:lnSpc>
              <a:spcBef>
                <a:spcPts val="0"/>
              </a:spcBef>
              <a:spcAft>
                <a:spcPts val="0"/>
              </a:spcAft>
              <a:buClr>
                <a:schemeClr val="lt1"/>
              </a:buClr>
              <a:buSzPts val="1400"/>
              <a:buNone/>
              <a:defRPr>
                <a:solidFill>
                  <a:schemeClr val="lt1"/>
                </a:solidFill>
              </a:defRPr>
            </a:lvl4pPr>
            <a:lvl5pPr lvl="4" rtl="0" algn="l">
              <a:lnSpc>
                <a:spcPct val="100000"/>
              </a:lnSpc>
              <a:spcBef>
                <a:spcPts val="0"/>
              </a:spcBef>
              <a:spcAft>
                <a:spcPts val="0"/>
              </a:spcAft>
              <a:buClr>
                <a:schemeClr val="lt1"/>
              </a:buClr>
              <a:buSzPts val="1400"/>
              <a:buNone/>
              <a:defRPr>
                <a:solidFill>
                  <a:schemeClr val="lt1"/>
                </a:solidFill>
              </a:defRPr>
            </a:lvl5pPr>
            <a:lvl6pPr lvl="5" rtl="0" algn="l">
              <a:lnSpc>
                <a:spcPct val="100000"/>
              </a:lnSpc>
              <a:spcBef>
                <a:spcPts val="0"/>
              </a:spcBef>
              <a:spcAft>
                <a:spcPts val="0"/>
              </a:spcAft>
              <a:buClr>
                <a:schemeClr val="lt1"/>
              </a:buClr>
              <a:buSzPts val="1400"/>
              <a:buNone/>
              <a:defRPr>
                <a:solidFill>
                  <a:schemeClr val="lt1"/>
                </a:solidFill>
              </a:defRPr>
            </a:lvl6pPr>
            <a:lvl7pPr lvl="6" rtl="0" algn="l">
              <a:lnSpc>
                <a:spcPct val="100000"/>
              </a:lnSpc>
              <a:spcBef>
                <a:spcPts val="0"/>
              </a:spcBef>
              <a:spcAft>
                <a:spcPts val="0"/>
              </a:spcAft>
              <a:buClr>
                <a:schemeClr val="lt1"/>
              </a:buClr>
              <a:buSzPts val="1400"/>
              <a:buNone/>
              <a:defRPr>
                <a:solidFill>
                  <a:schemeClr val="lt1"/>
                </a:solidFill>
              </a:defRPr>
            </a:lvl7pPr>
            <a:lvl8pPr lvl="7" rtl="0" algn="l">
              <a:lnSpc>
                <a:spcPct val="100000"/>
              </a:lnSpc>
              <a:spcBef>
                <a:spcPts val="0"/>
              </a:spcBef>
              <a:spcAft>
                <a:spcPts val="0"/>
              </a:spcAft>
              <a:buClr>
                <a:schemeClr val="lt1"/>
              </a:buClr>
              <a:buSzPts val="1400"/>
              <a:buNone/>
              <a:defRPr>
                <a:solidFill>
                  <a:schemeClr val="lt1"/>
                </a:solidFill>
              </a:defRPr>
            </a:lvl8pPr>
            <a:lvl9pPr lvl="8" rtl="0" algn="l">
              <a:lnSpc>
                <a:spcPct val="100000"/>
              </a:lnSpc>
              <a:spcBef>
                <a:spcPts val="0"/>
              </a:spcBef>
              <a:spcAft>
                <a:spcPts val="0"/>
              </a:spcAft>
              <a:buClr>
                <a:schemeClr val="lt1"/>
              </a:buClr>
              <a:buSzPts val="1400"/>
              <a:buNone/>
              <a:defRPr>
                <a:solidFill>
                  <a:schemeClr val="lt1"/>
                </a:solidFill>
              </a:defRPr>
            </a:lvl9pPr>
          </a:lstStyle>
          <a:p/>
        </p:txBody>
      </p:sp>
      <p:sp>
        <p:nvSpPr>
          <p:cNvPr id="191" name="Google Shape;191;p35"/>
          <p:cNvSpPr txBox="1"/>
          <p:nvPr>
            <p:ph idx="4" type="title"/>
          </p:nvPr>
        </p:nvSpPr>
        <p:spPr>
          <a:xfrm>
            <a:off x="3480750" y="3314925"/>
            <a:ext cx="1871100" cy="308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l">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192" name="Google Shape;192;p35"/>
          <p:cNvSpPr txBox="1"/>
          <p:nvPr>
            <p:ph idx="5" type="subTitle"/>
          </p:nvPr>
        </p:nvSpPr>
        <p:spPr>
          <a:xfrm>
            <a:off x="3480750" y="3640350"/>
            <a:ext cx="2290200" cy="308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400"/>
              <a:buNone/>
              <a:defRPr sz="1400">
                <a:solidFill>
                  <a:schemeClr val="lt1"/>
                </a:solidFill>
              </a:defRPr>
            </a:lvl1pPr>
            <a:lvl2pPr lvl="1" rtl="0" algn="l">
              <a:lnSpc>
                <a:spcPct val="100000"/>
              </a:lnSpc>
              <a:spcBef>
                <a:spcPts val="0"/>
              </a:spcBef>
              <a:spcAft>
                <a:spcPts val="0"/>
              </a:spcAft>
              <a:buClr>
                <a:schemeClr val="lt1"/>
              </a:buClr>
              <a:buSzPts val="1400"/>
              <a:buNone/>
              <a:defRPr>
                <a:solidFill>
                  <a:schemeClr val="lt1"/>
                </a:solidFill>
              </a:defRPr>
            </a:lvl2pPr>
            <a:lvl3pPr lvl="2" rtl="0" algn="l">
              <a:lnSpc>
                <a:spcPct val="100000"/>
              </a:lnSpc>
              <a:spcBef>
                <a:spcPts val="0"/>
              </a:spcBef>
              <a:spcAft>
                <a:spcPts val="0"/>
              </a:spcAft>
              <a:buClr>
                <a:schemeClr val="lt1"/>
              </a:buClr>
              <a:buSzPts val="1400"/>
              <a:buNone/>
              <a:defRPr>
                <a:solidFill>
                  <a:schemeClr val="lt1"/>
                </a:solidFill>
              </a:defRPr>
            </a:lvl3pPr>
            <a:lvl4pPr lvl="3" rtl="0" algn="l">
              <a:lnSpc>
                <a:spcPct val="100000"/>
              </a:lnSpc>
              <a:spcBef>
                <a:spcPts val="0"/>
              </a:spcBef>
              <a:spcAft>
                <a:spcPts val="0"/>
              </a:spcAft>
              <a:buClr>
                <a:schemeClr val="lt1"/>
              </a:buClr>
              <a:buSzPts val="1400"/>
              <a:buNone/>
              <a:defRPr>
                <a:solidFill>
                  <a:schemeClr val="lt1"/>
                </a:solidFill>
              </a:defRPr>
            </a:lvl4pPr>
            <a:lvl5pPr lvl="4" rtl="0" algn="l">
              <a:lnSpc>
                <a:spcPct val="100000"/>
              </a:lnSpc>
              <a:spcBef>
                <a:spcPts val="0"/>
              </a:spcBef>
              <a:spcAft>
                <a:spcPts val="0"/>
              </a:spcAft>
              <a:buClr>
                <a:schemeClr val="lt1"/>
              </a:buClr>
              <a:buSzPts val="1400"/>
              <a:buNone/>
              <a:defRPr>
                <a:solidFill>
                  <a:schemeClr val="lt1"/>
                </a:solidFill>
              </a:defRPr>
            </a:lvl5pPr>
            <a:lvl6pPr lvl="5" rtl="0" algn="l">
              <a:lnSpc>
                <a:spcPct val="100000"/>
              </a:lnSpc>
              <a:spcBef>
                <a:spcPts val="0"/>
              </a:spcBef>
              <a:spcAft>
                <a:spcPts val="0"/>
              </a:spcAft>
              <a:buClr>
                <a:schemeClr val="lt1"/>
              </a:buClr>
              <a:buSzPts val="1400"/>
              <a:buNone/>
              <a:defRPr>
                <a:solidFill>
                  <a:schemeClr val="lt1"/>
                </a:solidFill>
              </a:defRPr>
            </a:lvl6pPr>
            <a:lvl7pPr lvl="6" rtl="0" algn="l">
              <a:lnSpc>
                <a:spcPct val="100000"/>
              </a:lnSpc>
              <a:spcBef>
                <a:spcPts val="0"/>
              </a:spcBef>
              <a:spcAft>
                <a:spcPts val="0"/>
              </a:spcAft>
              <a:buClr>
                <a:schemeClr val="lt1"/>
              </a:buClr>
              <a:buSzPts val="1400"/>
              <a:buNone/>
              <a:defRPr>
                <a:solidFill>
                  <a:schemeClr val="lt1"/>
                </a:solidFill>
              </a:defRPr>
            </a:lvl7pPr>
            <a:lvl8pPr lvl="7" rtl="0" algn="l">
              <a:lnSpc>
                <a:spcPct val="100000"/>
              </a:lnSpc>
              <a:spcBef>
                <a:spcPts val="0"/>
              </a:spcBef>
              <a:spcAft>
                <a:spcPts val="0"/>
              </a:spcAft>
              <a:buClr>
                <a:schemeClr val="lt1"/>
              </a:buClr>
              <a:buSzPts val="1400"/>
              <a:buNone/>
              <a:defRPr>
                <a:solidFill>
                  <a:schemeClr val="lt1"/>
                </a:solidFill>
              </a:defRPr>
            </a:lvl8pPr>
            <a:lvl9pPr lvl="8" rtl="0" algn="l">
              <a:lnSpc>
                <a:spcPct val="100000"/>
              </a:lnSpc>
              <a:spcBef>
                <a:spcPts val="0"/>
              </a:spcBef>
              <a:spcAft>
                <a:spcPts val="0"/>
              </a:spcAft>
              <a:buClr>
                <a:schemeClr val="lt1"/>
              </a:buClr>
              <a:buSzPts val="1400"/>
              <a:buNone/>
              <a:defRPr>
                <a:solidFill>
                  <a:schemeClr val="lt1"/>
                </a:solidFill>
              </a:defRPr>
            </a:lvl9pPr>
          </a:lstStyle>
          <a:p/>
        </p:txBody>
      </p:sp>
      <p:sp>
        <p:nvSpPr>
          <p:cNvPr id="193" name="Google Shape;193;p35"/>
          <p:cNvSpPr txBox="1"/>
          <p:nvPr>
            <p:ph idx="6"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3000"/>
              <a:buNone/>
              <a:defRPr>
                <a:solidFill>
                  <a:schemeClr val="dk1"/>
                </a:solidFill>
              </a:defRPr>
            </a:lvl2pPr>
            <a:lvl3pPr lvl="2" rtl="0" algn="l">
              <a:lnSpc>
                <a:spcPct val="100000"/>
              </a:lnSpc>
              <a:spcBef>
                <a:spcPts val="0"/>
              </a:spcBef>
              <a:spcAft>
                <a:spcPts val="0"/>
              </a:spcAft>
              <a:buClr>
                <a:schemeClr val="dk1"/>
              </a:buClr>
              <a:buSzPts val="3000"/>
              <a:buNone/>
              <a:defRPr>
                <a:solidFill>
                  <a:schemeClr val="dk1"/>
                </a:solidFill>
              </a:defRPr>
            </a:lvl3pPr>
            <a:lvl4pPr lvl="3" rtl="0" algn="l">
              <a:lnSpc>
                <a:spcPct val="100000"/>
              </a:lnSpc>
              <a:spcBef>
                <a:spcPts val="0"/>
              </a:spcBef>
              <a:spcAft>
                <a:spcPts val="0"/>
              </a:spcAft>
              <a:buClr>
                <a:schemeClr val="dk1"/>
              </a:buClr>
              <a:buSzPts val="3000"/>
              <a:buNone/>
              <a:defRPr>
                <a:solidFill>
                  <a:schemeClr val="dk1"/>
                </a:solidFill>
              </a:defRPr>
            </a:lvl4pPr>
            <a:lvl5pPr lvl="4" rtl="0" algn="l">
              <a:lnSpc>
                <a:spcPct val="100000"/>
              </a:lnSpc>
              <a:spcBef>
                <a:spcPts val="0"/>
              </a:spcBef>
              <a:spcAft>
                <a:spcPts val="0"/>
              </a:spcAft>
              <a:buClr>
                <a:schemeClr val="dk1"/>
              </a:buClr>
              <a:buSzPts val="3000"/>
              <a:buNone/>
              <a:defRPr>
                <a:solidFill>
                  <a:schemeClr val="dk1"/>
                </a:solidFill>
              </a:defRPr>
            </a:lvl5pPr>
            <a:lvl6pPr lvl="5" rtl="0" algn="l">
              <a:lnSpc>
                <a:spcPct val="100000"/>
              </a:lnSpc>
              <a:spcBef>
                <a:spcPts val="0"/>
              </a:spcBef>
              <a:spcAft>
                <a:spcPts val="0"/>
              </a:spcAft>
              <a:buClr>
                <a:schemeClr val="dk1"/>
              </a:buClr>
              <a:buSzPts val="3000"/>
              <a:buNone/>
              <a:defRPr>
                <a:solidFill>
                  <a:schemeClr val="dk1"/>
                </a:solidFill>
              </a:defRPr>
            </a:lvl6pPr>
            <a:lvl7pPr lvl="6" rtl="0" algn="l">
              <a:lnSpc>
                <a:spcPct val="100000"/>
              </a:lnSpc>
              <a:spcBef>
                <a:spcPts val="0"/>
              </a:spcBef>
              <a:spcAft>
                <a:spcPts val="0"/>
              </a:spcAft>
              <a:buClr>
                <a:schemeClr val="dk1"/>
              </a:buClr>
              <a:buSzPts val="3000"/>
              <a:buNone/>
              <a:defRPr>
                <a:solidFill>
                  <a:schemeClr val="dk1"/>
                </a:solidFill>
              </a:defRPr>
            </a:lvl7pPr>
            <a:lvl8pPr lvl="7" rtl="0" algn="l">
              <a:lnSpc>
                <a:spcPct val="100000"/>
              </a:lnSpc>
              <a:spcBef>
                <a:spcPts val="0"/>
              </a:spcBef>
              <a:spcAft>
                <a:spcPts val="0"/>
              </a:spcAft>
              <a:buClr>
                <a:schemeClr val="dk1"/>
              </a:buClr>
              <a:buSzPts val="3000"/>
              <a:buNone/>
              <a:defRPr>
                <a:solidFill>
                  <a:schemeClr val="dk1"/>
                </a:solidFill>
              </a:defRPr>
            </a:lvl8pPr>
            <a:lvl9pPr lvl="8" rtl="0" algn="l">
              <a:lnSpc>
                <a:spcPct val="100000"/>
              </a:lnSpc>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2">
    <p:spTree>
      <p:nvGrpSpPr>
        <p:cNvPr id="194" name="Shape 194"/>
        <p:cNvGrpSpPr/>
        <p:nvPr/>
      </p:nvGrpSpPr>
      <p:grpSpPr>
        <a:xfrm>
          <a:off x="0" y="0"/>
          <a:ext cx="0" cy="0"/>
          <a:chOff x="0" y="0"/>
          <a:chExt cx="0" cy="0"/>
        </a:xfrm>
      </p:grpSpPr>
      <p:sp>
        <p:nvSpPr>
          <p:cNvPr id="195" name="Google Shape;195;p36"/>
          <p:cNvSpPr txBox="1"/>
          <p:nvPr>
            <p:ph type="title"/>
          </p:nvPr>
        </p:nvSpPr>
        <p:spPr>
          <a:xfrm>
            <a:off x="1954575" y="1680525"/>
            <a:ext cx="15111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96" name="Google Shape;196;p36"/>
          <p:cNvSpPr txBox="1"/>
          <p:nvPr>
            <p:ph idx="1" type="subTitle"/>
          </p:nvPr>
        </p:nvSpPr>
        <p:spPr>
          <a:xfrm>
            <a:off x="1343775" y="2008955"/>
            <a:ext cx="2732700" cy="20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97" name="Google Shape;197;p36"/>
          <p:cNvSpPr txBox="1"/>
          <p:nvPr>
            <p:ph idx="2" type="title"/>
          </p:nvPr>
        </p:nvSpPr>
        <p:spPr>
          <a:xfrm>
            <a:off x="1954575" y="3325575"/>
            <a:ext cx="15111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198" name="Google Shape;198;p36"/>
          <p:cNvSpPr txBox="1"/>
          <p:nvPr>
            <p:ph idx="3" type="subTitle"/>
          </p:nvPr>
        </p:nvSpPr>
        <p:spPr>
          <a:xfrm>
            <a:off x="1343775" y="3654876"/>
            <a:ext cx="2732700" cy="20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99" name="Google Shape;199;p36"/>
          <p:cNvSpPr txBox="1"/>
          <p:nvPr>
            <p:ph idx="4" type="title"/>
          </p:nvPr>
        </p:nvSpPr>
        <p:spPr>
          <a:xfrm>
            <a:off x="5754525" y="1680525"/>
            <a:ext cx="15111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200" name="Google Shape;200;p36"/>
          <p:cNvSpPr txBox="1"/>
          <p:nvPr>
            <p:ph idx="5" type="subTitle"/>
          </p:nvPr>
        </p:nvSpPr>
        <p:spPr>
          <a:xfrm>
            <a:off x="5143725" y="2008955"/>
            <a:ext cx="2732700" cy="20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01" name="Google Shape;201;p36"/>
          <p:cNvSpPr txBox="1"/>
          <p:nvPr>
            <p:ph idx="6" type="title"/>
          </p:nvPr>
        </p:nvSpPr>
        <p:spPr>
          <a:xfrm>
            <a:off x="5754525" y="3325725"/>
            <a:ext cx="1511100" cy="333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700"/>
              <a:buFont typeface="Montserrat"/>
              <a:buNone/>
              <a:defRPr sz="1700">
                <a:solidFill>
                  <a:schemeClr val="dk1"/>
                </a:solidFill>
                <a:latin typeface="Montserrat"/>
                <a:ea typeface="Montserrat"/>
                <a:cs typeface="Montserrat"/>
                <a:sym typeface="Montserrat"/>
              </a:defRPr>
            </a:lvl9pPr>
          </a:lstStyle>
          <a:p/>
        </p:txBody>
      </p:sp>
      <p:sp>
        <p:nvSpPr>
          <p:cNvPr id="202" name="Google Shape;202;p36"/>
          <p:cNvSpPr txBox="1"/>
          <p:nvPr>
            <p:ph idx="7" type="subTitle"/>
          </p:nvPr>
        </p:nvSpPr>
        <p:spPr>
          <a:xfrm>
            <a:off x="5143725" y="3654431"/>
            <a:ext cx="2732700" cy="20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03" name="Google Shape;203;p36"/>
          <p:cNvSpPr txBox="1"/>
          <p:nvPr>
            <p:ph idx="8"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3000"/>
              <a:buNone/>
              <a:defRPr>
                <a:solidFill>
                  <a:schemeClr val="dk1"/>
                </a:solidFill>
              </a:defRPr>
            </a:lvl2pPr>
            <a:lvl3pPr lvl="2" rtl="0" algn="l">
              <a:lnSpc>
                <a:spcPct val="100000"/>
              </a:lnSpc>
              <a:spcBef>
                <a:spcPts val="0"/>
              </a:spcBef>
              <a:spcAft>
                <a:spcPts val="0"/>
              </a:spcAft>
              <a:buClr>
                <a:schemeClr val="dk1"/>
              </a:buClr>
              <a:buSzPts val="3000"/>
              <a:buNone/>
              <a:defRPr>
                <a:solidFill>
                  <a:schemeClr val="dk1"/>
                </a:solidFill>
              </a:defRPr>
            </a:lvl3pPr>
            <a:lvl4pPr lvl="3" rtl="0" algn="l">
              <a:lnSpc>
                <a:spcPct val="100000"/>
              </a:lnSpc>
              <a:spcBef>
                <a:spcPts val="0"/>
              </a:spcBef>
              <a:spcAft>
                <a:spcPts val="0"/>
              </a:spcAft>
              <a:buClr>
                <a:schemeClr val="dk1"/>
              </a:buClr>
              <a:buSzPts val="3000"/>
              <a:buNone/>
              <a:defRPr>
                <a:solidFill>
                  <a:schemeClr val="dk1"/>
                </a:solidFill>
              </a:defRPr>
            </a:lvl4pPr>
            <a:lvl5pPr lvl="4" rtl="0" algn="l">
              <a:lnSpc>
                <a:spcPct val="100000"/>
              </a:lnSpc>
              <a:spcBef>
                <a:spcPts val="0"/>
              </a:spcBef>
              <a:spcAft>
                <a:spcPts val="0"/>
              </a:spcAft>
              <a:buClr>
                <a:schemeClr val="dk1"/>
              </a:buClr>
              <a:buSzPts val="3000"/>
              <a:buNone/>
              <a:defRPr>
                <a:solidFill>
                  <a:schemeClr val="dk1"/>
                </a:solidFill>
              </a:defRPr>
            </a:lvl5pPr>
            <a:lvl6pPr lvl="5" rtl="0" algn="l">
              <a:lnSpc>
                <a:spcPct val="100000"/>
              </a:lnSpc>
              <a:spcBef>
                <a:spcPts val="0"/>
              </a:spcBef>
              <a:spcAft>
                <a:spcPts val="0"/>
              </a:spcAft>
              <a:buClr>
                <a:schemeClr val="dk1"/>
              </a:buClr>
              <a:buSzPts val="3000"/>
              <a:buNone/>
              <a:defRPr>
                <a:solidFill>
                  <a:schemeClr val="dk1"/>
                </a:solidFill>
              </a:defRPr>
            </a:lvl6pPr>
            <a:lvl7pPr lvl="6" rtl="0" algn="l">
              <a:lnSpc>
                <a:spcPct val="100000"/>
              </a:lnSpc>
              <a:spcBef>
                <a:spcPts val="0"/>
              </a:spcBef>
              <a:spcAft>
                <a:spcPts val="0"/>
              </a:spcAft>
              <a:buClr>
                <a:schemeClr val="dk1"/>
              </a:buClr>
              <a:buSzPts val="3000"/>
              <a:buNone/>
              <a:defRPr>
                <a:solidFill>
                  <a:schemeClr val="dk1"/>
                </a:solidFill>
              </a:defRPr>
            </a:lvl7pPr>
            <a:lvl8pPr lvl="7" rtl="0" algn="l">
              <a:lnSpc>
                <a:spcPct val="100000"/>
              </a:lnSpc>
              <a:spcBef>
                <a:spcPts val="0"/>
              </a:spcBef>
              <a:spcAft>
                <a:spcPts val="0"/>
              </a:spcAft>
              <a:buClr>
                <a:schemeClr val="dk1"/>
              </a:buClr>
              <a:buSzPts val="3000"/>
              <a:buNone/>
              <a:defRPr>
                <a:solidFill>
                  <a:schemeClr val="dk1"/>
                </a:solidFill>
              </a:defRPr>
            </a:lvl8pPr>
            <a:lvl9pPr lvl="8" rtl="0" algn="l">
              <a:lnSpc>
                <a:spcPct val="100000"/>
              </a:lnSpc>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204" name="Shape 204"/>
        <p:cNvGrpSpPr/>
        <p:nvPr/>
      </p:nvGrpSpPr>
      <p:grpSpPr>
        <a:xfrm>
          <a:off x="0" y="0"/>
          <a:ext cx="0" cy="0"/>
          <a:chOff x="0" y="0"/>
          <a:chExt cx="0" cy="0"/>
        </a:xfrm>
      </p:grpSpPr>
      <p:sp>
        <p:nvSpPr>
          <p:cNvPr id="205" name="Google Shape;205;p37"/>
          <p:cNvSpPr/>
          <p:nvPr/>
        </p:nvSpPr>
        <p:spPr>
          <a:xfrm>
            <a:off x="-23475" y="2372860"/>
            <a:ext cx="9167400" cy="2783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7"/>
          <p:cNvSpPr txBox="1"/>
          <p:nvPr>
            <p:ph idx="1" type="subTitle"/>
          </p:nvPr>
        </p:nvSpPr>
        <p:spPr>
          <a:xfrm>
            <a:off x="1367327" y="3851753"/>
            <a:ext cx="3100800" cy="9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7" name="Google Shape;207;p37"/>
          <p:cNvSpPr txBox="1"/>
          <p:nvPr>
            <p:ph idx="2" type="subTitle"/>
          </p:nvPr>
        </p:nvSpPr>
        <p:spPr>
          <a:xfrm>
            <a:off x="4675873" y="3851753"/>
            <a:ext cx="3100800" cy="9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08" name="Google Shape;208;p37"/>
          <p:cNvSpPr txBox="1"/>
          <p:nvPr>
            <p:ph type="title"/>
          </p:nvPr>
        </p:nvSpPr>
        <p:spPr>
          <a:xfrm>
            <a:off x="1850627" y="3553050"/>
            <a:ext cx="21342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09" name="Google Shape;209;p37"/>
          <p:cNvSpPr txBox="1"/>
          <p:nvPr>
            <p:ph idx="3" type="title"/>
          </p:nvPr>
        </p:nvSpPr>
        <p:spPr>
          <a:xfrm>
            <a:off x="5159173" y="3553050"/>
            <a:ext cx="2134200" cy="30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1pPr>
            <a:lvl2pPr lvl="1"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2pPr>
            <a:lvl3pPr lvl="2"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3pPr>
            <a:lvl4pPr lvl="3"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4pPr>
            <a:lvl5pPr lvl="4"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5pPr>
            <a:lvl6pPr lvl="5"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6pPr>
            <a:lvl7pPr lvl="6"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7pPr>
            <a:lvl8pPr lvl="7"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8pPr>
            <a:lvl9pPr lvl="8" rtl="0" algn="ctr">
              <a:lnSpc>
                <a:spcPct val="100000"/>
              </a:lnSpc>
              <a:spcBef>
                <a:spcPts val="0"/>
              </a:spcBef>
              <a:spcAft>
                <a:spcPts val="0"/>
              </a:spcAft>
              <a:buClr>
                <a:schemeClr val="lt1"/>
              </a:buClr>
              <a:buSzPts val="1700"/>
              <a:buFont typeface="Montserrat"/>
              <a:buNone/>
              <a:defRPr sz="1700">
                <a:solidFill>
                  <a:schemeClr val="lt1"/>
                </a:solidFill>
                <a:latin typeface="Montserrat"/>
                <a:ea typeface="Montserrat"/>
                <a:cs typeface="Montserrat"/>
                <a:sym typeface="Montserrat"/>
              </a:defRPr>
            </a:lvl9pPr>
          </a:lstStyle>
          <a:p/>
        </p:txBody>
      </p:sp>
      <p:sp>
        <p:nvSpPr>
          <p:cNvPr id="210" name="Google Shape;210;p37"/>
          <p:cNvSpPr txBox="1"/>
          <p:nvPr>
            <p:ph idx="4"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3000"/>
              <a:buNone/>
              <a:defRPr>
                <a:solidFill>
                  <a:schemeClr val="dk1"/>
                </a:solidFill>
              </a:defRPr>
            </a:lvl2pPr>
            <a:lvl3pPr lvl="2" rtl="0" algn="l">
              <a:lnSpc>
                <a:spcPct val="100000"/>
              </a:lnSpc>
              <a:spcBef>
                <a:spcPts val="0"/>
              </a:spcBef>
              <a:spcAft>
                <a:spcPts val="0"/>
              </a:spcAft>
              <a:buClr>
                <a:schemeClr val="dk1"/>
              </a:buClr>
              <a:buSzPts val="3000"/>
              <a:buNone/>
              <a:defRPr>
                <a:solidFill>
                  <a:schemeClr val="dk1"/>
                </a:solidFill>
              </a:defRPr>
            </a:lvl3pPr>
            <a:lvl4pPr lvl="3" rtl="0" algn="l">
              <a:lnSpc>
                <a:spcPct val="100000"/>
              </a:lnSpc>
              <a:spcBef>
                <a:spcPts val="0"/>
              </a:spcBef>
              <a:spcAft>
                <a:spcPts val="0"/>
              </a:spcAft>
              <a:buClr>
                <a:schemeClr val="dk1"/>
              </a:buClr>
              <a:buSzPts val="3000"/>
              <a:buNone/>
              <a:defRPr>
                <a:solidFill>
                  <a:schemeClr val="dk1"/>
                </a:solidFill>
              </a:defRPr>
            </a:lvl4pPr>
            <a:lvl5pPr lvl="4" rtl="0" algn="l">
              <a:lnSpc>
                <a:spcPct val="100000"/>
              </a:lnSpc>
              <a:spcBef>
                <a:spcPts val="0"/>
              </a:spcBef>
              <a:spcAft>
                <a:spcPts val="0"/>
              </a:spcAft>
              <a:buClr>
                <a:schemeClr val="dk1"/>
              </a:buClr>
              <a:buSzPts val="3000"/>
              <a:buNone/>
              <a:defRPr>
                <a:solidFill>
                  <a:schemeClr val="dk1"/>
                </a:solidFill>
              </a:defRPr>
            </a:lvl5pPr>
            <a:lvl6pPr lvl="5" rtl="0" algn="l">
              <a:lnSpc>
                <a:spcPct val="100000"/>
              </a:lnSpc>
              <a:spcBef>
                <a:spcPts val="0"/>
              </a:spcBef>
              <a:spcAft>
                <a:spcPts val="0"/>
              </a:spcAft>
              <a:buClr>
                <a:schemeClr val="dk1"/>
              </a:buClr>
              <a:buSzPts val="3000"/>
              <a:buNone/>
              <a:defRPr>
                <a:solidFill>
                  <a:schemeClr val="dk1"/>
                </a:solidFill>
              </a:defRPr>
            </a:lvl6pPr>
            <a:lvl7pPr lvl="6" rtl="0" algn="l">
              <a:lnSpc>
                <a:spcPct val="100000"/>
              </a:lnSpc>
              <a:spcBef>
                <a:spcPts val="0"/>
              </a:spcBef>
              <a:spcAft>
                <a:spcPts val="0"/>
              </a:spcAft>
              <a:buClr>
                <a:schemeClr val="dk1"/>
              </a:buClr>
              <a:buSzPts val="3000"/>
              <a:buNone/>
              <a:defRPr>
                <a:solidFill>
                  <a:schemeClr val="dk1"/>
                </a:solidFill>
              </a:defRPr>
            </a:lvl7pPr>
            <a:lvl8pPr lvl="7" rtl="0" algn="l">
              <a:lnSpc>
                <a:spcPct val="100000"/>
              </a:lnSpc>
              <a:spcBef>
                <a:spcPts val="0"/>
              </a:spcBef>
              <a:spcAft>
                <a:spcPts val="0"/>
              </a:spcAft>
              <a:buClr>
                <a:schemeClr val="dk1"/>
              </a:buClr>
              <a:buSzPts val="3000"/>
              <a:buNone/>
              <a:defRPr>
                <a:solidFill>
                  <a:schemeClr val="dk1"/>
                </a:solidFill>
              </a:defRPr>
            </a:lvl8pPr>
            <a:lvl9pPr lvl="8" rtl="0" algn="l">
              <a:lnSpc>
                <a:spcPct val="100000"/>
              </a:lnSpc>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spTree>
      <p:nvGrpSpPr>
        <p:cNvPr id="211" name="Shape 211"/>
        <p:cNvGrpSpPr/>
        <p:nvPr/>
      </p:nvGrpSpPr>
      <p:grpSpPr>
        <a:xfrm>
          <a:off x="0" y="0"/>
          <a:ext cx="0" cy="0"/>
          <a:chOff x="0" y="0"/>
          <a:chExt cx="0" cy="0"/>
        </a:xfrm>
      </p:grpSpPr>
      <p:sp>
        <p:nvSpPr>
          <p:cNvPr id="212" name="Google Shape;212;p38"/>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2"/>
              </a:buClr>
              <a:buSzPts val="3000"/>
              <a:buNone/>
              <a:defRPr>
                <a:solidFill>
                  <a:schemeClr val="dk2"/>
                </a:solidFill>
              </a:defRPr>
            </a:lvl2pPr>
            <a:lvl3pPr lvl="2" rtl="0" algn="l">
              <a:lnSpc>
                <a:spcPct val="100000"/>
              </a:lnSpc>
              <a:spcBef>
                <a:spcPts val="0"/>
              </a:spcBef>
              <a:spcAft>
                <a:spcPts val="0"/>
              </a:spcAft>
              <a:buClr>
                <a:schemeClr val="dk2"/>
              </a:buClr>
              <a:buSzPts val="3000"/>
              <a:buNone/>
              <a:defRPr>
                <a:solidFill>
                  <a:schemeClr val="dk2"/>
                </a:solidFill>
              </a:defRPr>
            </a:lvl3pPr>
            <a:lvl4pPr lvl="3" rtl="0" algn="l">
              <a:lnSpc>
                <a:spcPct val="100000"/>
              </a:lnSpc>
              <a:spcBef>
                <a:spcPts val="0"/>
              </a:spcBef>
              <a:spcAft>
                <a:spcPts val="0"/>
              </a:spcAft>
              <a:buClr>
                <a:schemeClr val="dk2"/>
              </a:buClr>
              <a:buSzPts val="3000"/>
              <a:buNone/>
              <a:defRPr>
                <a:solidFill>
                  <a:schemeClr val="dk2"/>
                </a:solidFill>
              </a:defRPr>
            </a:lvl4pPr>
            <a:lvl5pPr lvl="4" rtl="0" algn="l">
              <a:lnSpc>
                <a:spcPct val="100000"/>
              </a:lnSpc>
              <a:spcBef>
                <a:spcPts val="0"/>
              </a:spcBef>
              <a:spcAft>
                <a:spcPts val="0"/>
              </a:spcAft>
              <a:buClr>
                <a:schemeClr val="dk2"/>
              </a:buClr>
              <a:buSzPts val="3000"/>
              <a:buNone/>
              <a:defRPr>
                <a:solidFill>
                  <a:schemeClr val="dk2"/>
                </a:solidFill>
              </a:defRPr>
            </a:lvl5pPr>
            <a:lvl6pPr lvl="5" rtl="0" algn="l">
              <a:lnSpc>
                <a:spcPct val="100000"/>
              </a:lnSpc>
              <a:spcBef>
                <a:spcPts val="0"/>
              </a:spcBef>
              <a:spcAft>
                <a:spcPts val="0"/>
              </a:spcAft>
              <a:buClr>
                <a:schemeClr val="dk2"/>
              </a:buClr>
              <a:buSzPts val="3000"/>
              <a:buNone/>
              <a:defRPr>
                <a:solidFill>
                  <a:schemeClr val="dk2"/>
                </a:solidFill>
              </a:defRPr>
            </a:lvl6pPr>
            <a:lvl7pPr lvl="6" rtl="0" algn="l">
              <a:lnSpc>
                <a:spcPct val="100000"/>
              </a:lnSpc>
              <a:spcBef>
                <a:spcPts val="0"/>
              </a:spcBef>
              <a:spcAft>
                <a:spcPts val="0"/>
              </a:spcAft>
              <a:buClr>
                <a:schemeClr val="dk2"/>
              </a:buClr>
              <a:buSzPts val="3000"/>
              <a:buNone/>
              <a:defRPr>
                <a:solidFill>
                  <a:schemeClr val="dk2"/>
                </a:solidFill>
              </a:defRPr>
            </a:lvl7pPr>
            <a:lvl8pPr lvl="7" rtl="0" algn="l">
              <a:lnSpc>
                <a:spcPct val="100000"/>
              </a:lnSpc>
              <a:spcBef>
                <a:spcPts val="0"/>
              </a:spcBef>
              <a:spcAft>
                <a:spcPts val="0"/>
              </a:spcAft>
              <a:buClr>
                <a:schemeClr val="dk2"/>
              </a:buClr>
              <a:buSzPts val="3000"/>
              <a:buNone/>
              <a:defRPr>
                <a:solidFill>
                  <a:schemeClr val="dk2"/>
                </a:solidFill>
              </a:defRPr>
            </a:lvl8pPr>
            <a:lvl9pPr lvl="8" rtl="0" algn="l">
              <a:lnSpc>
                <a:spcPct val="100000"/>
              </a:lnSpc>
              <a:spcBef>
                <a:spcPts val="0"/>
              </a:spcBef>
              <a:spcAft>
                <a:spcPts val="0"/>
              </a:spcAft>
              <a:buClr>
                <a:schemeClr val="dk2"/>
              </a:buClr>
              <a:buSzPts val="3000"/>
              <a:buNone/>
              <a:defRPr>
                <a:solidFill>
                  <a:schemeClr val="dk2"/>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213" name="Shape 213"/>
        <p:cNvGrpSpPr/>
        <p:nvPr/>
      </p:nvGrpSpPr>
      <p:grpSpPr>
        <a:xfrm>
          <a:off x="0" y="0"/>
          <a:ext cx="0" cy="0"/>
          <a:chOff x="0" y="0"/>
          <a:chExt cx="0" cy="0"/>
        </a:xfrm>
      </p:grpSpPr>
      <p:sp>
        <p:nvSpPr>
          <p:cNvPr id="214" name="Google Shape;214;p39"/>
          <p:cNvSpPr txBox="1"/>
          <p:nvPr>
            <p:ph type="title"/>
          </p:nvPr>
        </p:nvSpPr>
        <p:spPr>
          <a:xfrm>
            <a:off x="3781050" y="951300"/>
            <a:ext cx="4629900" cy="29361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5500"/>
              <a:buFont typeface="Montserrat"/>
              <a:buNone/>
              <a:defRPr sz="5500">
                <a:solidFill>
                  <a:schemeClr val="lt1"/>
                </a:solidFill>
                <a:latin typeface="Montserrat"/>
                <a:ea typeface="Montserrat"/>
                <a:cs typeface="Montserrat"/>
                <a:sym typeface="Montserrat"/>
              </a:defRPr>
            </a:lvl1pPr>
            <a:lvl2pPr lvl="1" rtl="0" algn="r">
              <a:lnSpc>
                <a:spcPct val="100000"/>
              </a:lnSpc>
              <a:spcBef>
                <a:spcPts val="0"/>
              </a:spcBef>
              <a:spcAft>
                <a:spcPts val="0"/>
              </a:spcAft>
              <a:buClr>
                <a:schemeClr val="lt1"/>
              </a:buClr>
              <a:buSzPts val="5500"/>
              <a:buNone/>
              <a:defRPr sz="5500">
                <a:solidFill>
                  <a:schemeClr val="lt1"/>
                </a:solidFill>
              </a:defRPr>
            </a:lvl2pPr>
            <a:lvl3pPr lvl="2" rtl="0" algn="r">
              <a:lnSpc>
                <a:spcPct val="100000"/>
              </a:lnSpc>
              <a:spcBef>
                <a:spcPts val="0"/>
              </a:spcBef>
              <a:spcAft>
                <a:spcPts val="0"/>
              </a:spcAft>
              <a:buClr>
                <a:schemeClr val="lt1"/>
              </a:buClr>
              <a:buSzPts val="5500"/>
              <a:buNone/>
              <a:defRPr sz="5500">
                <a:solidFill>
                  <a:schemeClr val="lt1"/>
                </a:solidFill>
              </a:defRPr>
            </a:lvl3pPr>
            <a:lvl4pPr lvl="3" rtl="0" algn="r">
              <a:lnSpc>
                <a:spcPct val="100000"/>
              </a:lnSpc>
              <a:spcBef>
                <a:spcPts val="0"/>
              </a:spcBef>
              <a:spcAft>
                <a:spcPts val="0"/>
              </a:spcAft>
              <a:buClr>
                <a:schemeClr val="lt1"/>
              </a:buClr>
              <a:buSzPts val="5500"/>
              <a:buNone/>
              <a:defRPr sz="5500">
                <a:solidFill>
                  <a:schemeClr val="lt1"/>
                </a:solidFill>
              </a:defRPr>
            </a:lvl4pPr>
            <a:lvl5pPr lvl="4" rtl="0" algn="r">
              <a:lnSpc>
                <a:spcPct val="100000"/>
              </a:lnSpc>
              <a:spcBef>
                <a:spcPts val="0"/>
              </a:spcBef>
              <a:spcAft>
                <a:spcPts val="0"/>
              </a:spcAft>
              <a:buClr>
                <a:schemeClr val="lt1"/>
              </a:buClr>
              <a:buSzPts val="5500"/>
              <a:buNone/>
              <a:defRPr sz="5500">
                <a:solidFill>
                  <a:schemeClr val="lt1"/>
                </a:solidFill>
              </a:defRPr>
            </a:lvl5pPr>
            <a:lvl6pPr lvl="5" rtl="0" algn="r">
              <a:lnSpc>
                <a:spcPct val="100000"/>
              </a:lnSpc>
              <a:spcBef>
                <a:spcPts val="0"/>
              </a:spcBef>
              <a:spcAft>
                <a:spcPts val="0"/>
              </a:spcAft>
              <a:buClr>
                <a:schemeClr val="lt1"/>
              </a:buClr>
              <a:buSzPts val="5500"/>
              <a:buNone/>
              <a:defRPr sz="5500">
                <a:solidFill>
                  <a:schemeClr val="lt1"/>
                </a:solidFill>
              </a:defRPr>
            </a:lvl6pPr>
            <a:lvl7pPr lvl="6" rtl="0" algn="r">
              <a:lnSpc>
                <a:spcPct val="100000"/>
              </a:lnSpc>
              <a:spcBef>
                <a:spcPts val="0"/>
              </a:spcBef>
              <a:spcAft>
                <a:spcPts val="0"/>
              </a:spcAft>
              <a:buClr>
                <a:schemeClr val="lt1"/>
              </a:buClr>
              <a:buSzPts val="5500"/>
              <a:buNone/>
              <a:defRPr sz="5500">
                <a:solidFill>
                  <a:schemeClr val="lt1"/>
                </a:solidFill>
              </a:defRPr>
            </a:lvl7pPr>
            <a:lvl8pPr lvl="7" rtl="0" algn="r">
              <a:lnSpc>
                <a:spcPct val="100000"/>
              </a:lnSpc>
              <a:spcBef>
                <a:spcPts val="0"/>
              </a:spcBef>
              <a:spcAft>
                <a:spcPts val="0"/>
              </a:spcAft>
              <a:buClr>
                <a:schemeClr val="lt1"/>
              </a:buClr>
              <a:buSzPts val="5500"/>
              <a:buNone/>
              <a:defRPr sz="5500">
                <a:solidFill>
                  <a:schemeClr val="lt1"/>
                </a:solidFill>
              </a:defRPr>
            </a:lvl8pPr>
            <a:lvl9pPr lvl="8" rtl="0" algn="r">
              <a:lnSpc>
                <a:spcPct val="100000"/>
              </a:lnSpc>
              <a:spcBef>
                <a:spcPts val="0"/>
              </a:spcBef>
              <a:spcAft>
                <a:spcPts val="0"/>
              </a:spcAft>
              <a:buClr>
                <a:schemeClr val="lt1"/>
              </a:buClr>
              <a:buSzPts val="5500"/>
              <a:buNone/>
              <a:defRPr sz="5500">
                <a:solidFill>
                  <a:schemeClr val="lt1"/>
                </a:solidFill>
              </a:defRPr>
            </a:lvl9pPr>
          </a:lstStyle>
          <a:p/>
        </p:txBody>
      </p:sp>
      <p:sp>
        <p:nvSpPr>
          <p:cNvPr id="215" name="Google Shape;215;p39"/>
          <p:cNvSpPr/>
          <p:nvPr/>
        </p:nvSpPr>
        <p:spPr>
          <a:xfrm>
            <a:off x="0" y="0"/>
            <a:ext cx="9144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7">
    <p:spTree>
      <p:nvGrpSpPr>
        <p:cNvPr id="216" name="Shape 216"/>
        <p:cNvGrpSpPr/>
        <p:nvPr/>
      </p:nvGrpSpPr>
      <p:grpSpPr>
        <a:xfrm>
          <a:off x="0" y="0"/>
          <a:ext cx="0" cy="0"/>
          <a:chOff x="0" y="0"/>
          <a:chExt cx="0" cy="0"/>
        </a:xfrm>
      </p:grpSpPr>
      <p:sp>
        <p:nvSpPr>
          <p:cNvPr id="217" name="Google Shape;217;p40"/>
          <p:cNvSpPr/>
          <p:nvPr/>
        </p:nvSpPr>
        <p:spPr>
          <a:xfrm>
            <a:off x="4629150" y="0"/>
            <a:ext cx="4514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0"/>
          <p:cNvSpPr txBox="1"/>
          <p:nvPr>
            <p:ph idx="1" type="body"/>
          </p:nvPr>
        </p:nvSpPr>
        <p:spPr>
          <a:xfrm>
            <a:off x="5353050" y="1695625"/>
            <a:ext cx="2597400" cy="7989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lt1"/>
              </a:buClr>
              <a:buSzPts val="1400"/>
              <a:buChar char="●"/>
              <a:defRPr sz="1400">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219" name="Google Shape;219;p40"/>
          <p:cNvSpPr txBox="1"/>
          <p:nvPr>
            <p:ph type="title"/>
          </p:nvPr>
        </p:nvSpPr>
        <p:spPr>
          <a:xfrm>
            <a:off x="5147550" y="530725"/>
            <a:ext cx="34779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300"/>
              <a:buFont typeface="Montserrat"/>
              <a:buNone/>
              <a:defRPr sz="26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3000"/>
              <a:buNone/>
              <a:defRPr>
                <a:solidFill>
                  <a:schemeClr val="lt1"/>
                </a:solidFill>
              </a:defRPr>
            </a:lvl2pPr>
            <a:lvl3pPr lvl="2" rtl="0" algn="l">
              <a:lnSpc>
                <a:spcPct val="100000"/>
              </a:lnSpc>
              <a:spcBef>
                <a:spcPts val="0"/>
              </a:spcBef>
              <a:spcAft>
                <a:spcPts val="0"/>
              </a:spcAft>
              <a:buClr>
                <a:schemeClr val="lt1"/>
              </a:buClr>
              <a:buSzPts val="3000"/>
              <a:buNone/>
              <a:defRPr>
                <a:solidFill>
                  <a:schemeClr val="lt1"/>
                </a:solidFill>
              </a:defRPr>
            </a:lvl3pPr>
            <a:lvl4pPr lvl="3" rtl="0" algn="l">
              <a:lnSpc>
                <a:spcPct val="100000"/>
              </a:lnSpc>
              <a:spcBef>
                <a:spcPts val="0"/>
              </a:spcBef>
              <a:spcAft>
                <a:spcPts val="0"/>
              </a:spcAft>
              <a:buClr>
                <a:schemeClr val="lt1"/>
              </a:buClr>
              <a:buSzPts val="3000"/>
              <a:buNone/>
              <a:defRPr>
                <a:solidFill>
                  <a:schemeClr val="lt1"/>
                </a:solidFill>
              </a:defRPr>
            </a:lvl4pPr>
            <a:lvl5pPr lvl="4" rtl="0" algn="l">
              <a:lnSpc>
                <a:spcPct val="100000"/>
              </a:lnSpc>
              <a:spcBef>
                <a:spcPts val="0"/>
              </a:spcBef>
              <a:spcAft>
                <a:spcPts val="0"/>
              </a:spcAft>
              <a:buClr>
                <a:schemeClr val="lt1"/>
              </a:buClr>
              <a:buSzPts val="3000"/>
              <a:buNone/>
              <a:defRPr>
                <a:solidFill>
                  <a:schemeClr val="lt1"/>
                </a:solidFill>
              </a:defRPr>
            </a:lvl5pPr>
            <a:lvl6pPr lvl="5" rtl="0" algn="l">
              <a:lnSpc>
                <a:spcPct val="100000"/>
              </a:lnSpc>
              <a:spcBef>
                <a:spcPts val="0"/>
              </a:spcBef>
              <a:spcAft>
                <a:spcPts val="0"/>
              </a:spcAft>
              <a:buClr>
                <a:schemeClr val="lt1"/>
              </a:buClr>
              <a:buSzPts val="3000"/>
              <a:buNone/>
              <a:defRPr>
                <a:solidFill>
                  <a:schemeClr val="lt1"/>
                </a:solidFill>
              </a:defRPr>
            </a:lvl6pPr>
            <a:lvl7pPr lvl="6" rtl="0" algn="l">
              <a:lnSpc>
                <a:spcPct val="100000"/>
              </a:lnSpc>
              <a:spcBef>
                <a:spcPts val="0"/>
              </a:spcBef>
              <a:spcAft>
                <a:spcPts val="0"/>
              </a:spcAft>
              <a:buClr>
                <a:schemeClr val="lt1"/>
              </a:buClr>
              <a:buSzPts val="3000"/>
              <a:buNone/>
              <a:defRPr>
                <a:solidFill>
                  <a:schemeClr val="lt1"/>
                </a:solidFill>
              </a:defRPr>
            </a:lvl7pPr>
            <a:lvl8pPr lvl="7" rtl="0" algn="l">
              <a:lnSpc>
                <a:spcPct val="100000"/>
              </a:lnSpc>
              <a:spcBef>
                <a:spcPts val="0"/>
              </a:spcBef>
              <a:spcAft>
                <a:spcPts val="0"/>
              </a:spcAft>
              <a:buClr>
                <a:schemeClr val="lt1"/>
              </a:buClr>
              <a:buSzPts val="3000"/>
              <a:buNone/>
              <a:defRPr>
                <a:solidFill>
                  <a:schemeClr val="lt1"/>
                </a:solidFill>
              </a:defRPr>
            </a:lvl8pPr>
            <a:lvl9pPr lvl="8" rtl="0" algn="l">
              <a:lnSpc>
                <a:spcPct val="100000"/>
              </a:lnSpc>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20" name="Shape 220"/>
        <p:cNvGrpSpPr/>
        <p:nvPr/>
      </p:nvGrpSpPr>
      <p:grpSpPr>
        <a:xfrm>
          <a:off x="0" y="0"/>
          <a:ext cx="0" cy="0"/>
          <a:chOff x="0" y="0"/>
          <a:chExt cx="0" cy="0"/>
        </a:xfrm>
      </p:grpSpPr>
      <p:sp>
        <p:nvSpPr>
          <p:cNvPr id="221" name="Google Shape;221;p41"/>
          <p:cNvSpPr txBox="1"/>
          <p:nvPr>
            <p:ph type="title"/>
          </p:nvPr>
        </p:nvSpPr>
        <p:spPr>
          <a:xfrm>
            <a:off x="713250" y="748938"/>
            <a:ext cx="7717500" cy="1296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5500"/>
              <a:buFont typeface="Montserrat"/>
              <a:buNone/>
              <a:defRPr sz="5500">
                <a:solidFill>
                  <a:schemeClr val="lt1"/>
                </a:solidFill>
                <a:latin typeface="Montserrat"/>
                <a:ea typeface="Montserrat"/>
                <a:cs typeface="Montserrat"/>
                <a:sym typeface="Montserrat"/>
              </a:defRPr>
            </a:lvl1pPr>
            <a:lvl2pPr lvl="1" rtl="0" algn="l">
              <a:lnSpc>
                <a:spcPct val="100000"/>
              </a:lnSpc>
              <a:spcBef>
                <a:spcPts val="0"/>
              </a:spcBef>
              <a:spcAft>
                <a:spcPts val="0"/>
              </a:spcAft>
              <a:buClr>
                <a:schemeClr val="lt1"/>
              </a:buClr>
              <a:buSzPts val="2400"/>
              <a:buNone/>
              <a:defRPr sz="2400">
                <a:solidFill>
                  <a:schemeClr val="lt1"/>
                </a:solidFill>
              </a:defRPr>
            </a:lvl2pPr>
            <a:lvl3pPr lvl="2" rtl="0" algn="l">
              <a:lnSpc>
                <a:spcPct val="100000"/>
              </a:lnSpc>
              <a:spcBef>
                <a:spcPts val="0"/>
              </a:spcBef>
              <a:spcAft>
                <a:spcPts val="0"/>
              </a:spcAft>
              <a:buClr>
                <a:schemeClr val="lt1"/>
              </a:buClr>
              <a:buSzPts val="2400"/>
              <a:buNone/>
              <a:defRPr sz="2400">
                <a:solidFill>
                  <a:schemeClr val="lt1"/>
                </a:solidFill>
              </a:defRPr>
            </a:lvl3pPr>
            <a:lvl4pPr lvl="3" rtl="0" algn="l">
              <a:lnSpc>
                <a:spcPct val="100000"/>
              </a:lnSpc>
              <a:spcBef>
                <a:spcPts val="0"/>
              </a:spcBef>
              <a:spcAft>
                <a:spcPts val="0"/>
              </a:spcAft>
              <a:buClr>
                <a:schemeClr val="lt1"/>
              </a:buClr>
              <a:buSzPts val="2400"/>
              <a:buNone/>
              <a:defRPr sz="2400">
                <a:solidFill>
                  <a:schemeClr val="lt1"/>
                </a:solidFill>
              </a:defRPr>
            </a:lvl4pPr>
            <a:lvl5pPr lvl="4" rtl="0" algn="l">
              <a:lnSpc>
                <a:spcPct val="100000"/>
              </a:lnSpc>
              <a:spcBef>
                <a:spcPts val="0"/>
              </a:spcBef>
              <a:spcAft>
                <a:spcPts val="0"/>
              </a:spcAft>
              <a:buClr>
                <a:schemeClr val="lt1"/>
              </a:buClr>
              <a:buSzPts val="2400"/>
              <a:buNone/>
              <a:defRPr sz="2400">
                <a:solidFill>
                  <a:schemeClr val="lt1"/>
                </a:solidFill>
              </a:defRPr>
            </a:lvl5pPr>
            <a:lvl6pPr lvl="5" rtl="0" algn="l">
              <a:lnSpc>
                <a:spcPct val="100000"/>
              </a:lnSpc>
              <a:spcBef>
                <a:spcPts val="0"/>
              </a:spcBef>
              <a:spcAft>
                <a:spcPts val="0"/>
              </a:spcAft>
              <a:buClr>
                <a:schemeClr val="lt1"/>
              </a:buClr>
              <a:buSzPts val="2400"/>
              <a:buNone/>
              <a:defRPr sz="2400">
                <a:solidFill>
                  <a:schemeClr val="lt1"/>
                </a:solidFill>
              </a:defRPr>
            </a:lvl6pPr>
            <a:lvl7pPr lvl="6" rtl="0" algn="l">
              <a:lnSpc>
                <a:spcPct val="100000"/>
              </a:lnSpc>
              <a:spcBef>
                <a:spcPts val="0"/>
              </a:spcBef>
              <a:spcAft>
                <a:spcPts val="0"/>
              </a:spcAft>
              <a:buClr>
                <a:schemeClr val="lt1"/>
              </a:buClr>
              <a:buSzPts val="2400"/>
              <a:buNone/>
              <a:defRPr sz="2400">
                <a:solidFill>
                  <a:schemeClr val="lt1"/>
                </a:solidFill>
              </a:defRPr>
            </a:lvl7pPr>
            <a:lvl8pPr lvl="7" rtl="0" algn="l">
              <a:lnSpc>
                <a:spcPct val="100000"/>
              </a:lnSpc>
              <a:spcBef>
                <a:spcPts val="0"/>
              </a:spcBef>
              <a:spcAft>
                <a:spcPts val="0"/>
              </a:spcAft>
              <a:buClr>
                <a:schemeClr val="lt1"/>
              </a:buClr>
              <a:buSzPts val="2400"/>
              <a:buNone/>
              <a:defRPr sz="2400">
                <a:solidFill>
                  <a:schemeClr val="lt1"/>
                </a:solidFill>
              </a:defRPr>
            </a:lvl8pPr>
            <a:lvl9pPr lvl="8" rtl="0" algn="l">
              <a:lnSpc>
                <a:spcPct val="100000"/>
              </a:lnSpc>
              <a:spcBef>
                <a:spcPts val="0"/>
              </a:spcBef>
              <a:spcAft>
                <a:spcPts val="0"/>
              </a:spcAft>
              <a:buClr>
                <a:schemeClr val="lt1"/>
              </a:buClr>
              <a:buSzPts val="2400"/>
              <a:buNone/>
              <a:defRPr sz="2400">
                <a:solidFill>
                  <a:schemeClr val="lt1"/>
                </a:solidFill>
              </a:defRPr>
            </a:lvl9pPr>
          </a:lstStyle>
          <a:p/>
        </p:txBody>
      </p:sp>
      <p:sp>
        <p:nvSpPr>
          <p:cNvPr id="222" name="Google Shape;222;p41"/>
          <p:cNvSpPr txBox="1"/>
          <p:nvPr>
            <p:ph idx="1" type="body"/>
          </p:nvPr>
        </p:nvSpPr>
        <p:spPr>
          <a:xfrm>
            <a:off x="713250" y="1958710"/>
            <a:ext cx="3007500" cy="12240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chemeClr val="lt1"/>
              </a:buClr>
              <a:buSzPts val="1200"/>
              <a:buChar char="●"/>
              <a:defRPr sz="14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223" name="Google Shape;223;p41"/>
          <p:cNvSpPr txBox="1"/>
          <p:nvPr/>
        </p:nvSpPr>
        <p:spPr>
          <a:xfrm>
            <a:off x="713250" y="3445310"/>
            <a:ext cx="2828100" cy="6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chemeClr val="lt1"/>
                </a:solidFill>
                <a:latin typeface="Montserrat"/>
                <a:ea typeface="Montserrat"/>
                <a:cs typeface="Montserrat"/>
                <a:sym typeface="Montserrat"/>
              </a:rPr>
              <a:t>CREDITS: This presentation template was created by </a:t>
            </a:r>
            <a:r>
              <a:rPr b="1" i="0" lang="es" sz="900" u="none" cap="none" strike="noStrike">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s" sz="900" u="none" cap="none" strike="noStrike">
                <a:solidFill>
                  <a:schemeClr val="lt1"/>
                </a:solidFill>
                <a:latin typeface="Montserrat"/>
                <a:ea typeface="Montserrat"/>
                <a:cs typeface="Montserrat"/>
                <a:sym typeface="Montserrat"/>
              </a:rPr>
              <a:t>, including icons by </a:t>
            </a:r>
            <a:r>
              <a:rPr b="1" i="0" lang="es" sz="900" u="none" cap="none" strike="noStrike">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s" sz="900" u="none" cap="none" strike="noStrike">
                <a:solidFill>
                  <a:schemeClr val="lt1"/>
                </a:solidFill>
                <a:latin typeface="Montserrat"/>
                <a:ea typeface="Montserrat"/>
                <a:cs typeface="Montserrat"/>
                <a:sym typeface="Montserrat"/>
              </a:rPr>
              <a:t>, infographics &amp; images by </a:t>
            </a:r>
            <a:r>
              <a:rPr b="1" i="0" lang="es" sz="900" u="none" cap="none" strike="noStrike">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Freepik</a:t>
            </a:r>
            <a:r>
              <a:rPr b="0" i="0" lang="es" sz="900" u="none" cap="none" strike="noStrike">
                <a:solidFill>
                  <a:schemeClr val="lt1"/>
                </a:solidFill>
                <a:latin typeface="Montserrat"/>
                <a:ea typeface="Montserrat"/>
                <a:cs typeface="Montserrat"/>
                <a:sym typeface="Montserrat"/>
              </a:rPr>
              <a:t> </a:t>
            </a:r>
            <a:endParaRPr b="0" i="0" sz="900" u="none" cap="none" strike="noStrike">
              <a:solidFill>
                <a:schemeClr val="lt1"/>
              </a:solidFill>
              <a:latin typeface="Montserrat"/>
              <a:ea typeface="Montserrat"/>
              <a:cs typeface="Montserrat"/>
              <a:sym typeface="Montserrat"/>
            </a:endParaRPr>
          </a:p>
        </p:txBody>
      </p:sp>
      <p:sp>
        <p:nvSpPr>
          <p:cNvPr id="224" name="Google Shape;224;p41"/>
          <p:cNvSpPr/>
          <p:nvPr/>
        </p:nvSpPr>
        <p:spPr>
          <a:xfrm>
            <a:off x="0" y="0"/>
            <a:ext cx="9144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1"/>
          <p:cNvSpPr txBox="1"/>
          <p:nvPr>
            <p:ph idx="2" type="subTitle"/>
          </p:nvPr>
        </p:nvSpPr>
        <p:spPr>
          <a:xfrm>
            <a:off x="715925" y="1595095"/>
            <a:ext cx="3007500" cy="5322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lt1"/>
              </a:buClr>
              <a:buSzPts val="1400"/>
              <a:buNone/>
              <a:defRPr sz="1400">
                <a:solidFill>
                  <a:schemeClr val="lt1"/>
                </a:solidFill>
              </a:defRPr>
            </a:lvl1pPr>
            <a:lvl2pPr lvl="1" rtl="0" algn="l">
              <a:lnSpc>
                <a:spcPct val="115000"/>
              </a:lnSpc>
              <a:spcBef>
                <a:spcPts val="1600"/>
              </a:spcBef>
              <a:spcAft>
                <a:spcPts val="0"/>
              </a:spcAft>
              <a:buClr>
                <a:schemeClr val="lt1"/>
              </a:buClr>
              <a:buSzPts val="1400"/>
              <a:buNone/>
              <a:defRPr>
                <a:solidFill>
                  <a:schemeClr val="lt1"/>
                </a:solidFill>
              </a:defRPr>
            </a:lvl2pPr>
            <a:lvl3pPr lvl="2" rtl="0" algn="l">
              <a:lnSpc>
                <a:spcPct val="115000"/>
              </a:lnSpc>
              <a:spcBef>
                <a:spcPts val="1600"/>
              </a:spcBef>
              <a:spcAft>
                <a:spcPts val="0"/>
              </a:spcAft>
              <a:buClr>
                <a:schemeClr val="lt1"/>
              </a:buClr>
              <a:buSzPts val="1400"/>
              <a:buNone/>
              <a:defRPr>
                <a:solidFill>
                  <a:schemeClr val="lt1"/>
                </a:solidFill>
              </a:defRPr>
            </a:lvl3pPr>
            <a:lvl4pPr lvl="3" rtl="0" algn="l">
              <a:lnSpc>
                <a:spcPct val="115000"/>
              </a:lnSpc>
              <a:spcBef>
                <a:spcPts val="1600"/>
              </a:spcBef>
              <a:spcAft>
                <a:spcPts val="0"/>
              </a:spcAft>
              <a:buClr>
                <a:schemeClr val="lt1"/>
              </a:buClr>
              <a:buSzPts val="1400"/>
              <a:buNone/>
              <a:defRPr>
                <a:solidFill>
                  <a:schemeClr val="lt1"/>
                </a:solidFill>
              </a:defRPr>
            </a:lvl4pPr>
            <a:lvl5pPr lvl="4" rtl="0" algn="l">
              <a:lnSpc>
                <a:spcPct val="115000"/>
              </a:lnSpc>
              <a:spcBef>
                <a:spcPts val="1600"/>
              </a:spcBef>
              <a:spcAft>
                <a:spcPts val="0"/>
              </a:spcAft>
              <a:buClr>
                <a:schemeClr val="lt1"/>
              </a:buClr>
              <a:buSzPts val="1400"/>
              <a:buNone/>
              <a:defRPr>
                <a:solidFill>
                  <a:schemeClr val="lt1"/>
                </a:solidFill>
              </a:defRPr>
            </a:lvl5pPr>
            <a:lvl6pPr lvl="5" rtl="0" algn="l">
              <a:lnSpc>
                <a:spcPct val="115000"/>
              </a:lnSpc>
              <a:spcBef>
                <a:spcPts val="1600"/>
              </a:spcBef>
              <a:spcAft>
                <a:spcPts val="0"/>
              </a:spcAft>
              <a:buClr>
                <a:schemeClr val="lt1"/>
              </a:buClr>
              <a:buSzPts val="1400"/>
              <a:buNone/>
              <a:defRPr>
                <a:solidFill>
                  <a:schemeClr val="lt1"/>
                </a:solidFill>
              </a:defRPr>
            </a:lvl6pPr>
            <a:lvl7pPr lvl="6" rtl="0" algn="l">
              <a:lnSpc>
                <a:spcPct val="115000"/>
              </a:lnSpc>
              <a:spcBef>
                <a:spcPts val="1600"/>
              </a:spcBef>
              <a:spcAft>
                <a:spcPts val="0"/>
              </a:spcAft>
              <a:buClr>
                <a:schemeClr val="lt1"/>
              </a:buClr>
              <a:buSzPts val="1400"/>
              <a:buNone/>
              <a:defRPr>
                <a:solidFill>
                  <a:schemeClr val="lt1"/>
                </a:solidFill>
              </a:defRPr>
            </a:lvl7pPr>
            <a:lvl8pPr lvl="7" rtl="0" algn="l">
              <a:lnSpc>
                <a:spcPct val="115000"/>
              </a:lnSpc>
              <a:spcBef>
                <a:spcPts val="1600"/>
              </a:spcBef>
              <a:spcAft>
                <a:spcPts val="0"/>
              </a:spcAft>
              <a:buClr>
                <a:schemeClr val="lt1"/>
              </a:buClr>
              <a:buSzPts val="1400"/>
              <a:buNone/>
              <a:defRPr>
                <a:solidFill>
                  <a:schemeClr val="lt1"/>
                </a:solidFill>
              </a:defRPr>
            </a:lvl8pPr>
            <a:lvl9pPr lvl="8" rtl="0" algn="l">
              <a:lnSpc>
                <a:spcPct val="115000"/>
              </a:lnSpc>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9">
    <p:spTree>
      <p:nvGrpSpPr>
        <p:cNvPr id="226" name="Shape 226"/>
        <p:cNvGrpSpPr/>
        <p:nvPr/>
      </p:nvGrpSpPr>
      <p:grpSpPr>
        <a:xfrm>
          <a:off x="0" y="0"/>
          <a:ext cx="0" cy="0"/>
          <a:chOff x="0" y="0"/>
          <a:chExt cx="0" cy="0"/>
        </a:xfrm>
      </p:grpSpPr>
      <p:sp>
        <p:nvSpPr>
          <p:cNvPr id="227" name="Google Shape;227;p42"/>
          <p:cNvSpPr txBox="1"/>
          <p:nvPr>
            <p:ph idx="1" type="body"/>
          </p:nvPr>
        </p:nvSpPr>
        <p:spPr>
          <a:xfrm>
            <a:off x="713225" y="1348475"/>
            <a:ext cx="5768100" cy="32553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0"/>
              </a:spcBef>
              <a:spcAft>
                <a:spcPts val="0"/>
              </a:spcAft>
              <a:buClr>
                <a:schemeClr val="dk1"/>
              </a:buClr>
              <a:buSzPts val="1400"/>
              <a:buFont typeface="Barlow"/>
              <a:buAutoNum type="arabicPeriod"/>
              <a:defRPr sz="1400">
                <a:solidFill>
                  <a:schemeClr val="dk1"/>
                </a:solidFill>
                <a:latin typeface="Barlow"/>
                <a:ea typeface="Barlow"/>
                <a:cs typeface="Barlow"/>
                <a:sym typeface="Barlow"/>
              </a:defRPr>
            </a:lvl1pPr>
            <a:lvl2pPr indent="-317500" lvl="1" marL="914400" rtl="0" algn="l">
              <a:lnSpc>
                <a:spcPct val="100000"/>
              </a:lnSpc>
              <a:spcBef>
                <a:spcPts val="1600"/>
              </a:spcBef>
              <a:spcAft>
                <a:spcPts val="0"/>
              </a:spcAft>
              <a:buClr>
                <a:schemeClr val="dk1"/>
              </a:buClr>
              <a:buSzPts val="1400"/>
              <a:buChar char="○"/>
              <a:defRPr>
                <a:solidFill>
                  <a:schemeClr val="dk1"/>
                </a:solidFill>
                <a:latin typeface="Barlow"/>
                <a:ea typeface="Barlow"/>
                <a:cs typeface="Barlow"/>
                <a:sym typeface="Barlow"/>
              </a:defRPr>
            </a:lvl2pPr>
            <a:lvl3pPr indent="-317500" lvl="2" marL="1371600" rtl="0" algn="l">
              <a:lnSpc>
                <a:spcPct val="115000"/>
              </a:lnSpc>
              <a:spcBef>
                <a:spcPts val="1600"/>
              </a:spcBef>
              <a:spcAft>
                <a:spcPts val="0"/>
              </a:spcAft>
              <a:buClr>
                <a:schemeClr val="dk1"/>
              </a:buClr>
              <a:buSzPts val="1400"/>
              <a:buChar char="■"/>
              <a:defRPr>
                <a:solidFill>
                  <a:schemeClr val="dk1"/>
                </a:solidFill>
              </a:defRPr>
            </a:lvl3pPr>
            <a:lvl4pPr indent="-317500" lvl="3" marL="1828800" rtl="0" algn="l">
              <a:lnSpc>
                <a:spcPct val="115000"/>
              </a:lnSpc>
              <a:spcBef>
                <a:spcPts val="1600"/>
              </a:spcBef>
              <a:spcAft>
                <a:spcPts val="0"/>
              </a:spcAft>
              <a:buClr>
                <a:schemeClr val="dk1"/>
              </a:buClr>
              <a:buSzPts val="1400"/>
              <a:buChar char="●"/>
              <a:defRPr>
                <a:solidFill>
                  <a:schemeClr val="dk1"/>
                </a:solidFill>
              </a:defRPr>
            </a:lvl4pPr>
            <a:lvl5pPr indent="-317500" lvl="4" marL="2286000" rtl="0" algn="l">
              <a:lnSpc>
                <a:spcPct val="115000"/>
              </a:lnSpc>
              <a:spcBef>
                <a:spcPts val="1600"/>
              </a:spcBef>
              <a:spcAft>
                <a:spcPts val="0"/>
              </a:spcAft>
              <a:buClr>
                <a:schemeClr val="dk1"/>
              </a:buClr>
              <a:buSzPts val="1400"/>
              <a:buChar char="○"/>
              <a:defRPr>
                <a:solidFill>
                  <a:schemeClr val="dk1"/>
                </a:solidFill>
              </a:defRPr>
            </a:lvl5pPr>
            <a:lvl6pPr indent="-317500" lvl="5" marL="2743200" rtl="0" algn="l">
              <a:lnSpc>
                <a:spcPct val="115000"/>
              </a:lnSpc>
              <a:spcBef>
                <a:spcPts val="1600"/>
              </a:spcBef>
              <a:spcAft>
                <a:spcPts val="0"/>
              </a:spcAft>
              <a:buClr>
                <a:schemeClr val="dk1"/>
              </a:buClr>
              <a:buSzPts val="1400"/>
              <a:buChar char="■"/>
              <a:defRPr>
                <a:solidFill>
                  <a:schemeClr val="dk1"/>
                </a:solidFill>
              </a:defRPr>
            </a:lvl6pPr>
            <a:lvl7pPr indent="-317500" lvl="6" marL="3200400" rtl="0" algn="l">
              <a:lnSpc>
                <a:spcPct val="115000"/>
              </a:lnSpc>
              <a:spcBef>
                <a:spcPts val="1600"/>
              </a:spcBef>
              <a:spcAft>
                <a:spcPts val="0"/>
              </a:spcAft>
              <a:buClr>
                <a:schemeClr val="dk1"/>
              </a:buClr>
              <a:buSzPts val="1400"/>
              <a:buChar char="●"/>
              <a:defRPr>
                <a:solidFill>
                  <a:schemeClr val="dk1"/>
                </a:solidFill>
              </a:defRPr>
            </a:lvl7pPr>
            <a:lvl8pPr indent="-317500" lvl="7" marL="3657600" rtl="0" algn="l">
              <a:lnSpc>
                <a:spcPct val="115000"/>
              </a:lnSpc>
              <a:spcBef>
                <a:spcPts val="1600"/>
              </a:spcBef>
              <a:spcAft>
                <a:spcPts val="0"/>
              </a:spcAft>
              <a:buClr>
                <a:schemeClr val="dk1"/>
              </a:buClr>
              <a:buSzPts val="1400"/>
              <a:buChar char="○"/>
              <a:defRPr>
                <a:solidFill>
                  <a:schemeClr val="dk1"/>
                </a:solidFill>
              </a:defRPr>
            </a:lvl8pPr>
            <a:lvl9pPr indent="-317500" lvl="8" marL="4114800" rtl="0" algn="l">
              <a:lnSpc>
                <a:spcPct val="115000"/>
              </a:lnSpc>
              <a:spcBef>
                <a:spcPts val="1600"/>
              </a:spcBef>
              <a:spcAft>
                <a:spcPts val="1600"/>
              </a:spcAft>
              <a:buClr>
                <a:schemeClr val="dk1"/>
              </a:buClr>
              <a:buSzPts val="1400"/>
              <a:buChar char="■"/>
              <a:defRPr>
                <a:solidFill>
                  <a:schemeClr val="dk1"/>
                </a:solidFill>
              </a:defRPr>
            </a:lvl9pPr>
          </a:lstStyle>
          <a:p/>
        </p:txBody>
      </p:sp>
      <p:sp>
        <p:nvSpPr>
          <p:cNvPr id="228" name="Google Shape;228;p42"/>
          <p:cNvSpPr txBox="1"/>
          <p:nvPr>
            <p:ph type="title"/>
          </p:nvPr>
        </p:nvSpPr>
        <p:spPr>
          <a:xfrm>
            <a:off x="713225" y="530725"/>
            <a:ext cx="5768100" cy="528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300"/>
              <a:buFont typeface="Montserrat"/>
              <a:buNone/>
              <a:defRPr sz="2600">
                <a:solidFill>
                  <a:schemeClr val="dk1"/>
                </a:solidFill>
                <a:latin typeface="Montserrat"/>
                <a:ea typeface="Montserrat"/>
                <a:cs typeface="Montserrat"/>
                <a:sym typeface="Montserrat"/>
              </a:defRPr>
            </a:lvl1pPr>
            <a:lvl2pPr lvl="1" rtl="0" algn="l">
              <a:lnSpc>
                <a:spcPct val="100000"/>
              </a:lnSpc>
              <a:spcBef>
                <a:spcPts val="0"/>
              </a:spcBef>
              <a:spcAft>
                <a:spcPts val="0"/>
              </a:spcAft>
              <a:buClr>
                <a:schemeClr val="dk1"/>
              </a:buClr>
              <a:buSzPts val="3000"/>
              <a:buNone/>
              <a:defRPr>
                <a:solidFill>
                  <a:schemeClr val="dk1"/>
                </a:solidFill>
              </a:defRPr>
            </a:lvl2pPr>
            <a:lvl3pPr lvl="2" rtl="0" algn="l">
              <a:lnSpc>
                <a:spcPct val="100000"/>
              </a:lnSpc>
              <a:spcBef>
                <a:spcPts val="0"/>
              </a:spcBef>
              <a:spcAft>
                <a:spcPts val="0"/>
              </a:spcAft>
              <a:buClr>
                <a:schemeClr val="dk1"/>
              </a:buClr>
              <a:buSzPts val="3000"/>
              <a:buNone/>
              <a:defRPr>
                <a:solidFill>
                  <a:schemeClr val="dk1"/>
                </a:solidFill>
              </a:defRPr>
            </a:lvl3pPr>
            <a:lvl4pPr lvl="3" rtl="0" algn="l">
              <a:lnSpc>
                <a:spcPct val="100000"/>
              </a:lnSpc>
              <a:spcBef>
                <a:spcPts val="0"/>
              </a:spcBef>
              <a:spcAft>
                <a:spcPts val="0"/>
              </a:spcAft>
              <a:buClr>
                <a:schemeClr val="dk1"/>
              </a:buClr>
              <a:buSzPts val="3000"/>
              <a:buNone/>
              <a:defRPr>
                <a:solidFill>
                  <a:schemeClr val="dk1"/>
                </a:solidFill>
              </a:defRPr>
            </a:lvl4pPr>
            <a:lvl5pPr lvl="4" rtl="0" algn="l">
              <a:lnSpc>
                <a:spcPct val="100000"/>
              </a:lnSpc>
              <a:spcBef>
                <a:spcPts val="0"/>
              </a:spcBef>
              <a:spcAft>
                <a:spcPts val="0"/>
              </a:spcAft>
              <a:buClr>
                <a:schemeClr val="dk1"/>
              </a:buClr>
              <a:buSzPts val="3000"/>
              <a:buNone/>
              <a:defRPr>
                <a:solidFill>
                  <a:schemeClr val="dk1"/>
                </a:solidFill>
              </a:defRPr>
            </a:lvl5pPr>
            <a:lvl6pPr lvl="5" rtl="0" algn="l">
              <a:lnSpc>
                <a:spcPct val="100000"/>
              </a:lnSpc>
              <a:spcBef>
                <a:spcPts val="0"/>
              </a:spcBef>
              <a:spcAft>
                <a:spcPts val="0"/>
              </a:spcAft>
              <a:buClr>
                <a:schemeClr val="dk1"/>
              </a:buClr>
              <a:buSzPts val="3000"/>
              <a:buNone/>
              <a:defRPr>
                <a:solidFill>
                  <a:schemeClr val="dk1"/>
                </a:solidFill>
              </a:defRPr>
            </a:lvl6pPr>
            <a:lvl7pPr lvl="6" rtl="0" algn="l">
              <a:lnSpc>
                <a:spcPct val="100000"/>
              </a:lnSpc>
              <a:spcBef>
                <a:spcPts val="0"/>
              </a:spcBef>
              <a:spcAft>
                <a:spcPts val="0"/>
              </a:spcAft>
              <a:buClr>
                <a:schemeClr val="dk1"/>
              </a:buClr>
              <a:buSzPts val="3000"/>
              <a:buNone/>
              <a:defRPr>
                <a:solidFill>
                  <a:schemeClr val="dk1"/>
                </a:solidFill>
              </a:defRPr>
            </a:lvl7pPr>
            <a:lvl8pPr lvl="7" rtl="0" algn="l">
              <a:lnSpc>
                <a:spcPct val="100000"/>
              </a:lnSpc>
              <a:spcBef>
                <a:spcPts val="0"/>
              </a:spcBef>
              <a:spcAft>
                <a:spcPts val="0"/>
              </a:spcAft>
              <a:buClr>
                <a:schemeClr val="dk1"/>
              </a:buClr>
              <a:buSzPts val="3000"/>
              <a:buNone/>
              <a:defRPr>
                <a:solidFill>
                  <a:schemeClr val="dk1"/>
                </a:solidFill>
              </a:defRPr>
            </a:lvl8pPr>
            <a:lvl9pPr lvl="8" rtl="0" algn="l">
              <a:lnSpc>
                <a:spcPct val="100000"/>
              </a:lnSpc>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9" name="Shape 2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5" Type="http://schemas.openxmlformats.org/officeDocument/2006/relationships/slideLayout" Target="../slideLayouts/slideLayout18.xml"/><Relationship Id="rId6" Type="http://schemas.openxmlformats.org/officeDocument/2006/relationships/slideLayout" Target="../slideLayouts/slideLayout19.xml"/><Relationship Id="rId29" Type="http://schemas.openxmlformats.org/officeDocument/2006/relationships/theme" Target="../theme/theme2.xml"/><Relationship Id="rId7" Type="http://schemas.openxmlformats.org/officeDocument/2006/relationships/slideLayout" Target="../slideLayouts/slideLayout20.xml"/><Relationship Id="rId8" Type="http://schemas.openxmlformats.org/officeDocument/2006/relationships/slideLayout" Target="../slideLayouts/slideLayout21.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hlink"/>
              </a:buClr>
              <a:buSzPts val="2700"/>
              <a:buFont typeface="Montserrat ExtraLight"/>
              <a:buNone/>
              <a:defRPr b="0" i="0" sz="2700" u="none" cap="none" strike="noStrike">
                <a:solidFill>
                  <a:schemeClr val="hlink"/>
                </a:solidFill>
                <a:latin typeface="Montserrat ExtraLight"/>
                <a:ea typeface="Montserrat ExtraLight"/>
                <a:cs typeface="Montserrat ExtraLight"/>
                <a:sym typeface="Montserrat ExtraLight"/>
              </a:defRPr>
            </a:lvl1pPr>
            <a:lvl2pPr lvl="1"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2pPr>
            <a:lvl3pPr lvl="2"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3pPr>
            <a:lvl4pPr lvl="3"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4pPr>
            <a:lvl5pPr lvl="4"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5pPr>
            <a:lvl6pPr lvl="5"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6pPr>
            <a:lvl7pPr lvl="6"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7pPr>
            <a:lvl8pPr lvl="7"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8pPr>
            <a:lvl9pPr lvl="8" marR="0" rtl="0" algn="l">
              <a:lnSpc>
                <a:spcPct val="100000"/>
              </a:lnSpc>
              <a:spcBef>
                <a:spcPts val="0"/>
              </a:spcBef>
              <a:spcAft>
                <a:spcPts val="0"/>
              </a:spcAft>
              <a:buClr>
                <a:schemeClr val="hlink"/>
              </a:buClr>
              <a:buSzPts val="3000"/>
              <a:buFont typeface="Alata"/>
              <a:buNone/>
              <a:defRPr b="0" i="0" sz="3000" u="none" cap="none" strike="noStrike">
                <a:solidFill>
                  <a:schemeClr val="hlink"/>
                </a:solidFill>
                <a:latin typeface="Alata"/>
                <a:ea typeface="Alata"/>
                <a:cs typeface="Alata"/>
                <a:sym typeface="Alata"/>
              </a:defRPr>
            </a:lvl9pPr>
          </a:lstStyle>
          <a:p/>
        </p:txBody>
      </p:sp>
      <p:sp>
        <p:nvSpPr>
          <p:cNvPr id="62" name="Google Shape;62;p15"/>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hlink"/>
              </a:buClr>
              <a:buSzPts val="1800"/>
              <a:buFont typeface="Abel"/>
              <a:buChar char="●"/>
              <a:defRPr b="0" i="0" sz="1800" u="none" cap="none" strike="noStrike">
                <a:solidFill>
                  <a:schemeClr val="hlink"/>
                </a:solidFill>
                <a:latin typeface="Abel"/>
                <a:ea typeface="Abel"/>
                <a:cs typeface="Abel"/>
                <a:sym typeface="Abel"/>
              </a:defRPr>
            </a:lvl1pPr>
            <a:lvl2pPr indent="-317500" lvl="1" marL="9144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2pPr>
            <a:lvl3pPr indent="-317500" lvl="2" marL="13716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3pPr>
            <a:lvl4pPr indent="-317500" lvl="3" marL="18288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4pPr>
            <a:lvl5pPr indent="-317500" lvl="4" marL="22860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5pPr>
            <a:lvl6pPr indent="-317500" lvl="5" marL="27432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6pPr>
            <a:lvl7pPr indent="-317500" lvl="6" marL="32004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7pPr>
            <a:lvl8pPr indent="-317500" lvl="7" marL="3657600" marR="0" rtl="0" algn="l">
              <a:lnSpc>
                <a:spcPct val="115000"/>
              </a:lnSpc>
              <a:spcBef>
                <a:spcPts val="1600"/>
              </a:spcBef>
              <a:spcAft>
                <a:spcPts val="0"/>
              </a:spcAft>
              <a:buClr>
                <a:schemeClr val="hlink"/>
              </a:buClr>
              <a:buSzPts val="1400"/>
              <a:buFont typeface="Abel"/>
              <a:buChar char="○"/>
              <a:defRPr b="0" i="0" sz="1400" u="none" cap="none" strike="noStrike">
                <a:solidFill>
                  <a:schemeClr val="hlink"/>
                </a:solidFill>
                <a:latin typeface="Abel"/>
                <a:ea typeface="Abel"/>
                <a:cs typeface="Abel"/>
                <a:sym typeface="Abel"/>
              </a:defRPr>
            </a:lvl8pPr>
            <a:lvl9pPr indent="-317500" lvl="8" marL="4114800" marR="0" rtl="0" algn="l">
              <a:lnSpc>
                <a:spcPct val="115000"/>
              </a:lnSpc>
              <a:spcBef>
                <a:spcPts val="1600"/>
              </a:spcBef>
              <a:spcAft>
                <a:spcPts val="1600"/>
              </a:spcAft>
              <a:buClr>
                <a:schemeClr val="hlink"/>
              </a:buClr>
              <a:buSzPts val="1400"/>
              <a:buFont typeface="Abel"/>
              <a:buChar char="■"/>
              <a:defRPr b="0" i="0" sz="1400" u="none" cap="none" strike="noStrike">
                <a:solidFill>
                  <a:schemeClr val="hlink"/>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xgboost.readthedocs.io/en/latest/tutorials/model.html#the-structure-scor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proceedings.mlr.press/v38/korlakaivinayak15.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xgboost.readthedocs.io/en/latest/tutorials/monotonic.html" TargetMode="External"/><Relationship Id="rId4" Type="http://schemas.openxmlformats.org/officeDocument/2006/relationships/image" Target="../media/image16.png"/><Relationship Id="rId5"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dmlc/xgboost/blob/master/demo/guide-python/custom_rmsle.p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xgboost.readthedocs.io/en/latest/tutorials/aws_yarn.html" TargetMode="External"/><Relationship Id="rId4" Type="http://schemas.openxmlformats.org/officeDocument/2006/relationships/hyperlink" Target="https://xgboost.readthedocs.io/en/latest/tutorials/kubernetes.html" TargetMode="External"/><Relationship Id="rId5" Type="http://schemas.openxmlformats.org/officeDocument/2006/relationships/hyperlink" Target="https://xgboost.readthedocs.io/en/latest/jvm/xgboost4j_spark_tutorial.html" TargetMode="External"/><Relationship Id="rId6" Type="http://schemas.openxmlformats.org/officeDocument/2006/relationships/hyperlink" Target="https://xgboost.readthedocs.io/en/latest/tutorials/dask.html" TargetMode="External"/><Relationship Id="rId7" Type="http://schemas.openxmlformats.org/officeDocument/2006/relationships/hyperlink" Target="https://xgboost.readthedocs.io/en/latest/tutorials/ray.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Microsoft/LightGB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github.com/catboos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stanfordmlgroup.github.io/projects/ngboost/" TargetMode="Externa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arxiv.org/abs/1603.02754" TargetMode="External"/><Relationship Id="rId4" Type="http://schemas.openxmlformats.org/officeDocument/2006/relationships/hyperlink" Target="http://proceedings.mlr.press/v38/korlakaivinayak15.pdf" TargetMode="External"/><Relationship Id="rId9" Type="http://schemas.openxmlformats.org/officeDocument/2006/relationships/hyperlink" Target="https://github.com/microsoft/LightGBM" TargetMode="External"/><Relationship Id="rId5" Type="http://schemas.openxmlformats.org/officeDocument/2006/relationships/hyperlink" Target="https://papers.nips.cc/paper/2017/file/6449f44a102fde848669bdd9eb6b76fa-Paper.pdf" TargetMode="External"/><Relationship Id="rId6" Type="http://schemas.openxmlformats.org/officeDocument/2006/relationships/hyperlink" Target="https://arxiv.org/abs/1706.09516" TargetMode="External"/><Relationship Id="rId7" Type="http://schemas.openxmlformats.org/officeDocument/2006/relationships/hyperlink" Target="https://arxiv.org/abs/1910.03225" TargetMode="External"/><Relationship Id="rId8" Type="http://schemas.openxmlformats.org/officeDocument/2006/relationships/hyperlink" Target="https://github.com/dmlc/xgboost" TargetMode="External"/><Relationship Id="rId11" Type="http://schemas.openxmlformats.org/officeDocument/2006/relationships/hyperlink" Target="https://stanfordmlgroup.github.io/projects/ngboost/" TargetMode="External"/><Relationship Id="rId10" Type="http://schemas.openxmlformats.org/officeDocument/2006/relationships/hyperlink" Target="https://github.com/catboos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xiv.org/abs/1603.02754" TargetMode="External"/><Relationship Id="rId4" Type="http://schemas.openxmlformats.org/officeDocument/2006/relationships/hyperlink" Target="https://github.com/dmlc/xgboost" TargetMode="External"/><Relationship Id="rId5" Type="http://schemas.openxmlformats.org/officeDocument/2006/relationships/hyperlink" Target="https://github.com/dmlc/xgboost/tree/master/demo#machine-learning-challenge-winning-solution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xgboost.readthedocs.io/en/latest/parameter.html#learning-task-paramet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4142478" y="487774"/>
            <a:ext cx="859033" cy="859026"/>
          </a:xfrm>
          <a:prstGeom prst="rect">
            <a:avLst/>
          </a:prstGeom>
          <a:noFill/>
          <a:ln>
            <a:noFill/>
          </a:ln>
        </p:spPr>
      </p:pic>
      <p:sp>
        <p:nvSpPr>
          <p:cNvPr id="235" name="Google Shape;235;p44"/>
          <p:cNvSpPr txBox="1"/>
          <p:nvPr/>
        </p:nvSpPr>
        <p:spPr>
          <a:xfrm>
            <a:off x="1484700" y="2248500"/>
            <a:ext cx="617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3000">
                <a:solidFill>
                  <a:schemeClr val="accent6"/>
                </a:solidFill>
                <a:latin typeface="Montserrat"/>
                <a:ea typeface="Montserrat"/>
                <a:cs typeface="Montserrat"/>
                <a:sym typeface="Montserrat"/>
              </a:rPr>
              <a:t>XGBoost</a:t>
            </a:r>
            <a:endParaRPr sz="3000">
              <a:solidFill>
                <a:schemeClr val="accent6"/>
              </a:solidFill>
              <a:latin typeface="Montserrat"/>
              <a:ea typeface="Montserrat"/>
              <a:cs typeface="Montserrat"/>
              <a:sym typeface="Montserrat"/>
            </a:endParaRPr>
          </a:p>
        </p:txBody>
      </p:sp>
      <p:sp>
        <p:nvSpPr>
          <p:cNvPr id="236" name="Google Shape;236;p44"/>
          <p:cNvSpPr txBox="1"/>
          <p:nvPr/>
        </p:nvSpPr>
        <p:spPr>
          <a:xfrm>
            <a:off x="2515800" y="1784100"/>
            <a:ext cx="411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Roboto Mono"/>
                <a:ea typeface="Roboto Mono"/>
                <a:cs typeface="Roboto Mono"/>
                <a:sym typeface="Roboto Mono"/>
              </a:rPr>
              <a:t>Clase n°7</a:t>
            </a:r>
            <a:endParaRPr>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Función objetivo</a:t>
            </a:r>
            <a:endParaRPr>
              <a:solidFill>
                <a:srgbClr val="CEA6FF"/>
              </a:solidFill>
            </a:endParaRPr>
          </a:p>
        </p:txBody>
      </p:sp>
      <p:sp>
        <p:nvSpPr>
          <p:cNvPr id="309" name="Google Shape;309;p53"/>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1600"/>
              </a:spcAft>
              <a:buNone/>
            </a:pPr>
            <a:r>
              <a:rPr lang="es" sz="1600">
                <a:solidFill>
                  <a:srgbClr val="000000"/>
                </a:solidFill>
                <a:highlight>
                  <a:srgbClr val="FFFFFF"/>
                </a:highlight>
                <a:latin typeface="Roboto Mono"/>
                <a:ea typeface="Roboto Mono"/>
                <a:cs typeface="Roboto Mono"/>
                <a:sym typeface="Roboto Mono"/>
              </a:rPr>
              <a:t>La función objetivo a optimizar es, en términos generales:</a:t>
            </a:r>
            <a:endParaRPr sz="1600">
              <a:solidFill>
                <a:srgbClr val="000000"/>
              </a:solidFill>
              <a:highlight>
                <a:srgbClr val="FFFFFF"/>
              </a:highlight>
              <a:latin typeface="Roboto Mono"/>
              <a:ea typeface="Roboto Mono"/>
              <a:cs typeface="Roboto Mono"/>
              <a:sym typeface="Roboto Mono"/>
            </a:endParaRPr>
          </a:p>
        </p:txBody>
      </p:sp>
      <p:sp>
        <p:nvSpPr>
          <p:cNvPr id="310" name="Google Shape;310;p53"/>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3"/>
          <p:cNvSpPr/>
          <p:nvPr/>
        </p:nvSpPr>
        <p:spPr>
          <a:xfrm>
            <a:off x="477012" y="1689702"/>
            <a:ext cx="7572300" cy="637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2" name="Google Shape;312;p53"/>
          <p:cNvSpPr txBox="1"/>
          <p:nvPr>
            <p:ph idx="1" type="body"/>
          </p:nvPr>
        </p:nvSpPr>
        <p:spPr>
          <a:xfrm>
            <a:off x="1680100" y="3183950"/>
            <a:ext cx="2006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1600"/>
              </a:spcAft>
              <a:buNone/>
            </a:pPr>
            <a:r>
              <a:rPr lang="es" sz="1600">
                <a:solidFill>
                  <a:srgbClr val="000000"/>
                </a:solidFill>
                <a:highlight>
                  <a:srgbClr val="FFFFFF"/>
                </a:highlight>
                <a:latin typeface="Roboto Mono"/>
                <a:ea typeface="Roboto Mono"/>
                <a:cs typeface="Roboto Mono"/>
                <a:sym typeface="Roboto Mono"/>
              </a:rPr>
              <a:t>Loss o función de pérdida</a:t>
            </a:r>
            <a:endParaRPr sz="1600">
              <a:solidFill>
                <a:srgbClr val="000000"/>
              </a:solidFill>
              <a:highlight>
                <a:srgbClr val="FFFFFF"/>
              </a:highlight>
              <a:latin typeface="Roboto Mono"/>
              <a:ea typeface="Roboto Mono"/>
              <a:cs typeface="Roboto Mono"/>
              <a:sym typeface="Roboto Mono"/>
            </a:endParaRPr>
          </a:p>
        </p:txBody>
      </p:sp>
      <p:sp>
        <p:nvSpPr>
          <p:cNvPr id="313" name="Google Shape;313;p53"/>
          <p:cNvSpPr txBox="1"/>
          <p:nvPr>
            <p:ph idx="1" type="body"/>
          </p:nvPr>
        </p:nvSpPr>
        <p:spPr>
          <a:xfrm>
            <a:off x="5460475" y="2828325"/>
            <a:ext cx="2006100" cy="73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1600"/>
              </a:spcAft>
              <a:buNone/>
            </a:pPr>
            <a:r>
              <a:rPr lang="es" sz="1600">
                <a:solidFill>
                  <a:srgbClr val="000000"/>
                </a:solidFill>
                <a:highlight>
                  <a:srgbClr val="FFFFFF"/>
                </a:highlight>
                <a:latin typeface="Roboto Mono"/>
                <a:ea typeface="Roboto Mono"/>
                <a:cs typeface="Roboto Mono"/>
                <a:sym typeface="Roboto Mono"/>
              </a:rPr>
              <a:t>Término de regularización</a:t>
            </a:r>
            <a:endParaRPr sz="1600">
              <a:solidFill>
                <a:srgbClr val="000000"/>
              </a:solidFill>
              <a:highlight>
                <a:srgbClr val="FFFFFF"/>
              </a:highlight>
              <a:latin typeface="Roboto Mono"/>
              <a:ea typeface="Roboto Mono"/>
              <a:cs typeface="Roboto Mono"/>
              <a:sym typeface="Roboto Mono"/>
            </a:endParaRPr>
          </a:p>
        </p:txBody>
      </p:sp>
      <p:cxnSp>
        <p:nvCxnSpPr>
          <p:cNvPr id="314" name="Google Shape;314;p53"/>
          <p:cNvCxnSpPr>
            <a:stCxn id="312" idx="0"/>
          </p:cNvCxnSpPr>
          <p:nvPr/>
        </p:nvCxnSpPr>
        <p:spPr>
          <a:xfrm rot="-5400000">
            <a:off x="2653300" y="2294900"/>
            <a:ext cx="918900" cy="8592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315" name="Google Shape;315;p53"/>
          <p:cNvCxnSpPr>
            <a:stCxn id="313" idx="0"/>
          </p:cNvCxnSpPr>
          <p:nvPr/>
        </p:nvCxnSpPr>
        <p:spPr>
          <a:xfrm rot="-5400000">
            <a:off x="6429025" y="2373825"/>
            <a:ext cx="489000" cy="420000"/>
          </a:xfrm>
          <a:prstGeom prst="curvedConnector3">
            <a:avLst>
              <a:gd fmla="val 50000" name="adj1"/>
            </a:avLst>
          </a:prstGeom>
          <a:noFill/>
          <a:ln cap="flat" cmpd="sng" w="28575">
            <a:solidFill>
              <a:schemeClr val="dk2"/>
            </a:solidFill>
            <a:prstDash val="dash"/>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Entrenamiento aditivo</a:t>
            </a:r>
            <a:endParaRPr>
              <a:solidFill>
                <a:srgbClr val="CEA6FF"/>
              </a:solidFill>
            </a:endParaRPr>
          </a:p>
        </p:txBody>
      </p:sp>
      <p:sp>
        <p:nvSpPr>
          <p:cNvPr id="321" name="Google Shape;321;p54"/>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Encontrar los K árboles simultáneamente es extremadamente complejo de tratar, por este motivo el modelo se entrena de manera aditiva, es decir, un árbol por vez.</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322" name="Google Shape;322;p54"/>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3" name="Google Shape;323;p54"/>
          <p:cNvPicPr preferRelativeResize="0"/>
          <p:nvPr/>
        </p:nvPicPr>
        <p:blipFill>
          <a:blip r:embed="rId3">
            <a:alphaModFix/>
          </a:blip>
          <a:stretch>
            <a:fillRect/>
          </a:stretch>
        </p:blipFill>
        <p:spPr>
          <a:xfrm>
            <a:off x="1289275" y="2061575"/>
            <a:ext cx="5147226" cy="2989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Entrenamiento aditivo</a:t>
            </a:r>
            <a:endParaRPr>
              <a:solidFill>
                <a:srgbClr val="CEA6FF"/>
              </a:solidFill>
            </a:endParaRPr>
          </a:p>
        </p:txBody>
      </p:sp>
      <p:sp>
        <p:nvSpPr>
          <p:cNvPr id="329" name="Google Shape;329;p55"/>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Entonces, ¿cómo encontrar el árbol en cada iteración? Supongamos que usamos como pérdida el ECM. En ese caso, si reemplazamos nuestro objetivo en la iteración t se vuelve:</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330" name="Google Shape;330;p55"/>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1" name="Google Shape;331;p55"/>
          <p:cNvPicPr preferRelativeResize="0"/>
          <p:nvPr/>
        </p:nvPicPr>
        <p:blipFill>
          <a:blip r:embed="rId3">
            <a:alphaModFix/>
          </a:blip>
          <a:stretch>
            <a:fillRect/>
          </a:stretch>
        </p:blipFill>
        <p:spPr>
          <a:xfrm>
            <a:off x="832950" y="2171025"/>
            <a:ext cx="6929725" cy="94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Función objetivo personalizada</a:t>
            </a:r>
            <a:endParaRPr>
              <a:solidFill>
                <a:srgbClr val="CEA6FF"/>
              </a:solidFill>
            </a:endParaRPr>
          </a:p>
        </p:txBody>
      </p:sp>
      <p:sp>
        <p:nvSpPr>
          <p:cNvPr id="337" name="Google Shape;337;p56"/>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Cuando empleamos el ECM podemos manipularlo de manera sencilla, para funciones más complejas se aproxima tomando la expansión de Taylor hasta el segundo orden. </a:t>
            </a:r>
            <a:br>
              <a:rPr lang="es" sz="1600">
                <a:solidFill>
                  <a:srgbClr val="000000"/>
                </a:solidFill>
                <a:highlight>
                  <a:srgbClr val="FFFFFF"/>
                </a:highlight>
                <a:latin typeface="Roboto Mono"/>
                <a:ea typeface="Roboto Mono"/>
                <a:cs typeface="Roboto Mono"/>
                <a:sym typeface="Roboto Mono"/>
              </a:rPr>
            </a:br>
            <a:br>
              <a:rPr lang="es" sz="1600">
                <a:solidFill>
                  <a:srgbClr val="000000"/>
                </a:solidFill>
                <a:highlight>
                  <a:srgbClr val="FFFFFF"/>
                </a:highlight>
                <a:latin typeface="Roboto Mono"/>
                <a:ea typeface="Roboto Mono"/>
                <a:cs typeface="Roboto Mono"/>
                <a:sym typeface="Roboto Mono"/>
              </a:rPr>
            </a:br>
            <a:r>
              <a:rPr lang="es" sz="1600">
                <a:solidFill>
                  <a:schemeClr val="dk1"/>
                </a:solidFill>
                <a:highlight>
                  <a:schemeClr val="lt1"/>
                </a:highlight>
                <a:latin typeface="Roboto Mono"/>
                <a:ea typeface="Roboto Mono"/>
                <a:cs typeface="Roboto Mono"/>
                <a:sym typeface="Roboto Mono"/>
              </a:rPr>
              <a:t>De esta manera, en XGBoost podemos usar una gran variedad de funciones objetivo e, incluso, funciones objetivo personalizadas.</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00000"/>
              </a:lnSpc>
              <a:spcBef>
                <a:spcPts val="1600"/>
              </a:spcBef>
              <a:spcAft>
                <a:spcPts val="0"/>
              </a:spcAft>
              <a:buNone/>
            </a:pPr>
            <a:br>
              <a:rPr lang="es" sz="1600">
                <a:solidFill>
                  <a:srgbClr val="000000"/>
                </a:solidFill>
                <a:highlight>
                  <a:srgbClr val="FFFFFF"/>
                </a:highlight>
                <a:latin typeface="Roboto Mono"/>
                <a:ea typeface="Roboto Mono"/>
                <a:cs typeface="Roboto Mono"/>
                <a:sym typeface="Roboto Mono"/>
              </a:rPr>
            </a:br>
            <a:br>
              <a:rPr lang="es" sz="1600">
                <a:solidFill>
                  <a:srgbClr val="000000"/>
                </a:solidFill>
                <a:highlight>
                  <a:srgbClr val="FFFFFF"/>
                </a:highlight>
                <a:latin typeface="Roboto Mono"/>
                <a:ea typeface="Roboto Mono"/>
                <a:cs typeface="Roboto Mono"/>
                <a:sym typeface="Roboto Mono"/>
              </a:rPr>
            </a:b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338" name="Google Shape;338;p56"/>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9" name="Google Shape;339;p56"/>
          <p:cNvGrpSpPr/>
          <p:nvPr/>
        </p:nvGrpSpPr>
        <p:grpSpPr>
          <a:xfrm>
            <a:off x="467762" y="3139400"/>
            <a:ext cx="7572300" cy="1283335"/>
            <a:chOff x="477012" y="1428750"/>
            <a:chExt cx="7572300" cy="1283335"/>
          </a:xfrm>
        </p:grpSpPr>
        <p:sp>
          <p:nvSpPr>
            <p:cNvPr id="340" name="Google Shape;340;p56"/>
            <p:cNvSpPr/>
            <p:nvPr/>
          </p:nvSpPr>
          <p:spPr>
            <a:xfrm>
              <a:off x="477012" y="1689702"/>
              <a:ext cx="7572300" cy="637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1" name="Google Shape;341;p56"/>
            <p:cNvSpPr/>
            <p:nvPr/>
          </p:nvSpPr>
          <p:spPr>
            <a:xfrm>
              <a:off x="1838706" y="1428750"/>
              <a:ext cx="3098800" cy="1283335"/>
            </a:xfrm>
            <a:custGeom>
              <a:rect b="b" l="l" r="r" t="t"/>
              <a:pathLst>
                <a:path extrusionOk="0" h="1283335" w="3098800">
                  <a:moveTo>
                    <a:pt x="0" y="213867"/>
                  </a:moveTo>
                  <a:lnTo>
                    <a:pt x="5648" y="164831"/>
                  </a:lnTo>
                  <a:lnTo>
                    <a:pt x="21738" y="119816"/>
                  </a:lnTo>
                  <a:lnTo>
                    <a:pt x="46986" y="80107"/>
                  </a:lnTo>
                  <a:lnTo>
                    <a:pt x="80107" y="46986"/>
                  </a:lnTo>
                  <a:lnTo>
                    <a:pt x="119816" y="21738"/>
                  </a:lnTo>
                  <a:lnTo>
                    <a:pt x="164831" y="5648"/>
                  </a:lnTo>
                  <a:lnTo>
                    <a:pt x="213868" y="0"/>
                  </a:lnTo>
                  <a:lnTo>
                    <a:pt x="2884423" y="0"/>
                  </a:lnTo>
                  <a:lnTo>
                    <a:pt x="2933460" y="5648"/>
                  </a:lnTo>
                  <a:lnTo>
                    <a:pt x="2978475" y="21738"/>
                  </a:lnTo>
                  <a:lnTo>
                    <a:pt x="3018184" y="46986"/>
                  </a:lnTo>
                  <a:lnTo>
                    <a:pt x="3051305" y="80107"/>
                  </a:lnTo>
                  <a:lnTo>
                    <a:pt x="3076553" y="119816"/>
                  </a:lnTo>
                  <a:lnTo>
                    <a:pt x="3092643" y="164831"/>
                  </a:lnTo>
                  <a:lnTo>
                    <a:pt x="3098292" y="213867"/>
                  </a:lnTo>
                  <a:lnTo>
                    <a:pt x="3098292" y="1069339"/>
                  </a:lnTo>
                  <a:lnTo>
                    <a:pt x="3092643" y="1118376"/>
                  </a:lnTo>
                  <a:lnTo>
                    <a:pt x="3076553" y="1163391"/>
                  </a:lnTo>
                  <a:lnTo>
                    <a:pt x="3051305" y="1203100"/>
                  </a:lnTo>
                  <a:lnTo>
                    <a:pt x="3018184" y="1236221"/>
                  </a:lnTo>
                  <a:lnTo>
                    <a:pt x="2978475" y="1261469"/>
                  </a:lnTo>
                  <a:lnTo>
                    <a:pt x="2933460" y="1277559"/>
                  </a:lnTo>
                  <a:lnTo>
                    <a:pt x="2884423" y="1283208"/>
                  </a:lnTo>
                  <a:lnTo>
                    <a:pt x="213868" y="1283208"/>
                  </a:lnTo>
                  <a:lnTo>
                    <a:pt x="164831" y="1277559"/>
                  </a:lnTo>
                  <a:lnTo>
                    <a:pt x="119816" y="1261469"/>
                  </a:lnTo>
                  <a:lnTo>
                    <a:pt x="80107" y="1236221"/>
                  </a:lnTo>
                  <a:lnTo>
                    <a:pt x="46986" y="1203100"/>
                  </a:lnTo>
                  <a:lnTo>
                    <a:pt x="21738" y="1163391"/>
                  </a:lnTo>
                  <a:lnTo>
                    <a:pt x="5648" y="1118376"/>
                  </a:lnTo>
                  <a:lnTo>
                    <a:pt x="0" y="1069339"/>
                  </a:lnTo>
                  <a:lnTo>
                    <a:pt x="0" y="213867"/>
                  </a:lnTo>
                  <a:close/>
                </a:path>
              </a:pathLst>
            </a:custGeom>
            <a:noFill/>
            <a:ln cap="flat" cmpd="sng" w="289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Función objetivo personalizada</a:t>
            </a:r>
            <a:endParaRPr>
              <a:solidFill>
                <a:srgbClr val="CEA6FF"/>
              </a:solidFill>
            </a:endParaRPr>
          </a:p>
        </p:txBody>
      </p:sp>
      <p:sp>
        <p:nvSpPr>
          <p:cNvPr id="347" name="Google Shape;347;p57"/>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8" name="Google Shape;348;p57"/>
          <p:cNvPicPr preferRelativeResize="0"/>
          <p:nvPr/>
        </p:nvPicPr>
        <p:blipFill>
          <a:blip r:embed="rId3">
            <a:alphaModFix/>
          </a:blip>
          <a:stretch>
            <a:fillRect/>
          </a:stretch>
        </p:blipFill>
        <p:spPr>
          <a:xfrm>
            <a:off x="953275" y="2243121"/>
            <a:ext cx="5226800" cy="957625"/>
          </a:xfrm>
          <a:prstGeom prst="rect">
            <a:avLst/>
          </a:prstGeom>
          <a:noFill/>
          <a:ln>
            <a:noFill/>
          </a:ln>
        </p:spPr>
      </p:pic>
      <p:pic>
        <p:nvPicPr>
          <p:cNvPr id="349" name="Google Shape;349;p57"/>
          <p:cNvPicPr preferRelativeResize="0"/>
          <p:nvPr/>
        </p:nvPicPr>
        <p:blipFill>
          <a:blip r:embed="rId4">
            <a:alphaModFix/>
          </a:blip>
          <a:stretch>
            <a:fillRect/>
          </a:stretch>
        </p:blipFill>
        <p:spPr>
          <a:xfrm>
            <a:off x="2162838" y="3330306"/>
            <a:ext cx="3468561" cy="1498150"/>
          </a:xfrm>
          <a:prstGeom prst="rect">
            <a:avLst/>
          </a:prstGeom>
          <a:noFill/>
          <a:ln>
            <a:noFill/>
          </a:ln>
        </p:spPr>
      </p:pic>
      <p:sp>
        <p:nvSpPr>
          <p:cNvPr id="350" name="Google Shape;350;p57"/>
          <p:cNvSpPr txBox="1"/>
          <p:nvPr/>
        </p:nvSpPr>
        <p:spPr>
          <a:xfrm>
            <a:off x="497450" y="1089775"/>
            <a:ext cx="7394700" cy="3016800"/>
          </a:xfrm>
          <a:prstGeom prst="rect">
            <a:avLst/>
          </a:prstGeom>
          <a:noFill/>
          <a:ln>
            <a:noFill/>
          </a:ln>
        </p:spPr>
        <p:txBody>
          <a:bodyPr anchorCtr="0" anchor="t" bIns="91425" lIns="91425" spcFirstLastPara="1" rIns="91425" wrap="square" tIns="91425">
            <a:spAutoFit/>
          </a:bodyPr>
          <a:lstStyle/>
          <a:p>
            <a:pPr indent="0" lvl="0" marL="0" rtl="0" algn="l">
              <a:spcBef>
                <a:spcPts val="1600"/>
              </a:spcBef>
              <a:spcAft>
                <a:spcPts val="0"/>
              </a:spcAft>
              <a:buNone/>
            </a:pPr>
            <a:r>
              <a:rPr lang="es" sz="1600">
                <a:solidFill>
                  <a:schemeClr val="dk1"/>
                </a:solidFill>
                <a:highlight>
                  <a:schemeClr val="lt1"/>
                </a:highlight>
                <a:latin typeface="Roboto Mono"/>
                <a:ea typeface="Roboto Mono"/>
                <a:cs typeface="Roboto Mono"/>
                <a:sym typeface="Roboto Mono"/>
              </a:rPr>
              <a:t>Luega de hacer la expansión se llega a la siguiente forma general:</a:t>
            </a:r>
            <a:br>
              <a:rPr lang="es" sz="1600">
                <a:solidFill>
                  <a:schemeClr val="dk1"/>
                </a:solidFill>
                <a:highlight>
                  <a:schemeClr val="lt1"/>
                </a:highlight>
                <a:latin typeface="Roboto Mono"/>
                <a:ea typeface="Roboto Mono"/>
                <a:cs typeface="Roboto Mono"/>
                <a:sym typeface="Roboto Mono"/>
              </a:rPr>
            </a:br>
            <a:br>
              <a:rPr lang="es" sz="1600">
                <a:solidFill>
                  <a:schemeClr val="dk1"/>
                </a:solidFill>
                <a:highlight>
                  <a:schemeClr val="lt1"/>
                </a:highlight>
                <a:latin typeface="Roboto Mono"/>
                <a:ea typeface="Roboto Mono"/>
                <a:cs typeface="Roboto Mono"/>
                <a:sym typeface="Roboto Mono"/>
              </a:rPr>
            </a:br>
            <a:br>
              <a:rPr lang="es" sz="1600">
                <a:solidFill>
                  <a:schemeClr val="dk1"/>
                </a:solidFill>
                <a:highlight>
                  <a:schemeClr val="lt1"/>
                </a:highlight>
                <a:latin typeface="Roboto Mono"/>
                <a:ea typeface="Roboto Mono"/>
                <a:cs typeface="Roboto Mono"/>
                <a:sym typeface="Roboto Mono"/>
              </a:rPr>
            </a:br>
            <a:br>
              <a:rPr lang="es" sz="1600">
                <a:solidFill>
                  <a:schemeClr val="dk1"/>
                </a:solidFill>
                <a:highlight>
                  <a:schemeClr val="lt1"/>
                </a:highlight>
                <a:latin typeface="Roboto Mono"/>
                <a:ea typeface="Roboto Mono"/>
                <a:cs typeface="Roboto Mono"/>
                <a:sym typeface="Roboto Mono"/>
              </a:rPr>
            </a:br>
            <a:endParaRPr sz="1600">
              <a:solidFill>
                <a:schemeClr val="dk1"/>
              </a:solidFill>
              <a:highlight>
                <a:schemeClr val="lt1"/>
              </a:highlight>
              <a:latin typeface="Roboto Mono"/>
              <a:ea typeface="Roboto Mono"/>
              <a:cs typeface="Roboto Mono"/>
              <a:sym typeface="Roboto Mono"/>
            </a:endParaRPr>
          </a:p>
          <a:p>
            <a:pPr indent="0" lvl="0" marL="0" rtl="0" algn="l">
              <a:spcBef>
                <a:spcPts val="1600"/>
              </a:spcBef>
              <a:spcAft>
                <a:spcPts val="0"/>
              </a:spcAft>
              <a:buNone/>
            </a:pPr>
            <a:r>
              <a:t/>
            </a:r>
            <a:endParaRPr sz="1600">
              <a:solidFill>
                <a:schemeClr val="dk1"/>
              </a:solidFill>
              <a:highlight>
                <a:schemeClr val="lt1"/>
              </a:highlight>
              <a:latin typeface="Roboto Mono"/>
              <a:ea typeface="Roboto Mono"/>
              <a:cs typeface="Roboto Mono"/>
              <a:sym typeface="Roboto Mono"/>
            </a:endParaRPr>
          </a:p>
          <a:p>
            <a:pPr indent="0" lvl="0" marL="0" rtl="0" algn="l">
              <a:spcBef>
                <a:spcPts val="1600"/>
              </a:spcBef>
              <a:spcAft>
                <a:spcPts val="0"/>
              </a:spcAft>
              <a:buNone/>
            </a:pPr>
            <a:r>
              <a:t/>
            </a:r>
            <a:endParaRPr sz="1600">
              <a:solidFill>
                <a:schemeClr val="dk1"/>
              </a:solidFill>
              <a:highlight>
                <a:schemeClr val="lt1"/>
              </a:highlight>
              <a:latin typeface="Roboto Mono"/>
              <a:ea typeface="Roboto Mono"/>
              <a:cs typeface="Roboto Mono"/>
              <a:sym typeface="Roboto Mono"/>
            </a:endParaRPr>
          </a:p>
          <a:p>
            <a:pPr indent="0" lvl="0" marL="0" rtl="0" algn="l">
              <a:spcBef>
                <a:spcPts val="1600"/>
              </a:spcBef>
              <a:spcAft>
                <a:spcPts val="1600"/>
              </a:spcAft>
              <a:buNone/>
            </a:pPr>
            <a:r>
              <a:rPr lang="es" sz="1600">
                <a:solidFill>
                  <a:schemeClr val="dk1"/>
                </a:solidFill>
                <a:highlight>
                  <a:schemeClr val="lt1"/>
                </a:highlight>
                <a:latin typeface="Roboto Mono"/>
                <a:ea typeface="Roboto Mono"/>
                <a:cs typeface="Roboto Mono"/>
                <a:sym typeface="Roboto Mono"/>
              </a:rPr>
              <a:t>Donde: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Término de regularización</a:t>
            </a:r>
            <a:endParaRPr>
              <a:solidFill>
                <a:srgbClr val="CEA6FF"/>
              </a:solidFill>
            </a:endParaRPr>
          </a:p>
        </p:txBody>
      </p:sp>
      <p:sp>
        <p:nvSpPr>
          <p:cNvPr id="356" name="Google Shape;356;p58"/>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Sea w un vector que asigna un score a cada hoja del árbol y sea q una función que asigna una hoja del árbol a una observación, podemos definir un árbol como:</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Dicho esto volvamos a nuestra función objetivo original.</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357" name="Google Shape;357;p58"/>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8"/>
          <p:cNvSpPr/>
          <p:nvPr/>
        </p:nvSpPr>
        <p:spPr>
          <a:xfrm>
            <a:off x="1915933" y="2406268"/>
            <a:ext cx="5181600" cy="614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Término de regularización</a:t>
            </a:r>
            <a:endParaRPr>
              <a:solidFill>
                <a:srgbClr val="CEA6FF"/>
              </a:solidFill>
            </a:endParaRPr>
          </a:p>
        </p:txBody>
      </p:sp>
      <p:sp>
        <p:nvSpPr>
          <p:cNvPr id="364" name="Google Shape;364;p59"/>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9"/>
          <p:cNvSpPr/>
          <p:nvPr/>
        </p:nvSpPr>
        <p:spPr>
          <a:xfrm>
            <a:off x="402962" y="2208002"/>
            <a:ext cx="7572300" cy="637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66" name="Google Shape;366;p59"/>
          <p:cNvGrpSpPr/>
          <p:nvPr/>
        </p:nvGrpSpPr>
        <p:grpSpPr>
          <a:xfrm>
            <a:off x="456683" y="3088526"/>
            <a:ext cx="7611618" cy="1283335"/>
            <a:chOff x="530733" y="2570226"/>
            <a:chExt cx="7611618" cy="1283335"/>
          </a:xfrm>
        </p:grpSpPr>
        <p:sp>
          <p:nvSpPr>
            <p:cNvPr id="367" name="Google Shape;367;p59"/>
            <p:cNvSpPr/>
            <p:nvPr/>
          </p:nvSpPr>
          <p:spPr>
            <a:xfrm>
              <a:off x="530733" y="2768324"/>
              <a:ext cx="7524600" cy="90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8" name="Google Shape;368;p59"/>
            <p:cNvSpPr/>
            <p:nvPr/>
          </p:nvSpPr>
          <p:spPr>
            <a:xfrm>
              <a:off x="3835146" y="2570226"/>
              <a:ext cx="4307205" cy="1283335"/>
            </a:xfrm>
            <a:custGeom>
              <a:rect b="b" l="l" r="r" t="t"/>
              <a:pathLst>
                <a:path extrusionOk="0" h="1283335" w="4307205">
                  <a:moveTo>
                    <a:pt x="1905000" y="213868"/>
                  </a:moveTo>
                  <a:lnTo>
                    <a:pt x="1910648" y="164831"/>
                  </a:lnTo>
                  <a:lnTo>
                    <a:pt x="1926738" y="119816"/>
                  </a:lnTo>
                  <a:lnTo>
                    <a:pt x="1951986" y="80107"/>
                  </a:lnTo>
                  <a:lnTo>
                    <a:pt x="1985107" y="46986"/>
                  </a:lnTo>
                  <a:lnTo>
                    <a:pt x="2024816" y="21738"/>
                  </a:lnTo>
                  <a:lnTo>
                    <a:pt x="2069831" y="5648"/>
                  </a:lnTo>
                  <a:lnTo>
                    <a:pt x="2118867" y="0"/>
                  </a:lnTo>
                  <a:lnTo>
                    <a:pt x="4092955" y="0"/>
                  </a:lnTo>
                  <a:lnTo>
                    <a:pt x="4141992" y="5648"/>
                  </a:lnTo>
                  <a:lnTo>
                    <a:pt x="4187007" y="21738"/>
                  </a:lnTo>
                  <a:lnTo>
                    <a:pt x="4226716" y="46986"/>
                  </a:lnTo>
                  <a:lnTo>
                    <a:pt x="4259837" y="80107"/>
                  </a:lnTo>
                  <a:lnTo>
                    <a:pt x="4285085" y="119816"/>
                  </a:lnTo>
                  <a:lnTo>
                    <a:pt x="4301175" y="164831"/>
                  </a:lnTo>
                  <a:lnTo>
                    <a:pt x="4306824" y="213868"/>
                  </a:lnTo>
                  <a:lnTo>
                    <a:pt x="4306824" y="1069340"/>
                  </a:lnTo>
                  <a:lnTo>
                    <a:pt x="4301175" y="1118376"/>
                  </a:lnTo>
                  <a:lnTo>
                    <a:pt x="4285085" y="1163391"/>
                  </a:lnTo>
                  <a:lnTo>
                    <a:pt x="4259837" y="1203100"/>
                  </a:lnTo>
                  <a:lnTo>
                    <a:pt x="4226716" y="1236221"/>
                  </a:lnTo>
                  <a:lnTo>
                    <a:pt x="4187007" y="1261469"/>
                  </a:lnTo>
                  <a:lnTo>
                    <a:pt x="4141992" y="1277559"/>
                  </a:lnTo>
                  <a:lnTo>
                    <a:pt x="4092955" y="1283208"/>
                  </a:lnTo>
                  <a:lnTo>
                    <a:pt x="2118867" y="1283208"/>
                  </a:lnTo>
                  <a:lnTo>
                    <a:pt x="2069831" y="1277559"/>
                  </a:lnTo>
                  <a:lnTo>
                    <a:pt x="2024816" y="1261469"/>
                  </a:lnTo>
                  <a:lnTo>
                    <a:pt x="1985107" y="1236221"/>
                  </a:lnTo>
                  <a:lnTo>
                    <a:pt x="1951986" y="1203100"/>
                  </a:lnTo>
                  <a:lnTo>
                    <a:pt x="1926738" y="1163391"/>
                  </a:lnTo>
                  <a:lnTo>
                    <a:pt x="1910648" y="1118376"/>
                  </a:lnTo>
                  <a:lnTo>
                    <a:pt x="1905000" y="1069340"/>
                  </a:lnTo>
                  <a:lnTo>
                    <a:pt x="1905000" y="213868"/>
                  </a:lnTo>
                  <a:close/>
                </a:path>
                <a:path extrusionOk="0" h="1283335" w="4307205">
                  <a:moveTo>
                    <a:pt x="0" y="319531"/>
                  </a:moveTo>
                  <a:lnTo>
                    <a:pt x="5754" y="276735"/>
                  </a:lnTo>
                  <a:lnTo>
                    <a:pt x="21994" y="238270"/>
                  </a:lnTo>
                  <a:lnTo>
                    <a:pt x="47180" y="205676"/>
                  </a:lnTo>
                  <a:lnTo>
                    <a:pt x="79774" y="180490"/>
                  </a:lnTo>
                  <a:lnTo>
                    <a:pt x="118239" y="164250"/>
                  </a:lnTo>
                  <a:lnTo>
                    <a:pt x="161036" y="158496"/>
                  </a:lnTo>
                  <a:lnTo>
                    <a:pt x="1100836" y="158496"/>
                  </a:lnTo>
                  <a:lnTo>
                    <a:pt x="1143632" y="164250"/>
                  </a:lnTo>
                  <a:lnTo>
                    <a:pt x="1182097" y="180490"/>
                  </a:lnTo>
                  <a:lnTo>
                    <a:pt x="1214691" y="205676"/>
                  </a:lnTo>
                  <a:lnTo>
                    <a:pt x="1239877" y="238270"/>
                  </a:lnTo>
                  <a:lnTo>
                    <a:pt x="1256117" y="276735"/>
                  </a:lnTo>
                  <a:lnTo>
                    <a:pt x="1261871" y="319531"/>
                  </a:lnTo>
                  <a:lnTo>
                    <a:pt x="1261871" y="963676"/>
                  </a:lnTo>
                  <a:lnTo>
                    <a:pt x="1256117" y="1006472"/>
                  </a:lnTo>
                  <a:lnTo>
                    <a:pt x="1239877" y="1044937"/>
                  </a:lnTo>
                  <a:lnTo>
                    <a:pt x="1214691" y="1077531"/>
                  </a:lnTo>
                  <a:lnTo>
                    <a:pt x="1182097" y="1102717"/>
                  </a:lnTo>
                  <a:lnTo>
                    <a:pt x="1143632" y="1118957"/>
                  </a:lnTo>
                  <a:lnTo>
                    <a:pt x="1100836" y="1124712"/>
                  </a:lnTo>
                  <a:lnTo>
                    <a:pt x="161036" y="1124712"/>
                  </a:lnTo>
                  <a:lnTo>
                    <a:pt x="118239" y="1118957"/>
                  </a:lnTo>
                  <a:lnTo>
                    <a:pt x="79774" y="1102717"/>
                  </a:lnTo>
                  <a:lnTo>
                    <a:pt x="47180" y="1077531"/>
                  </a:lnTo>
                  <a:lnTo>
                    <a:pt x="21994" y="1044937"/>
                  </a:lnTo>
                  <a:lnTo>
                    <a:pt x="5754" y="1006472"/>
                  </a:lnTo>
                  <a:lnTo>
                    <a:pt x="0" y="963676"/>
                  </a:lnTo>
                  <a:lnTo>
                    <a:pt x="0" y="319531"/>
                  </a:lnTo>
                  <a:close/>
                </a:path>
              </a:pathLst>
            </a:custGeom>
            <a:noFill/>
            <a:ln cap="flat" cmpd="sng" w="289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69" name="Google Shape;369;p59"/>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En XGBoost la regularización se plantea con los siguientes dos términos:</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En XGBoost la regularización se plantea con los siguientes dos términos:</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375" name="Google Shape;375;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Término de regularización</a:t>
            </a:r>
            <a:endParaRPr>
              <a:solidFill>
                <a:srgbClr val="CEA6FF"/>
              </a:solidFill>
            </a:endParaRPr>
          </a:p>
        </p:txBody>
      </p:sp>
      <p:sp>
        <p:nvSpPr>
          <p:cNvPr id="376" name="Google Shape;376;p60"/>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0"/>
          <p:cNvSpPr/>
          <p:nvPr/>
        </p:nvSpPr>
        <p:spPr>
          <a:xfrm>
            <a:off x="402962" y="2208002"/>
            <a:ext cx="7572300" cy="637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78" name="Google Shape;378;p60"/>
          <p:cNvGrpSpPr/>
          <p:nvPr/>
        </p:nvGrpSpPr>
        <p:grpSpPr>
          <a:xfrm>
            <a:off x="521483" y="2941597"/>
            <a:ext cx="7524600" cy="1602358"/>
            <a:chOff x="530733" y="2728722"/>
            <a:chExt cx="7524600" cy="1602358"/>
          </a:xfrm>
        </p:grpSpPr>
        <p:sp>
          <p:nvSpPr>
            <p:cNvPr id="379" name="Google Shape;379;p60"/>
            <p:cNvSpPr/>
            <p:nvPr/>
          </p:nvSpPr>
          <p:spPr>
            <a:xfrm>
              <a:off x="530733" y="2768324"/>
              <a:ext cx="7524600" cy="90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0" name="Google Shape;380;p60"/>
            <p:cNvSpPr/>
            <p:nvPr/>
          </p:nvSpPr>
          <p:spPr>
            <a:xfrm>
              <a:off x="3835146" y="2728722"/>
              <a:ext cx="1262379" cy="966470"/>
            </a:xfrm>
            <a:custGeom>
              <a:rect b="b" l="l" r="r" t="t"/>
              <a:pathLst>
                <a:path extrusionOk="0" h="966470" w="1262379">
                  <a:moveTo>
                    <a:pt x="0" y="161035"/>
                  </a:moveTo>
                  <a:lnTo>
                    <a:pt x="5754" y="118239"/>
                  </a:lnTo>
                  <a:lnTo>
                    <a:pt x="21994" y="79774"/>
                  </a:lnTo>
                  <a:lnTo>
                    <a:pt x="47180" y="47180"/>
                  </a:lnTo>
                  <a:lnTo>
                    <a:pt x="79774" y="21994"/>
                  </a:lnTo>
                  <a:lnTo>
                    <a:pt x="118239" y="5754"/>
                  </a:lnTo>
                  <a:lnTo>
                    <a:pt x="161036" y="0"/>
                  </a:lnTo>
                  <a:lnTo>
                    <a:pt x="1100836" y="0"/>
                  </a:lnTo>
                  <a:lnTo>
                    <a:pt x="1143632" y="5754"/>
                  </a:lnTo>
                  <a:lnTo>
                    <a:pt x="1182097" y="21994"/>
                  </a:lnTo>
                  <a:lnTo>
                    <a:pt x="1214691" y="47180"/>
                  </a:lnTo>
                  <a:lnTo>
                    <a:pt x="1239877" y="79774"/>
                  </a:lnTo>
                  <a:lnTo>
                    <a:pt x="1256117" y="118239"/>
                  </a:lnTo>
                  <a:lnTo>
                    <a:pt x="1261871" y="161035"/>
                  </a:lnTo>
                  <a:lnTo>
                    <a:pt x="1261871" y="805179"/>
                  </a:lnTo>
                  <a:lnTo>
                    <a:pt x="1256117" y="847976"/>
                  </a:lnTo>
                  <a:lnTo>
                    <a:pt x="1239877" y="886441"/>
                  </a:lnTo>
                  <a:lnTo>
                    <a:pt x="1214691" y="919035"/>
                  </a:lnTo>
                  <a:lnTo>
                    <a:pt x="1182097" y="944221"/>
                  </a:lnTo>
                  <a:lnTo>
                    <a:pt x="1143632" y="960461"/>
                  </a:lnTo>
                  <a:lnTo>
                    <a:pt x="1100836" y="966215"/>
                  </a:lnTo>
                  <a:lnTo>
                    <a:pt x="161036" y="966215"/>
                  </a:lnTo>
                  <a:lnTo>
                    <a:pt x="118239" y="960461"/>
                  </a:lnTo>
                  <a:lnTo>
                    <a:pt x="79774" y="944221"/>
                  </a:lnTo>
                  <a:lnTo>
                    <a:pt x="47180" y="919035"/>
                  </a:lnTo>
                  <a:lnTo>
                    <a:pt x="21994" y="886441"/>
                  </a:lnTo>
                  <a:lnTo>
                    <a:pt x="5754" y="847976"/>
                  </a:lnTo>
                  <a:lnTo>
                    <a:pt x="0" y="805179"/>
                  </a:lnTo>
                  <a:lnTo>
                    <a:pt x="0" y="161035"/>
                  </a:lnTo>
                  <a:close/>
                </a:path>
              </a:pathLst>
            </a:custGeom>
            <a:noFill/>
            <a:ln cap="flat" cmpd="sng" w="289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1" name="Google Shape;381;p60"/>
            <p:cNvSpPr/>
            <p:nvPr/>
          </p:nvSpPr>
          <p:spPr>
            <a:xfrm>
              <a:off x="3230625" y="3694176"/>
              <a:ext cx="1262379" cy="636904"/>
            </a:xfrm>
            <a:custGeom>
              <a:rect b="b" l="l" r="r" t="t"/>
              <a:pathLst>
                <a:path extrusionOk="0" h="636904" w="1262379">
                  <a:moveTo>
                    <a:pt x="1217056" y="74236"/>
                  </a:moveTo>
                  <a:lnTo>
                    <a:pt x="1202436" y="114935"/>
                  </a:lnTo>
                  <a:lnTo>
                    <a:pt x="1178940" y="157607"/>
                  </a:lnTo>
                  <a:lnTo>
                    <a:pt x="1148841" y="199669"/>
                  </a:lnTo>
                  <a:lnTo>
                    <a:pt x="1112139" y="240906"/>
                  </a:lnTo>
                  <a:lnTo>
                    <a:pt x="1084452" y="267792"/>
                  </a:lnTo>
                  <a:lnTo>
                    <a:pt x="1054227" y="294246"/>
                  </a:lnTo>
                  <a:lnTo>
                    <a:pt x="1021461" y="320154"/>
                  </a:lnTo>
                  <a:lnTo>
                    <a:pt x="967866" y="357771"/>
                  </a:lnTo>
                  <a:lnTo>
                    <a:pt x="929513" y="381914"/>
                  </a:lnTo>
                  <a:lnTo>
                    <a:pt x="889253" y="405218"/>
                  </a:lnTo>
                  <a:lnTo>
                    <a:pt x="846836" y="427685"/>
                  </a:lnTo>
                  <a:lnTo>
                    <a:pt x="802639" y="449313"/>
                  </a:lnTo>
                  <a:lnTo>
                    <a:pt x="756920" y="469887"/>
                  </a:lnTo>
                  <a:lnTo>
                    <a:pt x="709422" y="489521"/>
                  </a:lnTo>
                  <a:lnTo>
                    <a:pt x="660526" y="508025"/>
                  </a:lnTo>
                  <a:lnTo>
                    <a:pt x="610235" y="525399"/>
                  </a:lnTo>
                  <a:lnTo>
                    <a:pt x="558673" y="541528"/>
                  </a:lnTo>
                  <a:lnTo>
                    <a:pt x="505968" y="556336"/>
                  </a:lnTo>
                  <a:lnTo>
                    <a:pt x="452374" y="569912"/>
                  </a:lnTo>
                  <a:lnTo>
                    <a:pt x="397763" y="582066"/>
                  </a:lnTo>
                  <a:lnTo>
                    <a:pt x="342391" y="592797"/>
                  </a:lnTo>
                  <a:lnTo>
                    <a:pt x="286385" y="602005"/>
                  </a:lnTo>
                  <a:lnTo>
                    <a:pt x="229870" y="609688"/>
                  </a:lnTo>
                  <a:lnTo>
                    <a:pt x="172720" y="615759"/>
                  </a:lnTo>
                  <a:lnTo>
                    <a:pt x="115315" y="620217"/>
                  </a:lnTo>
                  <a:lnTo>
                    <a:pt x="57658" y="622871"/>
                  </a:lnTo>
                  <a:lnTo>
                    <a:pt x="0" y="623722"/>
                  </a:lnTo>
                  <a:lnTo>
                    <a:pt x="126" y="636422"/>
                  </a:lnTo>
                  <a:lnTo>
                    <a:pt x="58293" y="635558"/>
                  </a:lnTo>
                  <a:lnTo>
                    <a:pt x="116332" y="632879"/>
                  </a:lnTo>
                  <a:lnTo>
                    <a:pt x="174116" y="628396"/>
                  </a:lnTo>
                  <a:lnTo>
                    <a:pt x="231521" y="622274"/>
                  </a:lnTo>
                  <a:lnTo>
                    <a:pt x="288416" y="614527"/>
                  </a:lnTo>
                  <a:lnTo>
                    <a:pt x="344804" y="605256"/>
                  </a:lnTo>
                  <a:lnTo>
                    <a:pt x="400558" y="594461"/>
                  </a:lnTo>
                  <a:lnTo>
                    <a:pt x="455549" y="582231"/>
                  </a:lnTo>
                  <a:lnTo>
                    <a:pt x="509524" y="568566"/>
                  </a:lnTo>
                  <a:lnTo>
                    <a:pt x="562483" y="553656"/>
                  </a:lnTo>
                  <a:lnTo>
                    <a:pt x="614426" y="537400"/>
                  </a:lnTo>
                  <a:lnTo>
                    <a:pt x="664972" y="519912"/>
                  </a:lnTo>
                  <a:lnTo>
                    <a:pt x="714248" y="501256"/>
                  </a:lnTo>
                  <a:lnTo>
                    <a:pt x="762126" y="481469"/>
                  </a:lnTo>
                  <a:lnTo>
                    <a:pt x="808354" y="460705"/>
                  </a:lnTo>
                  <a:lnTo>
                    <a:pt x="852804" y="438899"/>
                  </a:lnTo>
                  <a:lnTo>
                    <a:pt x="895603" y="416217"/>
                  </a:lnTo>
                  <a:lnTo>
                    <a:pt x="936371" y="392658"/>
                  </a:lnTo>
                  <a:lnTo>
                    <a:pt x="975106" y="368223"/>
                  </a:lnTo>
                  <a:lnTo>
                    <a:pt x="1011682" y="343065"/>
                  </a:lnTo>
                  <a:lnTo>
                    <a:pt x="1046099" y="317157"/>
                  </a:lnTo>
                  <a:lnTo>
                    <a:pt x="1078102" y="290563"/>
                  </a:lnTo>
                  <a:lnTo>
                    <a:pt x="1107694" y="263372"/>
                  </a:lnTo>
                  <a:lnTo>
                    <a:pt x="1134618" y="235661"/>
                  </a:lnTo>
                  <a:lnTo>
                    <a:pt x="1169797" y="193167"/>
                  </a:lnTo>
                  <a:lnTo>
                    <a:pt x="1198752" y="149606"/>
                  </a:lnTo>
                  <a:lnTo>
                    <a:pt x="1220597" y="105156"/>
                  </a:lnTo>
                  <a:lnTo>
                    <a:pt x="1229703" y="76177"/>
                  </a:lnTo>
                  <a:lnTo>
                    <a:pt x="1217056" y="74236"/>
                  </a:lnTo>
                  <a:close/>
                </a:path>
                <a:path extrusionOk="0" h="636904" w="1262379">
                  <a:moveTo>
                    <a:pt x="1255729" y="61214"/>
                  </a:moveTo>
                  <a:lnTo>
                    <a:pt x="1220215" y="61214"/>
                  </a:lnTo>
                  <a:lnTo>
                    <a:pt x="1232535" y="64262"/>
                  </a:lnTo>
                  <a:lnTo>
                    <a:pt x="1229703" y="76177"/>
                  </a:lnTo>
                  <a:lnTo>
                    <a:pt x="1262126" y="81153"/>
                  </a:lnTo>
                  <a:lnTo>
                    <a:pt x="1255729" y="61214"/>
                  </a:lnTo>
                  <a:close/>
                </a:path>
                <a:path extrusionOk="0" h="636904" w="1262379">
                  <a:moveTo>
                    <a:pt x="1220215" y="61214"/>
                  </a:moveTo>
                  <a:lnTo>
                    <a:pt x="1217056" y="74236"/>
                  </a:lnTo>
                  <a:lnTo>
                    <a:pt x="1229703" y="76177"/>
                  </a:lnTo>
                  <a:lnTo>
                    <a:pt x="1232535" y="64262"/>
                  </a:lnTo>
                  <a:lnTo>
                    <a:pt x="1220215" y="61214"/>
                  </a:lnTo>
                  <a:close/>
                </a:path>
                <a:path extrusionOk="0" h="636904" w="1262379">
                  <a:moveTo>
                    <a:pt x="1236090" y="0"/>
                  </a:moveTo>
                  <a:lnTo>
                    <a:pt x="1186814" y="69596"/>
                  </a:lnTo>
                  <a:lnTo>
                    <a:pt x="1217056" y="74236"/>
                  </a:lnTo>
                  <a:lnTo>
                    <a:pt x="1220215" y="61214"/>
                  </a:lnTo>
                  <a:lnTo>
                    <a:pt x="1255729" y="61214"/>
                  </a:lnTo>
                  <a:lnTo>
                    <a:pt x="123609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2" name="Google Shape;382;p60"/>
          <p:cNvSpPr txBox="1"/>
          <p:nvPr/>
        </p:nvSpPr>
        <p:spPr>
          <a:xfrm>
            <a:off x="1519067" y="4271083"/>
            <a:ext cx="1609200" cy="4437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s" sz="1400">
                <a:latin typeface="Arial"/>
                <a:ea typeface="Arial"/>
                <a:cs typeface="Arial"/>
                <a:sym typeface="Arial"/>
              </a:rPr>
              <a:t>T es la cantidad de  hojas</a:t>
            </a:r>
            <a:endParaRPr sz="1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En XGBoost la regularización se plantea con los siguientes dos términos:</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388" name="Google Shape;388;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Término de regularización</a:t>
            </a:r>
            <a:endParaRPr>
              <a:solidFill>
                <a:srgbClr val="CEA6FF"/>
              </a:solidFill>
            </a:endParaRPr>
          </a:p>
        </p:txBody>
      </p:sp>
      <p:sp>
        <p:nvSpPr>
          <p:cNvPr id="389" name="Google Shape;389;p61"/>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1"/>
          <p:cNvSpPr/>
          <p:nvPr/>
        </p:nvSpPr>
        <p:spPr>
          <a:xfrm>
            <a:off x="402962" y="2208002"/>
            <a:ext cx="7572300" cy="637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91" name="Google Shape;391;p61"/>
          <p:cNvGrpSpPr/>
          <p:nvPr/>
        </p:nvGrpSpPr>
        <p:grpSpPr>
          <a:xfrm>
            <a:off x="549233" y="2932347"/>
            <a:ext cx="7524600" cy="966470"/>
            <a:chOff x="530733" y="2728722"/>
            <a:chExt cx="7524600" cy="966470"/>
          </a:xfrm>
        </p:grpSpPr>
        <p:sp>
          <p:nvSpPr>
            <p:cNvPr id="392" name="Google Shape;392;p61"/>
            <p:cNvSpPr/>
            <p:nvPr/>
          </p:nvSpPr>
          <p:spPr>
            <a:xfrm>
              <a:off x="530733" y="2768324"/>
              <a:ext cx="7524600" cy="90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3" name="Google Shape;393;p61"/>
            <p:cNvSpPr/>
            <p:nvPr/>
          </p:nvSpPr>
          <p:spPr>
            <a:xfrm>
              <a:off x="3835146" y="2728722"/>
              <a:ext cx="1262379" cy="966470"/>
            </a:xfrm>
            <a:custGeom>
              <a:rect b="b" l="l" r="r" t="t"/>
              <a:pathLst>
                <a:path extrusionOk="0" h="966470" w="1262379">
                  <a:moveTo>
                    <a:pt x="0" y="161035"/>
                  </a:moveTo>
                  <a:lnTo>
                    <a:pt x="5754" y="118239"/>
                  </a:lnTo>
                  <a:lnTo>
                    <a:pt x="21994" y="79774"/>
                  </a:lnTo>
                  <a:lnTo>
                    <a:pt x="47180" y="47180"/>
                  </a:lnTo>
                  <a:lnTo>
                    <a:pt x="79774" y="21994"/>
                  </a:lnTo>
                  <a:lnTo>
                    <a:pt x="118239" y="5754"/>
                  </a:lnTo>
                  <a:lnTo>
                    <a:pt x="161036" y="0"/>
                  </a:lnTo>
                  <a:lnTo>
                    <a:pt x="1100836" y="0"/>
                  </a:lnTo>
                  <a:lnTo>
                    <a:pt x="1143632" y="5754"/>
                  </a:lnTo>
                  <a:lnTo>
                    <a:pt x="1182097" y="21994"/>
                  </a:lnTo>
                  <a:lnTo>
                    <a:pt x="1214691" y="47180"/>
                  </a:lnTo>
                  <a:lnTo>
                    <a:pt x="1239877" y="79774"/>
                  </a:lnTo>
                  <a:lnTo>
                    <a:pt x="1256117" y="118239"/>
                  </a:lnTo>
                  <a:lnTo>
                    <a:pt x="1261871" y="161035"/>
                  </a:lnTo>
                  <a:lnTo>
                    <a:pt x="1261871" y="805179"/>
                  </a:lnTo>
                  <a:lnTo>
                    <a:pt x="1256117" y="847976"/>
                  </a:lnTo>
                  <a:lnTo>
                    <a:pt x="1239877" y="886441"/>
                  </a:lnTo>
                  <a:lnTo>
                    <a:pt x="1214691" y="919035"/>
                  </a:lnTo>
                  <a:lnTo>
                    <a:pt x="1182097" y="944221"/>
                  </a:lnTo>
                  <a:lnTo>
                    <a:pt x="1143632" y="960461"/>
                  </a:lnTo>
                  <a:lnTo>
                    <a:pt x="1100836" y="966215"/>
                  </a:lnTo>
                  <a:lnTo>
                    <a:pt x="161036" y="966215"/>
                  </a:lnTo>
                  <a:lnTo>
                    <a:pt x="118239" y="960461"/>
                  </a:lnTo>
                  <a:lnTo>
                    <a:pt x="79774" y="944221"/>
                  </a:lnTo>
                  <a:lnTo>
                    <a:pt x="47180" y="919035"/>
                  </a:lnTo>
                  <a:lnTo>
                    <a:pt x="21994" y="886441"/>
                  </a:lnTo>
                  <a:lnTo>
                    <a:pt x="5754" y="847976"/>
                  </a:lnTo>
                  <a:lnTo>
                    <a:pt x="0" y="805179"/>
                  </a:lnTo>
                  <a:lnTo>
                    <a:pt x="0" y="161035"/>
                  </a:lnTo>
                  <a:close/>
                </a:path>
              </a:pathLst>
            </a:custGeom>
            <a:noFill/>
            <a:ln cap="flat" cmpd="sng" w="289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94" name="Google Shape;394;p61"/>
          <p:cNvSpPr txBox="1"/>
          <p:nvPr/>
        </p:nvSpPr>
        <p:spPr>
          <a:xfrm>
            <a:off x="2227538" y="4304201"/>
            <a:ext cx="6162000" cy="444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s" sz="1400">
                <a:latin typeface="Arial"/>
                <a:ea typeface="Arial"/>
                <a:cs typeface="Arial"/>
                <a:sym typeface="Arial"/>
              </a:rPr>
              <a:t>Entonces gamma es cuánto debe reducir la función de pérdida un nuevo</a:t>
            </a:r>
            <a:endParaRPr sz="1400">
              <a:latin typeface="Arial"/>
              <a:ea typeface="Arial"/>
              <a:cs typeface="Arial"/>
              <a:sym typeface="Arial"/>
            </a:endParaRPr>
          </a:p>
          <a:p>
            <a:pPr indent="0" lvl="0" marL="12700" marR="0" rtl="0" algn="l">
              <a:lnSpc>
                <a:spcPct val="100000"/>
              </a:lnSpc>
              <a:spcBef>
                <a:spcPts val="0"/>
              </a:spcBef>
              <a:spcAft>
                <a:spcPts val="0"/>
              </a:spcAft>
              <a:buNone/>
            </a:pPr>
            <a:r>
              <a:rPr b="1" lang="es" sz="1400">
                <a:latin typeface="Arial"/>
                <a:ea typeface="Arial"/>
                <a:cs typeface="Arial"/>
                <a:sym typeface="Arial"/>
              </a:rPr>
              <a:t>split, como mínimo.</a:t>
            </a:r>
            <a:endParaRPr sz="1400">
              <a:latin typeface="Arial"/>
              <a:ea typeface="Arial"/>
              <a:cs typeface="Arial"/>
              <a:sym typeface="Arial"/>
            </a:endParaRPr>
          </a:p>
        </p:txBody>
      </p:sp>
      <p:sp>
        <p:nvSpPr>
          <p:cNvPr id="395" name="Google Shape;395;p61"/>
          <p:cNvSpPr/>
          <p:nvPr/>
        </p:nvSpPr>
        <p:spPr>
          <a:xfrm>
            <a:off x="1904576" y="3897801"/>
            <a:ext cx="2580640" cy="680085"/>
          </a:xfrm>
          <a:custGeom>
            <a:rect b="b" l="l" r="r" t="t"/>
            <a:pathLst>
              <a:path extrusionOk="0" h="680085" w="2580640">
                <a:moveTo>
                  <a:pt x="2513802" y="40661"/>
                </a:moveTo>
                <a:lnTo>
                  <a:pt x="2467991" y="55118"/>
                </a:lnTo>
                <a:lnTo>
                  <a:pt x="2409952" y="69468"/>
                </a:lnTo>
                <a:lnTo>
                  <a:pt x="2341499" y="83185"/>
                </a:lnTo>
                <a:lnTo>
                  <a:pt x="2303780" y="89789"/>
                </a:lnTo>
                <a:lnTo>
                  <a:pt x="2263648" y="96265"/>
                </a:lnTo>
                <a:lnTo>
                  <a:pt x="2177161" y="108331"/>
                </a:lnTo>
                <a:lnTo>
                  <a:pt x="2083181" y="119634"/>
                </a:lnTo>
                <a:lnTo>
                  <a:pt x="2033651" y="124714"/>
                </a:lnTo>
                <a:lnTo>
                  <a:pt x="1930146" y="134239"/>
                </a:lnTo>
                <a:lnTo>
                  <a:pt x="1821307" y="142494"/>
                </a:lnTo>
                <a:lnTo>
                  <a:pt x="1708277" y="149352"/>
                </a:lnTo>
                <a:lnTo>
                  <a:pt x="1591945" y="154686"/>
                </a:lnTo>
                <a:lnTo>
                  <a:pt x="1413383" y="159385"/>
                </a:lnTo>
                <a:lnTo>
                  <a:pt x="1232916" y="160782"/>
                </a:lnTo>
                <a:lnTo>
                  <a:pt x="1172718" y="161925"/>
                </a:lnTo>
                <a:lnTo>
                  <a:pt x="1112647" y="163703"/>
                </a:lnTo>
                <a:lnTo>
                  <a:pt x="1052957" y="166115"/>
                </a:lnTo>
                <a:lnTo>
                  <a:pt x="993775" y="169164"/>
                </a:lnTo>
                <a:lnTo>
                  <a:pt x="877316" y="177292"/>
                </a:lnTo>
                <a:lnTo>
                  <a:pt x="764159" y="187706"/>
                </a:lnTo>
                <a:lnTo>
                  <a:pt x="709041" y="193713"/>
                </a:lnTo>
                <a:lnTo>
                  <a:pt x="655066" y="200202"/>
                </a:lnTo>
                <a:lnTo>
                  <a:pt x="602488" y="207251"/>
                </a:lnTo>
                <a:lnTo>
                  <a:pt x="551307" y="214693"/>
                </a:lnTo>
                <a:lnTo>
                  <a:pt x="501650" y="222618"/>
                </a:lnTo>
                <a:lnTo>
                  <a:pt x="453644" y="231012"/>
                </a:lnTo>
                <a:lnTo>
                  <a:pt x="407289" y="239699"/>
                </a:lnTo>
                <a:lnTo>
                  <a:pt x="362966" y="248767"/>
                </a:lnTo>
                <a:lnTo>
                  <a:pt x="320548" y="258318"/>
                </a:lnTo>
                <a:lnTo>
                  <a:pt x="280289" y="268046"/>
                </a:lnTo>
                <a:lnTo>
                  <a:pt x="224155" y="283248"/>
                </a:lnTo>
                <a:lnTo>
                  <a:pt x="173228" y="299148"/>
                </a:lnTo>
                <a:lnTo>
                  <a:pt x="128143" y="315645"/>
                </a:lnTo>
                <a:lnTo>
                  <a:pt x="89281" y="332473"/>
                </a:lnTo>
                <a:lnTo>
                  <a:pt x="47625" y="355841"/>
                </a:lnTo>
                <a:lnTo>
                  <a:pt x="18161" y="380072"/>
                </a:lnTo>
                <a:lnTo>
                  <a:pt x="635" y="412648"/>
                </a:lnTo>
                <a:lnTo>
                  <a:pt x="508" y="412953"/>
                </a:lnTo>
                <a:lnTo>
                  <a:pt x="422" y="414553"/>
                </a:lnTo>
                <a:lnTo>
                  <a:pt x="0" y="419544"/>
                </a:lnTo>
                <a:lnTo>
                  <a:pt x="381" y="432155"/>
                </a:lnTo>
                <a:lnTo>
                  <a:pt x="8509" y="480479"/>
                </a:lnTo>
                <a:lnTo>
                  <a:pt x="31877" y="537641"/>
                </a:lnTo>
                <a:lnTo>
                  <a:pt x="59562" y="579335"/>
                </a:lnTo>
                <a:lnTo>
                  <a:pt x="93725" y="615657"/>
                </a:lnTo>
                <a:lnTo>
                  <a:pt x="132842" y="645210"/>
                </a:lnTo>
                <a:lnTo>
                  <a:pt x="175895" y="666546"/>
                </a:lnTo>
                <a:lnTo>
                  <a:pt x="221234" y="677976"/>
                </a:lnTo>
                <a:lnTo>
                  <a:pt x="244221" y="679577"/>
                </a:lnTo>
                <a:lnTo>
                  <a:pt x="244729" y="666877"/>
                </a:lnTo>
                <a:lnTo>
                  <a:pt x="233934" y="666534"/>
                </a:lnTo>
                <a:lnTo>
                  <a:pt x="223139" y="665429"/>
                </a:lnTo>
                <a:lnTo>
                  <a:pt x="180594" y="654761"/>
                </a:lnTo>
                <a:lnTo>
                  <a:pt x="140081" y="634758"/>
                </a:lnTo>
                <a:lnTo>
                  <a:pt x="102616" y="606590"/>
                </a:lnTo>
                <a:lnTo>
                  <a:pt x="69850" y="571842"/>
                </a:lnTo>
                <a:lnTo>
                  <a:pt x="43306" y="532015"/>
                </a:lnTo>
                <a:lnTo>
                  <a:pt x="24256" y="488581"/>
                </a:lnTo>
                <a:lnTo>
                  <a:pt x="13970" y="443255"/>
                </a:lnTo>
                <a:lnTo>
                  <a:pt x="12700" y="420560"/>
                </a:lnTo>
                <a:lnTo>
                  <a:pt x="13131" y="415455"/>
                </a:lnTo>
                <a:lnTo>
                  <a:pt x="13208" y="414553"/>
                </a:lnTo>
                <a:lnTo>
                  <a:pt x="14143" y="410514"/>
                </a:lnTo>
                <a:lnTo>
                  <a:pt x="14350" y="409549"/>
                </a:lnTo>
                <a:lnTo>
                  <a:pt x="16129" y="405218"/>
                </a:lnTo>
                <a:lnTo>
                  <a:pt x="46355" y="372198"/>
                </a:lnTo>
                <a:lnTo>
                  <a:pt x="83439" y="349631"/>
                </a:lnTo>
                <a:lnTo>
                  <a:pt x="119380" y="332968"/>
                </a:lnTo>
                <a:lnTo>
                  <a:pt x="161671" y="316611"/>
                </a:lnTo>
                <a:lnTo>
                  <a:pt x="210058" y="300697"/>
                </a:lnTo>
                <a:lnTo>
                  <a:pt x="264160" y="285330"/>
                </a:lnTo>
                <a:lnTo>
                  <a:pt x="323469" y="270700"/>
                </a:lnTo>
                <a:lnTo>
                  <a:pt x="365506" y="261200"/>
                </a:lnTo>
                <a:lnTo>
                  <a:pt x="409702" y="252171"/>
                </a:lnTo>
                <a:lnTo>
                  <a:pt x="455803" y="243522"/>
                </a:lnTo>
                <a:lnTo>
                  <a:pt x="503555" y="235153"/>
                </a:lnTo>
                <a:lnTo>
                  <a:pt x="553085" y="227266"/>
                </a:lnTo>
                <a:lnTo>
                  <a:pt x="604266" y="219849"/>
                </a:lnTo>
                <a:lnTo>
                  <a:pt x="656590" y="212801"/>
                </a:lnTo>
                <a:lnTo>
                  <a:pt x="710311" y="206336"/>
                </a:lnTo>
                <a:lnTo>
                  <a:pt x="765302" y="200342"/>
                </a:lnTo>
                <a:lnTo>
                  <a:pt x="821309" y="194919"/>
                </a:lnTo>
                <a:lnTo>
                  <a:pt x="878332" y="189979"/>
                </a:lnTo>
                <a:lnTo>
                  <a:pt x="935990" y="185597"/>
                </a:lnTo>
                <a:lnTo>
                  <a:pt x="994410" y="181889"/>
                </a:lnTo>
                <a:lnTo>
                  <a:pt x="1053465" y="178815"/>
                </a:lnTo>
                <a:lnTo>
                  <a:pt x="1172845" y="174498"/>
                </a:lnTo>
                <a:lnTo>
                  <a:pt x="1413637" y="172085"/>
                </a:lnTo>
                <a:lnTo>
                  <a:pt x="1533271" y="169290"/>
                </a:lnTo>
                <a:lnTo>
                  <a:pt x="1651127" y="164846"/>
                </a:lnTo>
                <a:lnTo>
                  <a:pt x="1766062" y="158750"/>
                </a:lnTo>
                <a:lnTo>
                  <a:pt x="1877314" y="151257"/>
                </a:lnTo>
                <a:lnTo>
                  <a:pt x="1983739" y="142367"/>
                </a:lnTo>
                <a:lnTo>
                  <a:pt x="2084705" y="132207"/>
                </a:lnTo>
                <a:lnTo>
                  <a:pt x="2178939" y="121031"/>
                </a:lnTo>
                <a:lnTo>
                  <a:pt x="2265680" y="108712"/>
                </a:lnTo>
                <a:lnTo>
                  <a:pt x="2325243" y="99060"/>
                </a:lnTo>
                <a:lnTo>
                  <a:pt x="2396490" y="85343"/>
                </a:lnTo>
                <a:lnTo>
                  <a:pt x="2443480" y="74676"/>
                </a:lnTo>
                <a:lnTo>
                  <a:pt x="2484374" y="63627"/>
                </a:lnTo>
                <a:lnTo>
                  <a:pt x="2518791" y="52324"/>
                </a:lnTo>
                <a:lnTo>
                  <a:pt x="2519299" y="52196"/>
                </a:lnTo>
                <a:lnTo>
                  <a:pt x="2519807" y="51943"/>
                </a:lnTo>
                <a:lnTo>
                  <a:pt x="2522595" y="50075"/>
                </a:lnTo>
                <a:lnTo>
                  <a:pt x="2515964" y="41148"/>
                </a:lnTo>
                <a:lnTo>
                  <a:pt x="2513076" y="41148"/>
                </a:lnTo>
                <a:lnTo>
                  <a:pt x="2513802" y="40661"/>
                </a:lnTo>
                <a:close/>
              </a:path>
              <a:path extrusionOk="0" h="680085" w="2580640">
                <a:moveTo>
                  <a:pt x="13208" y="414553"/>
                </a:moveTo>
                <a:lnTo>
                  <a:pt x="13081" y="415455"/>
                </a:lnTo>
                <a:lnTo>
                  <a:pt x="13164" y="415066"/>
                </a:lnTo>
                <a:lnTo>
                  <a:pt x="13208" y="414553"/>
                </a:lnTo>
                <a:close/>
              </a:path>
              <a:path extrusionOk="0" h="680085" w="2580640">
                <a:moveTo>
                  <a:pt x="13164" y="415066"/>
                </a:moveTo>
                <a:lnTo>
                  <a:pt x="13081" y="415455"/>
                </a:lnTo>
                <a:lnTo>
                  <a:pt x="13164" y="415066"/>
                </a:lnTo>
                <a:close/>
              </a:path>
              <a:path extrusionOk="0" h="680085" w="2580640">
                <a:moveTo>
                  <a:pt x="13274" y="414553"/>
                </a:moveTo>
                <a:lnTo>
                  <a:pt x="13164" y="415066"/>
                </a:lnTo>
                <a:lnTo>
                  <a:pt x="13274" y="414553"/>
                </a:lnTo>
                <a:close/>
              </a:path>
              <a:path extrusionOk="0" h="680085" w="2580640">
                <a:moveTo>
                  <a:pt x="14350" y="409549"/>
                </a:moveTo>
                <a:lnTo>
                  <a:pt x="14097" y="410514"/>
                </a:lnTo>
                <a:lnTo>
                  <a:pt x="14202" y="410239"/>
                </a:lnTo>
                <a:lnTo>
                  <a:pt x="14350" y="409549"/>
                </a:lnTo>
                <a:close/>
              </a:path>
              <a:path extrusionOk="0" h="680085" w="2580640">
                <a:moveTo>
                  <a:pt x="14202" y="410239"/>
                </a:moveTo>
                <a:lnTo>
                  <a:pt x="14097" y="410514"/>
                </a:lnTo>
                <a:lnTo>
                  <a:pt x="14202" y="410239"/>
                </a:lnTo>
                <a:close/>
              </a:path>
              <a:path extrusionOk="0" h="680085" w="2580640">
                <a:moveTo>
                  <a:pt x="14467" y="409549"/>
                </a:moveTo>
                <a:lnTo>
                  <a:pt x="14202" y="410239"/>
                </a:lnTo>
                <a:lnTo>
                  <a:pt x="14467" y="409549"/>
                </a:lnTo>
                <a:close/>
              </a:path>
              <a:path extrusionOk="0" h="680085" w="2580640">
                <a:moveTo>
                  <a:pt x="2563803" y="32639"/>
                </a:moveTo>
                <a:lnTo>
                  <a:pt x="2525776" y="32639"/>
                </a:lnTo>
                <a:lnTo>
                  <a:pt x="2532888" y="43180"/>
                </a:lnTo>
                <a:lnTo>
                  <a:pt x="2522595" y="50075"/>
                </a:lnTo>
                <a:lnTo>
                  <a:pt x="2541905" y="76073"/>
                </a:lnTo>
                <a:lnTo>
                  <a:pt x="2563803" y="32639"/>
                </a:lnTo>
                <a:close/>
              </a:path>
              <a:path extrusionOk="0" h="680085" w="2580640">
                <a:moveTo>
                  <a:pt x="2525776" y="32639"/>
                </a:moveTo>
                <a:lnTo>
                  <a:pt x="2515004" y="39855"/>
                </a:lnTo>
                <a:lnTo>
                  <a:pt x="2522595" y="50075"/>
                </a:lnTo>
                <a:lnTo>
                  <a:pt x="2532888" y="43180"/>
                </a:lnTo>
                <a:lnTo>
                  <a:pt x="2525776" y="32639"/>
                </a:lnTo>
                <a:close/>
              </a:path>
              <a:path extrusionOk="0" h="680085" w="2580640">
                <a:moveTo>
                  <a:pt x="2514600" y="40386"/>
                </a:moveTo>
                <a:lnTo>
                  <a:pt x="2513802" y="40661"/>
                </a:lnTo>
                <a:lnTo>
                  <a:pt x="2513076" y="41148"/>
                </a:lnTo>
                <a:lnTo>
                  <a:pt x="2514600" y="40386"/>
                </a:lnTo>
                <a:close/>
              </a:path>
              <a:path extrusionOk="0" h="680085" w="2580640">
                <a:moveTo>
                  <a:pt x="2515398" y="40386"/>
                </a:moveTo>
                <a:lnTo>
                  <a:pt x="2514600" y="40386"/>
                </a:lnTo>
                <a:lnTo>
                  <a:pt x="2513076" y="41148"/>
                </a:lnTo>
                <a:lnTo>
                  <a:pt x="2515964" y="41148"/>
                </a:lnTo>
                <a:lnTo>
                  <a:pt x="2515398" y="40386"/>
                </a:lnTo>
                <a:close/>
              </a:path>
              <a:path extrusionOk="0" h="680085" w="2580640">
                <a:moveTo>
                  <a:pt x="2515004" y="39855"/>
                </a:moveTo>
                <a:lnTo>
                  <a:pt x="2513802" y="40661"/>
                </a:lnTo>
                <a:lnTo>
                  <a:pt x="2514600" y="40386"/>
                </a:lnTo>
                <a:lnTo>
                  <a:pt x="2515398" y="40386"/>
                </a:lnTo>
                <a:lnTo>
                  <a:pt x="2515004" y="39855"/>
                </a:lnTo>
                <a:close/>
              </a:path>
              <a:path extrusionOk="0" h="680085" w="2580640">
                <a:moveTo>
                  <a:pt x="2580259" y="0"/>
                </a:moveTo>
                <a:lnTo>
                  <a:pt x="2496439" y="14859"/>
                </a:lnTo>
                <a:lnTo>
                  <a:pt x="2515004" y="39855"/>
                </a:lnTo>
                <a:lnTo>
                  <a:pt x="2525776" y="32639"/>
                </a:lnTo>
                <a:lnTo>
                  <a:pt x="2563803" y="32639"/>
                </a:lnTo>
                <a:lnTo>
                  <a:pt x="2580259"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2"/>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En XGBoost la regularización se plantea con los siguientes dos términos:</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401" name="Google Shape;401;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Término de regularización</a:t>
            </a:r>
            <a:endParaRPr>
              <a:solidFill>
                <a:srgbClr val="CEA6FF"/>
              </a:solidFill>
            </a:endParaRPr>
          </a:p>
        </p:txBody>
      </p:sp>
      <p:sp>
        <p:nvSpPr>
          <p:cNvPr id="402" name="Google Shape;402;p62"/>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2"/>
          <p:cNvSpPr/>
          <p:nvPr/>
        </p:nvSpPr>
        <p:spPr>
          <a:xfrm>
            <a:off x="402962" y="2208002"/>
            <a:ext cx="7572300" cy="637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04" name="Google Shape;404;p62"/>
          <p:cNvGrpSpPr/>
          <p:nvPr/>
        </p:nvGrpSpPr>
        <p:grpSpPr>
          <a:xfrm>
            <a:off x="540008" y="2955922"/>
            <a:ext cx="7524600" cy="1691258"/>
            <a:chOff x="530733" y="2728722"/>
            <a:chExt cx="7524600" cy="1691258"/>
          </a:xfrm>
        </p:grpSpPr>
        <p:sp>
          <p:nvSpPr>
            <p:cNvPr id="405" name="Google Shape;405;p62"/>
            <p:cNvSpPr/>
            <p:nvPr/>
          </p:nvSpPr>
          <p:spPr>
            <a:xfrm>
              <a:off x="530733" y="2768324"/>
              <a:ext cx="7524600" cy="90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6" name="Google Shape;406;p62"/>
            <p:cNvSpPr/>
            <p:nvPr/>
          </p:nvSpPr>
          <p:spPr>
            <a:xfrm>
              <a:off x="3835146" y="2728722"/>
              <a:ext cx="1262379" cy="966470"/>
            </a:xfrm>
            <a:custGeom>
              <a:rect b="b" l="l" r="r" t="t"/>
              <a:pathLst>
                <a:path extrusionOk="0" h="966470" w="1262379">
                  <a:moveTo>
                    <a:pt x="0" y="161035"/>
                  </a:moveTo>
                  <a:lnTo>
                    <a:pt x="5754" y="118239"/>
                  </a:lnTo>
                  <a:lnTo>
                    <a:pt x="21994" y="79774"/>
                  </a:lnTo>
                  <a:lnTo>
                    <a:pt x="47180" y="47180"/>
                  </a:lnTo>
                  <a:lnTo>
                    <a:pt x="79774" y="21994"/>
                  </a:lnTo>
                  <a:lnTo>
                    <a:pt x="118239" y="5754"/>
                  </a:lnTo>
                  <a:lnTo>
                    <a:pt x="161036" y="0"/>
                  </a:lnTo>
                  <a:lnTo>
                    <a:pt x="1100836" y="0"/>
                  </a:lnTo>
                  <a:lnTo>
                    <a:pt x="1143632" y="5754"/>
                  </a:lnTo>
                  <a:lnTo>
                    <a:pt x="1182097" y="21994"/>
                  </a:lnTo>
                  <a:lnTo>
                    <a:pt x="1214691" y="47180"/>
                  </a:lnTo>
                  <a:lnTo>
                    <a:pt x="1239877" y="79774"/>
                  </a:lnTo>
                  <a:lnTo>
                    <a:pt x="1256117" y="118239"/>
                  </a:lnTo>
                  <a:lnTo>
                    <a:pt x="1261871" y="161035"/>
                  </a:lnTo>
                  <a:lnTo>
                    <a:pt x="1261871" y="805179"/>
                  </a:lnTo>
                  <a:lnTo>
                    <a:pt x="1256117" y="847976"/>
                  </a:lnTo>
                  <a:lnTo>
                    <a:pt x="1239877" y="886441"/>
                  </a:lnTo>
                  <a:lnTo>
                    <a:pt x="1214691" y="919035"/>
                  </a:lnTo>
                  <a:lnTo>
                    <a:pt x="1182097" y="944221"/>
                  </a:lnTo>
                  <a:lnTo>
                    <a:pt x="1143632" y="960461"/>
                  </a:lnTo>
                  <a:lnTo>
                    <a:pt x="1100836" y="966215"/>
                  </a:lnTo>
                  <a:lnTo>
                    <a:pt x="161036" y="966215"/>
                  </a:lnTo>
                  <a:lnTo>
                    <a:pt x="118239" y="960461"/>
                  </a:lnTo>
                  <a:lnTo>
                    <a:pt x="79774" y="944221"/>
                  </a:lnTo>
                  <a:lnTo>
                    <a:pt x="47180" y="919035"/>
                  </a:lnTo>
                  <a:lnTo>
                    <a:pt x="21994" y="886441"/>
                  </a:lnTo>
                  <a:lnTo>
                    <a:pt x="5754" y="847976"/>
                  </a:lnTo>
                  <a:lnTo>
                    <a:pt x="0" y="805179"/>
                  </a:lnTo>
                  <a:lnTo>
                    <a:pt x="0" y="161035"/>
                  </a:lnTo>
                  <a:close/>
                </a:path>
              </a:pathLst>
            </a:custGeom>
            <a:noFill/>
            <a:ln cap="flat" cmpd="sng" w="289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7" name="Google Shape;407;p62"/>
            <p:cNvSpPr/>
            <p:nvPr/>
          </p:nvSpPr>
          <p:spPr>
            <a:xfrm>
              <a:off x="4396231" y="3694176"/>
              <a:ext cx="107950" cy="725804"/>
            </a:xfrm>
            <a:custGeom>
              <a:rect b="b" l="l" r="r" t="t"/>
              <a:pathLst>
                <a:path extrusionOk="0" h="725804" w="107950">
                  <a:moveTo>
                    <a:pt x="1779" y="712813"/>
                  </a:moveTo>
                  <a:lnTo>
                    <a:pt x="0" y="713397"/>
                  </a:lnTo>
                  <a:lnTo>
                    <a:pt x="4063" y="725449"/>
                  </a:lnTo>
                  <a:lnTo>
                    <a:pt x="7238" y="724395"/>
                  </a:lnTo>
                  <a:lnTo>
                    <a:pt x="8000" y="724103"/>
                  </a:lnTo>
                  <a:lnTo>
                    <a:pt x="8889" y="723633"/>
                  </a:lnTo>
                  <a:lnTo>
                    <a:pt x="9525" y="722998"/>
                  </a:lnTo>
                  <a:lnTo>
                    <a:pt x="12826" y="719950"/>
                  </a:lnTo>
                  <a:lnTo>
                    <a:pt x="13207" y="719569"/>
                  </a:lnTo>
                  <a:lnTo>
                    <a:pt x="13588" y="719124"/>
                  </a:lnTo>
                  <a:lnTo>
                    <a:pt x="13842" y="718642"/>
                  </a:lnTo>
                  <a:lnTo>
                    <a:pt x="16819" y="713752"/>
                  </a:lnTo>
                  <a:lnTo>
                    <a:pt x="762" y="713752"/>
                  </a:lnTo>
                  <a:lnTo>
                    <a:pt x="1779" y="712813"/>
                  </a:lnTo>
                  <a:close/>
                </a:path>
                <a:path extrusionOk="0" h="725804" w="107950">
                  <a:moveTo>
                    <a:pt x="3175" y="712355"/>
                  </a:moveTo>
                  <a:lnTo>
                    <a:pt x="1779" y="712813"/>
                  </a:lnTo>
                  <a:lnTo>
                    <a:pt x="762" y="713752"/>
                  </a:lnTo>
                  <a:lnTo>
                    <a:pt x="3175" y="712355"/>
                  </a:lnTo>
                  <a:close/>
                </a:path>
                <a:path extrusionOk="0" h="725804" w="107950">
                  <a:moveTo>
                    <a:pt x="17596" y="712355"/>
                  </a:moveTo>
                  <a:lnTo>
                    <a:pt x="3175" y="712355"/>
                  </a:lnTo>
                  <a:lnTo>
                    <a:pt x="762" y="713752"/>
                  </a:lnTo>
                  <a:lnTo>
                    <a:pt x="16819" y="713752"/>
                  </a:lnTo>
                  <a:lnTo>
                    <a:pt x="17398" y="712800"/>
                  </a:lnTo>
                  <a:lnTo>
                    <a:pt x="17596" y="712355"/>
                  </a:lnTo>
                  <a:close/>
                </a:path>
                <a:path extrusionOk="0" h="725804" w="107950">
                  <a:moveTo>
                    <a:pt x="3545" y="711182"/>
                  </a:moveTo>
                  <a:lnTo>
                    <a:pt x="1779" y="712813"/>
                  </a:lnTo>
                  <a:lnTo>
                    <a:pt x="3175" y="712355"/>
                  </a:lnTo>
                  <a:lnTo>
                    <a:pt x="17596" y="712355"/>
                  </a:lnTo>
                  <a:lnTo>
                    <a:pt x="17748" y="712012"/>
                  </a:lnTo>
                  <a:lnTo>
                    <a:pt x="3047" y="712012"/>
                  </a:lnTo>
                  <a:lnTo>
                    <a:pt x="3545" y="711182"/>
                  </a:lnTo>
                  <a:close/>
                </a:path>
                <a:path extrusionOk="0" h="725804" w="107950">
                  <a:moveTo>
                    <a:pt x="4063" y="710704"/>
                  </a:moveTo>
                  <a:lnTo>
                    <a:pt x="3545" y="711182"/>
                  </a:lnTo>
                  <a:lnTo>
                    <a:pt x="3047" y="712012"/>
                  </a:lnTo>
                  <a:lnTo>
                    <a:pt x="4063" y="710704"/>
                  </a:lnTo>
                  <a:close/>
                </a:path>
                <a:path extrusionOk="0" h="725804" w="107950">
                  <a:moveTo>
                    <a:pt x="18330" y="710704"/>
                  </a:moveTo>
                  <a:lnTo>
                    <a:pt x="4063" y="710704"/>
                  </a:lnTo>
                  <a:lnTo>
                    <a:pt x="3047" y="712012"/>
                  </a:lnTo>
                  <a:lnTo>
                    <a:pt x="17748" y="712012"/>
                  </a:lnTo>
                  <a:lnTo>
                    <a:pt x="18330" y="710704"/>
                  </a:lnTo>
                  <a:close/>
                </a:path>
                <a:path extrusionOk="0" h="725804" w="107950">
                  <a:moveTo>
                    <a:pt x="62912" y="76157"/>
                  </a:moveTo>
                  <a:lnTo>
                    <a:pt x="61969" y="134365"/>
                  </a:lnTo>
                  <a:lnTo>
                    <a:pt x="60183" y="200202"/>
                  </a:lnTo>
                  <a:lnTo>
                    <a:pt x="57634" y="264464"/>
                  </a:lnTo>
                  <a:lnTo>
                    <a:pt x="54573" y="326542"/>
                  </a:lnTo>
                  <a:lnTo>
                    <a:pt x="50997" y="386156"/>
                  </a:lnTo>
                  <a:lnTo>
                    <a:pt x="46782" y="442556"/>
                  </a:lnTo>
                  <a:lnTo>
                    <a:pt x="42417" y="494068"/>
                  </a:lnTo>
                  <a:lnTo>
                    <a:pt x="37337" y="542328"/>
                  </a:lnTo>
                  <a:lnTo>
                    <a:pt x="32130" y="585851"/>
                  </a:lnTo>
                  <a:lnTo>
                    <a:pt x="26542" y="624065"/>
                  </a:lnTo>
                  <a:lnTo>
                    <a:pt x="17779" y="670191"/>
                  </a:lnTo>
                  <a:lnTo>
                    <a:pt x="5714" y="707567"/>
                  </a:lnTo>
                  <a:lnTo>
                    <a:pt x="3545" y="711182"/>
                  </a:lnTo>
                  <a:lnTo>
                    <a:pt x="4063" y="710704"/>
                  </a:lnTo>
                  <a:lnTo>
                    <a:pt x="18330" y="710704"/>
                  </a:lnTo>
                  <a:lnTo>
                    <a:pt x="20700" y="705370"/>
                  </a:lnTo>
                  <a:lnTo>
                    <a:pt x="33146" y="658787"/>
                  </a:lnTo>
                  <a:lnTo>
                    <a:pt x="41909" y="607428"/>
                  </a:lnTo>
                  <a:lnTo>
                    <a:pt x="47370" y="566216"/>
                  </a:lnTo>
                  <a:lnTo>
                    <a:pt x="52577" y="520026"/>
                  </a:lnTo>
                  <a:lnTo>
                    <a:pt x="57365" y="468299"/>
                  </a:lnTo>
                  <a:lnTo>
                    <a:pt x="61785" y="413893"/>
                  </a:lnTo>
                  <a:lnTo>
                    <a:pt x="65576" y="355942"/>
                  </a:lnTo>
                  <a:lnTo>
                    <a:pt x="68864" y="295249"/>
                  </a:lnTo>
                  <a:lnTo>
                    <a:pt x="72907" y="199847"/>
                  </a:lnTo>
                  <a:lnTo>
                    <a:pt x="74680" y="134112"/>
                  </a:lnTo>
                  <a:lnTo>
                    <a:pt x="75615" y="76241"/>
                  </a:lnTo>
                  <a:lnTo>
                    <a:pt x="62912" y="76157"/>
                  </a:lnTo>
                  <a:close/>
                </a:path>
                <a:path extrusionOk="0" h="725804" w="107950">
                  <a:moveTo>
                    <a:pt x="101010" y="63373"/>
                  </a:moveTo>
                  <a:lnTo>
                    <a:pt x="63118" y="63373"/>
                  </a:lnTo>
                  <a:lnTo>
                    <a:pt x="75818" y="63627"/>
                  </a:lnTo>
                  <a:lnTo>
                    <a:pt x="75615" y="76241"/>
                  </a:lnTo>
                  <a:lnTo>
                    <a:pt x="107441" y="76454"/>
                  </a:lnTo>
                  <a:lnTo>
                    <a:pt x="101010" y="63373"/>
                  </a:lnTo>
                  <a:close/>
                </a:path>
                <a:path extrusionOk="0" h="725804" w="107950">
                  <a:moveTo>
                    <a:pt x="63118" y="63373"/>
                  </a:moveTo>
                  <a:lnTo>
                    <a:pt x="62912" y="76157"/>
                  </a:lnTo>
                  <a:lnTo>
                    <a:pt x="75615" y="76241"/>
                  </a:lnTo>
                  <a:lnTo>
                    <a:pt x="75818" y="63627"/>
                  </a:lnTo>
                  <a:lnTo>
                    <a:pt x="63118" y="63373"/>
                  </a:lnTo>
                  <a:close/>
                </a:path>
                <a:path extrusionOk="0" h="725804" w="107950">
                  <a:moveTo>
                    <a:pt x="69850" y="0"/>
                  </a:moveTo>
                  <a:lnTo>
                    <a:pt x="31241" y="75946"/>
                  </a:lnTo>
                  <a:lnTo>
                    <a:pt x="62912" y="76157"/>
                  </a:lnTo>
                  <a:lnTo>
                    <a:pt x="63118" y="63373"/>
                  </a:lnTo>
                  <a:lnTo>
                    <a:pt x="101010" y="63373"/>
                  </a:lnTo>
                  <a:lnTo>
                    <a:pt x="69850"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08" name="Google Shape;408;p62"/>
          <p:cNvSpPr txBox="1"/>
          <p:nvPr/>
        </p:nvSpPr>
        <p:spPr>
          <a:xfrm>
            <a:off x="816182" y="4327776"/>
            <a:ext cx="3514800" cy="660000"/>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b="1" lang="es" sz="1400">
                <a:latin typeface="Arial"/>
                <a:ea typeface="Arial"/>
                <a:cs typeface="Arial"/>
                <a:sym typeface="Arial"/>
              </a:rPr>
              <a:t>Cuanto mayor es gamma más difícil es  hacer un nuevo split, resultando un  mayor gamma en árboles más simples.</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5"/>
          <p:cNvSpPr txBox="1"/>
          <p:nvPr>
            <p:ph idx="5" type="title"/>
          </p:nvPr>
        </p:nvSpPr>
        <p:spPr>
          <a:xfrm>
            <a:off x="4936350" y="1359750"/>
            <a:ext cx="2719500" cy="32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700"/>
              <a:buNone/>
            </a:pPr>
            <a:r>
              <a:rPr lang="es"/>
              <a:t>XGBoost</a:t>
            </a:r>
            <a:endParaRPr/>
          </a:p>
        </p:txBody>
      </p:sp>
      <p:sp>
        <p:nvSpPr>
          <p:cNvPr id="242" name="Google Shape;242;p45"/>
          <p:cNvSpPr txBox="1"/>
          <p:nvPr>
            <p:ph type="title"/>
          </p:nvPr>
        </p:nvSpPr>
        <p:spPr>
          <a:xfrm>
            <a:off x="4936350" y="2198975"/>
            <a:ext cx="2807100" cy="32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700"/>
              <a:buNone/>
            </a:pPr>
            <a:r>
              <a:rPr lang="es"/>
              <a:t>LightGBM</a:t>
            </a:r>
            <a:endParaRPr/>
          </a:p>
        </p:txBody>
      </p:sp>
      <p:sp>
        <p:nvSpPr>
          <p:cNvPr id="243" name="Google Shape;243;p45"/>
          <p:cNvSpPr txBox="1"/>
          <p:nvPr>
            <p:ph idx="2" type="title"/>
          </p:nvPr>
        </p:nvSpPr>
        <p:spPr>
          <a:xfrm>
            <a:off x="4327946" y="1359750"/>
            <a:ext cx="684600" cy="29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700"/>
              <a:buNone/>
            </a:pPr>
            <a:r>
              <a:rPr lang="es"/>
              <a:t>01</a:t>
            </a:r>
            <a:endParaRPr/>
          </a:p>
        </p:txBody>
      </p:sp>
      <p:sp>
        <p:nvSpPr>
          <p:cNvPr id="244" name="Google Shape;244;p45"/>
          <p:cNvSpPr txBox="1"/>
          <p:nvPr>
            <p:ph idx="3" type="title"/>
          </p:nvPr>
        </p:nvSpPr>
        <p:spPr>
          <a:xfrm>
            <a:off x="4327946" y="2227673"/>
            <a:ext cx="684600" cy="29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700"/>
              <a:buNone/>
            </a:pPr>
            <a:r>
              <a:rPr lang="es"/>
              <a:t>02</a:t>
            </a:r>
            <a:endParaRPr/>
          </a:p>
        </p:txBody>
      </p:sp>
      <p:sp>
        <p:nvSpPr>
          <p:cNvPr id="245" name="Google Shape;245;p45"/>
          <p:cNvSpPr txBox="1"/>
          <p:nvPr>
            <p:ph idx="6" type="title"/>
          </p:nvPr>
        </p:nvSpPr>
        <p:spPr>
          <a:xfrm>
            <a:off x="4936350" y="3076100"/>
            <a:ext cx="2719500" cy="32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700"/>
              <a:buNone/>
            </a:pPr>
            <a:r>
              <a:rPr lang="es"/>
              <a:t>CatBoost y NGBoost</a:t>
            </a:r>
            <a:endParaRPr/>
          </a:p>
        </p:txBody>
      </p:sp>
      <p:sp>
        <p:nvSpPr>
          <p:cNvPr id="246" name="Google Shape;246;p45"/>
          <p:cNvSpPr txBox="1"/>
          <p:nvPr>
            <p:ph idx="7" type="title"/>
          </p:nvPr>
        </p:nvSpPr>
        <p:spPr>
          <a:xfrm>
            <a:off x="4327946" y="3076100"/>
            <a:ext cx="684600" cy="29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700"/>
              <a:buNone/>
            </a:pPr>
            <a:r>
              <a:rPr lang="es"/>
              <a:t>03</a:t>
            </a:r>
            <a:endParaRPr/>
          </a:p>
        </p:txBody>
      </p:sp>
      <p:sp>
        <p:nvSpPr>
          <p:cNvPr id="247" name="Google Shape;247;p45"/>
          <p:cNvSpPr txBox="1"/>
          <p:nvPr>
            <p:ph idx="15" type="title"/>
          </p:nvPr>
        </p:nvSpPr>
        <p:spPr>
          <a:xfrm>
            <a:off x="4327950" y="530725"/>
            <a:ext cx="3769200" cy="5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solidFill>
                  <a:srgbClr val="CEA6FF"/>
                </a:solidFill>
              </a:rPr>
              <a:t>Contenidos</a:t>
            </a:r>
            <a:endParaRPr>
              <a:solidFill>
                <a:srgbClr val="CEA6FF"/>
              </a:solidFill>
            </a:endParaRPr>
          </a:p>
        </p:txBody>
      </p:sp>
      <p:pic>
        <p:nvPicPr>
          <p:cNvPr id="248" name="Google Shape;248;p45"/>
          <p:cNvPicPr preferRelativeResize="0"/>
          <p:nvPr/>
        </p:nvPicPr>
        <p:blipFill rotWithShape="1">
          <a:blip r:embed="rId3">
            <a:alphaModFix/>
          </a:blip>
          <a:srcRect b="0" l="16411" r="18075" t="0"/>
          <a:stretch/>
        </p:blipFill>
        <p:spPr>
          <a:xfrm>
            <a:off x="1580125" y="2731463"/>
            <a:ext cx="1811106" cy="1791636"/>
          </a:xfrm>
          <a:prstGeom prst="rect">
            <a:avLst/>
          </a:prstGeom>
          <a:noFill/>
          <a:ln>
            <a:noFill/>
          </a:ln>
        </p:spPr>
      </p:pic>
      <p:pic>
        <p:nvPicPr>
          <p:cNvPr id="249" name="Google Shape;249;p45"/>
          <p:cNvPicPr preferRelativeResize="0"/>
          <p:nvPr/>
        </p:nvPicPr>
        <p:blipFill rotWithShape="1">
          <a:blip r:embed="rId4">
            <a:alphaModFix/>
          </a:blip>
          <a:srcRect b="34262" l="0" r="0" t="0"/>
          <a:stretch/>
        </p:blipFill>
        <p:spPr>
          <a:xfrm>
            <a:off x="1580125" y="705875"/>
            <a:ext cx="1811107" cy="17916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3"/>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En XGBoost la regularización se plantea con los siguientes dos términos:</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414" name="Google Shape;414;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Término de regularización</a:t>
            </a:r>
            <a:endParaRPr>
              <a:solidFill>
                <a:srgbClr val="CEA6FF"/>
              </a:solidFill>
            </a:endParaRPr>
          </a:p>
        </p:txBody>
      </p:sp>
      <p:sp>
        <p:nvSpPr>
          <p:cNvPr id="415" name="Google Shape;415;p63"/>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3"/>
          <p:cNvSpPr/>
          <p:nvPr/>
        </p:nvSpPr>
        <p:spPr>
          <a:xfrm>
            <a:off x="402962" y="2208002"/>
            <a:ext cx="7572300" cy="637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17" name="Google Shape;417;p63"/>
          <p:cNvGrpSpPr/>
          <p:nvPr/>
        </p:nvGrpSpPr>
        <p:grpSpPr>
          <a:xfrm>
            <a:off x="530733" y="2722626"/>
            <a:ext cx="7611617" cy="1869185"/>
            <a:chOff x="530733" y="2570226"/>
            <a:chExt cx="7611617" cy="1869185"/>
          </a:xfrm>
        </p:grpSpPr>
        <p:sp>
          <p:nvSpPr>
            <p:cNvPr id="418" name="Google Shape;418;p63"/>
            <p:cNvSpPr/>
            <p:nvPr/>
          </p:nvSpPr>
          <p:spPr>
            <a:xfrm>
              <a:off x="530733" y="2768324"/>
              <a:ext cx="7524600" cy="90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9" name="Google Shape;419;p63"/>
            <p:cNvSpPr/>
            <p:nvPr/>
          </p:nvSpPr>
          <p:spPr>
            <a:xfrm>
              <a:off x="5740146" y="2570226"/>
              <a:ext cx="2402204" cy="1283335"/>
            </a:xfrm>
            <a:custGeom>
              <a:rect b="b" l="l" r="r" t="t"/>
              <a:pathLst>
                <a:path extrusionOk="0" h="1283335" w="2402204">
                  <a:moveTo>
                    <a:pt x="0" y="213868"/>
                  </a:moveTo>
                  <a:lnTo>
                    <a:pt x="5648" y="164831"/>
                  </a:lnTo>
                  <a:lnTo>
                    <a:pt x="21738" y="119816"/>
                  </a:lnTo>
                  <a:lnTo>
                    <a:pt x="46986" y="80107"/>
                  </a:lnTo>
                  <a:lnTo>
                    <a:pt x="80107" y="46986"/>
                  </a:lnTo>
                  <a:lnTo>
                    <a:pt x="119816" y="21738"/>
                  </a:lnTo>
                  <a:lnTo>
                    <a:pt x="164831" y="5648"/>
                  </a:lnTo>
                  <a:lnTo>
                    <a:pt x="213867" y="0"/>
                  </a:lnTo>
                  <a:lnTo>
                    <a:pt x="2187955" y="0"/>
                  </a:lnTo>
                  <a:lnTo>
                    <a:pt x="2236992" y="5648"/>
                  </a:lnTo>
                  <a:lnTo>
                    <a:pt x="2282007" y="21738"/>
                  </a:lnTo>
                  <a:lnTo>
                    <a:pt x="2321716" y="46986"/>
                  </a:lnTo>
                  <a:lnTo>
                    <a:pt x="2354837" y="80107"/>
                  </a:lnTo>
                  <a:lnTo>
                    <a:pt x="2380085" y="119816"/>
                  </a:lnTo>
                  <a:lnTo>
                    <a:pt x="2396175" y="164831"/>
                  </a:lnTo>
                  <a:lnTo>
                    <a:pt x="2401824" y="213868"/>
                  </a:lnTo>
                  <a:lnTo>
                    <a:pt x="2401824" y="1069340"/>
                  </a:lnTo>
                  <a:lnTo>
                    <a:pt x="2396175" y="1118376"/>
                  </a:lnTo>
                  <a:lnTo>
                    <a:pt x="2380085" y="1163391"/>
                  </a:lnTo>
                  <a:lnTo>
                    <a:pt x="2354837" y="1203100"/>
                  </a:lnTo>
                  <a:lnTo>
                    <a:pt x="2321716" y="1236221"/>
                  </a:lnTo>
                  <a:lnTo>
                    <a:pt x="2282007" y="1261469"/>
                  </a:lnTo>
                  <a:lnTo>
                    <a:pt x="2236992" y="1277559"/>
                  </a:lnTo>
                  <a:lnTo>
                    <a:pt x="2187955" y="1283208"/>
                  </a:lnTo>
                  <a:lnTo>
                    <a:pt x="213867" y="1283208"/>
                  </a:lnTo>
                  <a:lnTo>
                    <a:pt x="164831" y="1277559"/>
                  </a:lnTo>
                  <a:lnTo>
                    <a:pt x="119816" y="1261469"/>
                  </a:lnTo>
                  <a:lnTo>
                    <a:pt x="80107" y="1236221"/>
                  </a:lnTo>
                  <a:lnTo>
                    <a:pt x="46986" y="1203100"/>
                  </a:lnTo>
                  <a:lnTo>
                    <a:pt x="21738" y="1163391"/>
                  </a:lnTo>
                  <a:lnTo>
                    <a:pt x="5648" y="1118376"/>
                  </a:lnTo>
                  <a:lnTo>
                    <a:pt x="0" y="1069340"/>
                  </a:lnTo>
                  <a:lnTo>
                    <a:pt x="0" y="213868"/>
                  </a:lnTo>
                  <a:close/>
                </a:path>
              </a:pathLst>
            </a:custGeom>
            <a:noFill/>
            <a:ln cap="flat" cmpd="sng" w="289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0" name="Google Shape;420;p63"/>
            <p:cNvSpPr/>
            <p:nvPr/>
          </p:nvSpPr>
          <p:spPr>
            <a:xfrm>
              <a:off x="5804788" y="3852672"/>
              <a:ext cx="1162050" cy="586739"/>
            </a:xfrm>
            <a:custGeom>
              <a:rect b="b" l="l" r="r" t="t"/>
              <a:pathLst>
                <a:path extrusionOk="0" h="586739" w="1162050">
                  <a:moveTo>
                    <a:pt x="1129057" y="79070"/>
                  </a:moveTo>
                  <a:lnTo>
                    <a:pt x="1116203" y="79070"/>
                  </a:lnTo>
                  <a:lnTo>
                    <a:pt x="1110995" y="92506"/>
                  </a:lnTo>
                  <a:lnTo>
                    <a:pt x="1105154" y="105651"/>
                  </a:lnTo>
                  <a:lnTo>
                    <a:pt x="1083690" y="144830"/>
                  </a:lnTo>
                  <a:lnTo>
                    <a:pt x="1055878" y="183451"/>
                  </a:lnTo>
                  <a:lnTo>
                    <a:pt x="1022350" y="221373"/>
                  </a:lnTo>
                  <a:lnTo>
                    <a:pt x="983107" y="258444"/>
                  </a:lnTo>
                  <a:lnTo>
                    <a:pt x="923036" y="306019"/>
                  </a:lnTo>
                  <a:lnTo>
                    <a:pt x="889635" y="328904"/>
                  </a:lnTo>
                  <a:lnTo>
                    <a:pt x="854456" y="351053"/>
                  </a:lnTo>
                  <a:lnTo>
                    <a:pt x="817371" y="372554"/>
                  </a:lnTo>
                  <a:lnTo>
                    <a:pt x="778510" y="393306"/>
                  </a:lnTo>
                  <a:lnTo>
                    <a:pt x="737869" y="413105"/>
                  </a:lnTo>
                  <a:lnTo>
                    <a:pt x="695706" y="432066"/>
                  </a:lnTo>
                  <a:lnTo>
                    <a:pt x="652018" y="450087"/>
                  </a:lnTo>
                  <a:lnTo>
                    <a:pt x="607060" y="467067"/>
                  </a:lnTo>
                  <a:lnTo>
                    <a:pt x="560832" y="483107"/>
                  </a:lnTo>
                  <a:lnTo>
                    <a:pt x="513588" y="497903"/>
                  </a:lnTo>
                  <a:lnTo>
                    <a:pt x="465074" y="511568"/>
                  </a:lnTo>
                  <a:lnTo>
                    <a:pt x="415925" y="524001"/>
                  </a:lnTo>
                  <a:lnTo>
                    <a:pt x="365633" y="535203"/>
                  </a:lnTo>
                  <a:lnTo>
                    <a:pt x="314706" y="545071"/>
                  </a:lnTo>
                  <a:lnTo>
                    <a:pt x="263271" y="553618"/>
                  </a:lnTo>
                  <a:lnTo>
                    <a:pt x="211200" y="560628"/>
                  </a:lnTo>
                  <a:lnTo>
                    <a:pt x="158750" y="566229"/>
                  </a:lnTo>
                  <a:lnTo>
                    <a:pt x="105918" y="570217"/>
                  </a:lnTo>
                  <a:lnTo>
                    <a:pt x="52959" y="572681"/>
                  </a:lnTo>
                  <a:lnTo>
                    <a:pt x="0" y="573443"/>
                  </a:lnTo>
                  <a:lnTo>
                    <a:pt x="126" y="586130"/>
                  </a:lnTo>
                  <a:lnTo>
                    <a:pt x="53594" y="585368"/>
                  </a:lnTo>
                  <a:lnTo>
                    <a:pt x="106934" y="582879"/>
                  </a:lnTo>
                  <a:lnTo>
                    <a:pt x="160020" y="578865"/>
                  </a:lnTo>
                  <a:lnTo>
                    <a:pt x="212851" y="573214"/>
                  </a:lnTo>
                  <a:lnTo>
                    <a:pt x="265302" y="566140"/>
                  </a:lnTo>
                  <a:lnTo>
                    <a:pt x="317246" y="557542"/>
                  </a:lnTo>
                  <a:lnTo>
                    <a:pt x="368426" y="547598"/>
                  </a:lnTo>
                  <a:lnTo>
                    <a:pt x="418973" y="536320"/>
                  </a:lnTo>
                  <a:lnTo>
                    <a:pt x="468630" y="523798"/>
                  </a:lnTo>
                  <a:lnTo>
                    <a:pt x="517271" y="510031"/>
                  </a:lnTo>
                  <a:lnTo>
                    <a:pt x="565023" y="495109"/>
                  </a:lnTo>
                  <a:lnTo>
                    <a:pt x="611632" y="478955"/>
                  </a:lnTo>
                  <a:lnTo>
                    <a:pt x="656971" y="461835"/>
                  </a:lnTo>
                  <a:lnTo>
                    <a:pt x="700913" y="443649"/>
                  </a:lnTo>
                  <a:lnTo>
                    <a:pt x="743458" y="424522"/>
                  </a:lnTo>
                  <a:lnTo>
                    <a:pt x="784479" y="404507"/>
                  </a:lnTo>
                  <a:lnTo>
                    <a:pt x="823721" y="383539"/>
                  </a:lnTo>
                  <a:lnTo>
                    <a:pt x="861187" y="361797"/>
                  </a:lnTo>
                  <a:lnTo>
                    <a:pt x="896874" y="339369"/>
                  </a:lnTo>
                  <a:lnTo>
                    <a:pt x="930656" y="316153"/>
                  </a:lnTo>
                  <a:lnTo>
                    <a:pt x="962279" y="292303"/>
                  </a:lnTo>
                  <a:lnTo>
                    <a:pt x="991615" y="267906"/>
                  </a:lnTo>
                  <a:lnTo>
                    <a:pt x="1031493" y="230111"/>
                  </a:lnTo>
                  <a:lnTo>
                    <a:pt x="1065911" y="191261"/>
                  </a:lnTo>
                  <a:lnTo>
                    <a:pt x="1094613" y="151396"/>
                  </a:lnTo>
                  <a:lnTo>
                    <a:pt x="1116838" y="110756"/>
                  </a:lnTo>
                  <a:lnTo>
                    <a:pt x="1128014" y="83616"/>
                  </a:lnTo>
                  <a:lnTo>
                    <a:pt x="1128267" y="83007"/>
                  </a:lnTo>
                  <a:lnTo>
                    <a:pt x="1128267" y="82702"/>
                  </a:lnTo>
                  <a:lnTo>
                    <a:pt x="1129057" y="79070"/>
                  </a:lnTo>
                  <a:close/>
                </a:path>
                <a:path extrusionOk="0" h="586739" w="1162050">
                  <a:moveTo>
                    <a:pt x="1155455" y="61290"/>
                  </a:moveTo>
                  <a:lnTo>
                    <a:pt x="1120013" y="61290"/>
                  </a:lnTo>
                  <a:lnTo>
                    <a:pt x="1132332" y="63995"/>
                  </a:lnTo>
                  <a:lnTo>
                    <a:pt x="1129701" y="76104"/>
                  </a:lnTo>
                  <a:lnTo>
                    <a:pt x="1161668" y="81406"/>
                  </a:lnTo>
                  <a:lnTo>
                    <a:pt x="1155455" y="61290"/>
                  </a:lnTo>
                  <a:close/>
                </a:path>
                <a:path extrusionOk="0" h="586739" w="1162050">
                  <a:moveTo>
                    <a:pt x="1117158" y="74023"/>
                  </a:moveTo>
                  <a:lnTo>
                    <a:pt x="1115821" y="79984"/>
                  </a:lnTo>
                  <a:lnTo>
                    <a:pt x="1116203" y="79070"/>
                  </a:lnTo>
                  <a:lnTo>
                    <a:pt x="1129057" y="79070"/>
                  </a:lnTo>
                  <a:lnTo>
                    <a:pt x="1129701" y="76104"/>
                  </a:lnTo>
                  <a:lnTo>
                    <a:pt x="1117158" y="74023"/>
                  </a:lnTo>
                  <a:close/>
                </a:path>
                <a:path extrusionOk="0" h="586739" w="1162050">
                  <a:moveTo>
                    <a:pt x="1120013" y="61290"/>
                  </a:moveTo>
                  <a:lnTo>
                    <a:pt x="1117158" y="74023"/>
                  </a:lnTo>
                  <a:lnTo>
                    <a:pt x="1129701" y="76104"/>
                  </a:lnTo>
                  <a:lnTo>
                    <a:pt x="1132332" y="63995"/>
                  </a:lnTo>
                  <a:lnTo>
                    <a:pt x="1120013" y="61290"/>
                  </a:lnTo>
                  <a:close/>
                </a:path>
                <a:path extrusionOk="0" h="586739" w="1162050">
                  <a:moveTo>
                    <a:pt x="1136522" y="0"/>
                  </a:moveTo>
                  <a:lnTo>
                    <a:pt x="1086485" y="68935"/>
                  </a:lnTo>
                  <a:lnTo>
                    <a:pt x="1117158" y="74023"/>
                  </a:lnTo>
                  <a:lnTo>
                    <a:pt x="1120013" y="61290"/>
                  </a:lnTo>
                  <a:lnTo>
                    <a:pt x="1155455" y="61290"/>
                  </a:lnTo>
                  <a:lnTo>
                    <a:pt x="1136522"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21" name="Google Shape;421;p63"/>
          <p:cNvSpPr txBox="1"/>
          <p:nvPr/>
        </p:nvSpPr>
        <p:spPr>
          <a:xfrm>
            <a:off x="2639948" y="4319727"/>
            <a:ext cx="3087300" cy="4437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s" sz="1400">
                <a:latin typeface="Arial"/>
                <a:ea typeface="Arial"/>
                <a:cs typeface="Arial"/>
                <a:sym typeface="Arial"/>
              </a:rPr>
              <a:t>Esta es la norma 2 o L2, que vimos  en ridge.</a:t>
            </a:r>
            <a:endParaRPr sz="14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4"/>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En XGBoost la regularización se plantea con los siguientes dos términos:</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427" name="Google Shape;427;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Término de regularización</a:t>
            </a:r>
            <a:endParaRPr>
              <a:solidFill>
                <a:srgbClr val="CEA6FF"/>
              </a:solidFill>
            </a:endParaRPr>
          </a:p>
        </p:txBody>
      </p:sp>
      <p:sp>
        <p:nvSpPr>
          <p:cNvPr id="428" name="Google Shape;428;p64"/>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4"/>
          <p:cNvSpPr/>
          <p:nvPr/>
        </p:nvSpPr>
        <p:spPr>
          <a:xfrm>
            <a:off x="402962" y="2208002"/>
            <a:ext cx="7572300" cy="637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30" name="Google Shape;430;p64"/>
          <p:cNvGrpSpPr/>
          <p:nvPr/>
        </p:nvGrpSpPr>
        <p:grpSpPr>
          <a:xfrm>
            <a:off x="530733" y="2722626"/>
            <a:ext cx="7611617" cy="1869185"/>
            <a:chOff x="530733" y="2570226"/>
            <a:chExt cx="7611617" cy="1869185"/>
          </a:xfrm>
        </p:grpSpPr>
        <p:sp>
          <p:nvSpPr>
            <p:cNvPr id="431" name="Google Shape;431;p64"/>
            <p:cNvSpPr/>
            <p:nvPr/>
          </p:nvSpPr>
          <p:spPr>
            <a:xfrm>
              <a:off x="530733" y="2768324"/>
              <a:ext cx="7524600" cy="90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2" name="Google Shape;432;p64"/>
            <p:cNvSpPr/>
            <p:nvPr/>
          </p:nvSpPr>
          <p:spPr>
            <a:xfrm>
              <a:off x="5740146" y="2570226"/>
              <a:ext cx="2402204" cy="1283335"/>
            </a:xfrm>
            <a:custGeom>
              <a:rect b="b" l="l" r="r" t="t"/>
              <a:pathLst>
                <a:path extrusionOk="0" h="1283335" w="2402204">
                  <a:moveTo>
                    <a:pt x="0" y="213868"/>
                  </a:moveTo>
                  <a:lnTo>
                    <a:pt x="5648" y="164831"/>
                  </a:lnTo>
                  <a:lnTo>
                    <a:pt x="21738" y="119816"/>
                  </a:lnTo>
                  <a:lnTo>
                    <a:pt x="46986" y="80107"/>
                  </a:lnTo>
                  <a:lnTo>
                    <a:pt x="80107" y="46986"/>
                  </a:lnTo>
                  <a:lnTo>
                    <a:pt x="119816" y="21738"/>
                  </a:lnTo>
                  <a:lnTo>
                    <a:pt x="164831" y="5648"/>
                  </a:lnTo>
                  <a:lnTo>
                    <a:pt x="213867" y="0"/>
                  </a:lnTo>
                  <a:lnTo>
                    <a:pt x="2187955" y="0"/>
                  </a:lnTo>
                  <a:lnTo>
                    <a:pt x="2236992" y="5648"/>
                  </a:lnTo>
                  <a:lnTo>
                    <a:pt x="2282007" y="21738"/>
                  </a:lnTo>
                  <a:lnTo>
                    <a:pt x="2321716" y="46986"/>
                  </a:lnTo>
                  <a:lnTo>
                    <a:pt x="2354837" y="80107"/>
                  </a:lnTo>
                  <a:lnTo>
                    <a:pt x="2380085" y="119816"/>
                  </a:lnTo>
                  <a:lnTo>
                    <a:pt x="2396175" y="164831"/>
                  </a:lnTo>
                  <a:lnTo>
                    <a:pt x="2401824" y="213868"/>
                  </a:lnTo>
                  <a:lnTo>
                    <a:pt x="2401824" y="1069340"/>
                  </a:lnTo>
                  <a:lnTo>
                    <a:pt x="2396175" y="1118376"/>
                  </a:lnTo>
                  <a:lnTo>
                    <a:pt x="2380085" y="1163391"/>
                  </a:lnTo>
                  <a:lnTo>
                    <a:pt x="2354837" y="1203100"/>
                  </a:lnTo>
                  <a:lnTo>
                    <a:pt x="2321716" y="1236221"/>
                  </a:lnTo>
                  <a:lnTo>
                    <a:pt x="2282007" y="1261469"/>
                  </a:lnTo>
                  <a:lnTo>
                    <a:pt x="2236992" y="1277559"/>
                  </a:lnTo>
                  <a:lnTo>
                    <a:pt x="2187955" y="1283208"/>
                  </a:lnTo>
                  <a:lnTo>
                    <a:pt x="213867" y="1283208"/>
                  </a:lnTo>
                  <a:lnTo>
                    <a:pt x="164831" y="1277559"/>
                  </a:lnTo>
                  <a:lnTo>
                    <a:pt x="119816" y="1261469"/>
                  </a:lnTo>
                  <a:lnTo>
                    <a:pt x="80107" y="1236221"/>
                  </a:lnTo>
                  <a:lnTo>
                    <a:pt x="46986" y="1203100"/>
                  </a:lnTo>
                  <a:lnTo>
                    <a:pt x="21738" y="1163391"/>
                  </a:lnTo>
                  <a:lnTo>
                    <a:pt x="5648" y="1118376"/>
                  </a:lnTo>
                  <a:lnTo>
                    <a:pt x="0" y="1069340"/>
                  </a:lnTo>
                  <a:lnTo>
                    <a:pt x="0" y="213868"/>
                  </a:lnTo>
                  <a:close/>
                </a:path>
              </a:pathLst>
            </a:custGeom>
            <a:noFill/>
            <a:ln cap="flat" cmpd="sng" w="2895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3" name="Google Shape;433;p64"/>
            <p:cNvSpPr/>
            <p:nvPr/>
          </p:nvSpPr>
          <p:spPr>
            <a:xfrm>
              <a:off x="5804788" y="3852672"/>
              <a:ext cx="1162050" cy="586739"/>
            </a:xfrm>
            <a:custGeom>
              <a:rect b="b" l="l" r="r" t="t"/>
              <a:pathLst>
                <a:path extrusionOk="0" h="586739" w="1162050">
                  <a:moveTo>
                    <a:pt x="1129057" y="79070"/>
                  </a:moveTo>
                  <a:lnTo>
                    <a:pt x="1116203" y="79070"/>
                  </a:lnTo>
                  <a:lnTo>
                    <a:pt x="1110995" y="92506"/>
                  </a:lnTo>
                  <a:lnTo>
                    <a:pt x="1105154" y="105651"/>
                  </a:lnTo>
                  <a:lnTo>
                    <a:pt x="1083690" y="144830"/>
                  </a:lnTo>
                  <a:lnTo>
                    <a:pt x="1055878" y="183451"/>
                  </a:lnTo>
                  <a:lnTo>
                    <a:pt x="1022350" y="221373"/>
                  </a:lnTo>
                  <a:lnTo>
                    <a:pt x="983107" y="258444"/>
                  </a:lnTo>
                  <a:lnTo>
                    <a:pt x="923036" y="306019"/>
                  </a:lnTo>
                  <a:lnTo>
                    <a:pt x="889635" y="328904"/>
                  </a:lnTo>
                  <a:lnTo>
                    <a:pt x="854456" y="351053"/>
                  </a:lnTo>
                  <a:lnTo>
                    <a:pt x="817371" y="372554"/>
                  </a:lnTo>
                  <a:lnTo>
                    <a:pt x="778510" y="393306"/>
                  </a:lnTo>
                  <a:lnTo>
                    <a:pt x="737869" y="413105"/>
                  </a:lnTo>
                  <a:lnTo>
                    <a:pt x="695706" y="432066"/>
                  </a:lnTo>
                  <a:lnTo>
                    <a:pt x="652018" y="450087"/>
                  </a:lnTo>
                  <a:lnTo>
                    <a:pt x="607060" y="467067"/>
                  </a:lnTo>
                  <a:lnTo>
                    <a:pt x="560832" y="483107"/>
                  </a:lnTo>
                  <a:lnTo>
                    <a:pt x="513588" y="497903"/>
                  </a:lnTo>
                  <a:lnTo>
                    <a:pt x="465074" y="511568"/>
                  </a:lnTo>
                  <a:lnTo>
                    <a:pt x="415925" y="524001"/>
                  </a:lnTo>
                  <a:lnTo>
                    <a:pt x="365633" y="535203"/>
                  </a:lnTo>
                  <a:lnTo>
                    <a:pt x="314706" y="545071"/>
                  </a:lnTo>
                  <a:lnTo>
                    <a:pt x="263271" y="553618"/>
                  </a:lnTo>
                  <a:lnTo>
                    <a:pt x="211200" y="560628"/>
                  </a:lnTo>
                  <a:lnTo>
                    <a:pt x="158750" y="566229"/>
                  </a:lnTo>
                  <a:lnTo>
                    <a:pt x="105918" y="570217"/>
                  </a:lnTo>
                  <a:lnTo>
                    <a:pt x="52959" y="572681"/>
                  </a:lnTo>
                  <a:lnTo>
                    <a:pt x="0" y="573443"/>
                  </a:lnTo>
                  <a:lnTo>
                    <a:pt x="126" y="586130"/>
                  </a:lnTo>
                  <a:lnTo>
                    <a:pt x="53594" y="585368"/>
                  </a:lnTo>
                  <a:lnTo>
                    <a:pt x="106934" y="582879"/>
                  </a:lnTo>
                  <a:lnTo>
                    <a:pt x="160020" y="578865"/>
                  </a:lnTo>
                  <a:lnTo>
                    <a:pt x="212851" y="573214"/>
                  </a:lnTo>
                  <a:lnTo>
                    <a:pt x="265302" y="566140"/>
                  </a:lnTo>
                  <a:lnTo>
                    <a:pt x="317246" y="557542"/>
                  </a:lnTo>
                  <a:lnTo>
                    <a:pt x="368426" y="547598"/>
                  </a:lnTo>
                  <a:lnTo>
                    <a:pt x="418973" y="536320"/>
                  </a:lnTo>
                  <a:lnTo>
                    <a:pt x="468630" y="523798"/>
                  </a:lnTo>
                  <a:lnTo>
                    <a:pt x="517271" y="510031"/>
                  </a:lnTo>
                  <a:lnTo>
                    <a:pt x="565023" y="495109"/>
                  </a:lnTo>
                  <a:lnTo>
                    <a:pt x="611632" y="478955"/>
                  </a:lnTo>
                  <a:lnTo>
                    <a:pt x="656971" y="461835"/>
                  </a:lnTo>
                  <a:lnTo>
                    <a:pt x="700913" y="443649"/>
                  </a:lnTo>
                  <a:lnTo>
                    <a:pt x="743458" y="424522"/>
                  </a:lnTo>
                  <a:lnTo>
                    <a:pt x="784479" y="404507"/>
                  </a:lnTo>
                  <a:lnTo>
                    <a:pt x="823721" y="383539"/>
                  </a:lnTo>
                  <a:lnTo>
                    <a:pt x="861187" y="361797"/>
                  </a:lnTo>
                  <a:lnTo>
                    <a:pt x="896874" y="339369"/>
                  </a:lnTo>
                  <a:lnTo>
                    <a:pt x="930656" y="316153"/>
                  </a:lnTo>
                  <a:lnTo>
                    <a:pt x="962279" y="292303"/>
                  </a:lnTo>
                  <a:lnTo>
                    <a:pt x="991615" y="267906"/>
                  </a:lnTo>
                  <a:lnTo>
                    <a:pt x="1031493" y="230111"/>
                  </a:lnTo>
                  <a:lnTo>
                    <a:pt x="1065911" y="191261"/>
                  </a:lnTo>
                  <a:lnTo>
                    <a:pt x="1094613" y="151396"/>
                  </a:lnTo>
                  <a:lnTo>
                    <a:pt x="1116838" y="110756"/>
                  </a:lnTo>
                  <a:lnTo>
                    <a:pt x="1128014" y="83616"/>
                  </a:lnTo>
                  <a:lnTo>
                    <a:pt x="1128267" y="83007"/>
                  </a:lnTo>
                  <a:lnTo>
                    <a:pt x="1128267" y="82702"/>
                  </a:lnTo>
                  <a:lnTo>
                    <a:pt x="1129057" y="79070"/>
                  </a:lnTo>
                  <a:close/>
                </a:path>
                <a:path extrusionOk="0" h="586739" w="1162050">
                  <a:moveTo>
                    <a:pt x="1155455" y="61290"/>
                  </a:moveTo>
                  <a:lnTo>
                    <a:pt x="1120013" y="61290"/>
                  </a:lnTo>
                  <a:lnTo>
                    <a:pt x="1132332" y="63995"/>
                  </a:lnTo>
                  <a:lnTo>
                    <a:pt x="1129701" y="76104"/>
                  </a:lnTo>
                  <a:lnTo>
                    <a:pt x="1161668" y="81406"/>
                  </a:lnTo>
                  <a:lnTo>
                    <a:pt x="1155455" y="61290"/>
                  </a:lnTo>
                  <a:close/>
                </a:path>
                <a:path extrusionOk="0" h="586739" w="1162050">
                  <a:moveTo>
                    <a:pt x="1117158" y="74023"/>
                  </a:moveTo>
                  <a:lnTo>
                    <a:pt x="1115821" y="79984"/>
                  </a:lnTo>
                  <a:lnTo>
                    <a:pt x="1116203" y="79070"/>
                  </a:lnTo>
                  <a:lnTo>
                    <a:pt x="1129057" y="79070"/>
                  </a:lnTo>
                  <a:lnTo>
                    <a:pt x="1129701" y="76104"/>
                  </a:lnTo>
                  <a:lnTo>
                    <a:pt x="1117158" y="74023"/>
                  </a:lnTo>
                  <a:close/>
                </a:path>
                <a:path extrusionOk="0" h="586739" w="1162050">
                  <a:moveTo>
                    <a:pt x="1120013" y="61290"/>
                  </a:moveTo>
                  <a:lnTo>
                    <a:pt x="1117158" y="74023"/>
                  </a:lnTo>
                  <a:lnTo>
                    <a:pt x="1129701" y="76104"/>
                  </a:lnTo>
                  <a:lnTo>
                    <a:pt x="1132332" y="63995"/>
                  </a:lnTo>
                  <a:lnTo>
                    <a:pt x="1120013" y="61290"/>
                  </a:lnTo>
                  <a:close/>
                </a:path>
                <a:path extrusionOk="0" h="586739" w="1162050">
                  <a:moveTo>
                    <a:pt x="1136522" y="0"/>
                  </a:moveTo>
                  <a:lnTo>
                    <a:pt x="1086485" y="68935"/>
                  </a:lnTo>
                  <a:lnTo>
                    <a:pt x="1117158" y="74023"/>
                  </a:lnTo>
                  <a:lnTo>
                    <a:pt x="1120013" y="61290"/>
                  </a:lnTo>
                  <a:lnTo>
                    <a:pt x="1155455" y="61290"/>
                  </a:lnTo>
                  <a:lnTo>
                    <a:pt x="1136522"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34" name="Google Shape;434;p64"/>
          <p:cNvSpPr txBox="1"/>
          <p:nvPr/>
        </p:nvSpPr>
        <p:spPr>
          <a:xfrm>
            <a:off x="2645448" y="4053452"/>
            <a:ext cx="3087300" cy="1090200"/>
          </a:xfrm>
          <a:prstGeom prst="rect">
            <a:avLst/>
          </a:prstGeom>
          <a:noFill/>
          <a:ln>
            <a:noFill/>
          </a:ln>
        </p:spPr>
        <p:txBody>
          <a:bodyPr anchorCtr="0" anchor="t" bIns="0" lIns="0" spcFirstLastPara="1" rIns="0" wrap="square" tIns="12700">
            <a:spAutoFit/>
          </a:bodyPr>
          <a:lstStyle/>
          <a:p>
            <a:pPr indent="0" lvl="0" marL="12700" marR="5080" rtl="0" algn="just">
              <a:spcBef>
                <a:spcPts val="0"/>
              </a:spcBef>
              <a:spcAft>
                <a:spcPts val="0"/>
              </a:spcAft>
              <a:buClr>
                <a:schemeClr val="dk1"/>
              </a:buClr>
              <a:buFont typeface="Arial"/>
              <a:buNone/>
            </a:pPr>
            <a:r>
              <a:rPr b="1" lang="es">
                <a:solidFill>
                  <a:schemeClr val="dk1"/>
                </a:solidFill>
              </a:rPr>
              <a:t>En este caso, penaliza los scores  muy grandes, favoreciendo que  ninguna hoja sea especialmente  importante</a:t>
            </a:r>
            <a:endParaRPr>
              <a:solidFill>
                <a:schemeClr val="dk1"/>
              </a:solidFill>
            </a:endParaRPr>
          </a:p>
          <a:p>
            <a:pPr indent="0" lvl="0" marL="12700" marR="5080" rtl="0" algn="l">
              <a:lnSpc>
                <a:spcPct val="100000"/>
              </a:lnSpc>
              <a:spcBef>
                <a:spcPts val="0"/>
              </a:spcBef>
              <a:spcAft>
                <a:spcPts val="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5"/>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Una vez que definimos nuestra loss y nuestro término de regularización podemos obtener el valor de los scores w que minimizan nuestra función objetivo.</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Luego, podemos formular un valor de </a:t>
            </a:r>
            <a:r>
              <a:rPr b="1" lang="es" sz="1600">
                <a:solidFill>
                  <a:srgbClr val="000000"/>
                </a:solidFill>
                <a:highlight>
                  <a:srgbClr val="FFFFFF"/>
                </a:highlight>
                <a:latin typeface="Roboto Mono"/>
                <a:ea typeface="Roboto Mono"/>
                <a:cs typeface="Roboto Mono"/>
                <a:sym typeface="Roboto Mono"/>
              </a:rPr>
              <a:t>Gain </a:t>
            </a:r>
            <a:r>
              <a:rPr lang="es" sz="1600">
                <a:solidFill>
                  <a:srgbClr val="000000"/>
                </a:solidFill>
                <a:highlight>
                  <a:srgbClr val="FFFFFF"/>
                </a:highlight>
                <a:latin typeface="Roboto Mono"/>
                <a:ea typeface="Roboto Mono"/>
                <a:cs typeface="Roboto Mono"/>
                <a:sym typeface="Roboto Mono"/>
              </a:rPr>
              <a:t>como la diferencia entre el score de la rama izquierda y el score de la rama derecha, y el score original, tomando en cuenta la regularización, de la misma manera que en otros árboles. A diferencia de éstos, en este caso se toma la regularización como parte del split.</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Puede verse el desarrollo formal de ésto </a:t>
            </a:r>
            <a:r>
              <a:rPr lang="es" sz="1600" u="sng">
                <a:solidFill>
                  <a:schemeClr val="hlink"/>
                </a:solidFill>
                <a:highlight>
                  <a:srgbClr val="FFFFFF"/>
                </a:highlight>
                <a:latin typeface="Roboto Mono"/>
                <a:ea typeface="Roboto Mono"/>
                <a:cs typeface="Roboto Mono"/>
                <a:sym typeface="Roboto Mono"/>
                <a:hlinkClick r:id="rId3"/>
              </a:rPr>
              <a:t>acá</a:t>
            </a:r>
            <a:r>
              <a:rPr lang="es" sz="1600">
                <a:solidFill>
                  <a:srgbClr val="000000"/>
                </a:solidFill>
                <a:highlight>
                  <a:srgbClr val="FFFFFF"/>
                </a:highlight>
                <a:latin typeface="Roboto Mono"/>
                <a:ea typeface="Roboto Mono"/>
                <a:cs typeface="Roboto Mono"/>
                <a:sym typeface="Roboto Mono"/>
              </a:rPr>
              <a:t>.</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440" name="Google Shape;44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Split</a:t>
            </a:r>
            <a:endParaRPr>
              <a:solidFill>
                <a:srgbClr val="CEA6FF"/>
              </a:solidFill>
            </a:endParaRPr>
          </a:p>
        </p:txBody>
      </p:sp>
      <p:sp>
        <p:nvSpPr>
          <p:cNvPr id="441" name="Google Shape;441;p65"/>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6"/>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XGBoost implementa diferentes métodos para encontrar los splits, todos se controlan con el parámetro </a:t>
            </a:r>
            <a:r>
              <a:rPr lang="es" sz="1150">
                <a:solidFill>
                  <a:srgbClr val="8D1A38"/>
                </a:solidFill>
                <a:highlight>
                  <a:srgbClr val="FFFFFF"/>
                </a:highlight>
                <a:latin typeface="Courier New"/>
                <a:ea typeface="Courier New"/>
                <a:cs typeface="Courier New"/>
                <a:sym typeface="Courier New"/>
              </a:rPr>
              <a:t>tree_method</a:t>
            </a:r>
            <a:r>
              <a:rPr lang="es" sz="1600">
                <a:solidFill>
                  <a:srgbClr val="000000"/>
                </a:solidFill>
                <a:highlight>
                  <a:srgbClr val="FFFFFF"/>
                </a:highlight>
                <a:latin typeface="Roboto Mono"/>
                <a:ea typeface="Roboto Mono"/>
                <a:cs typeface="Roboto Mono"/>
                <a:sym typeface="Roboto Mono"/>
              </a:rPr>
              <a:t>:</a:t>
            </a:r>
            <a:endParaRPr sz="1600">
              <a:solidFill>
                <a:srgbClr val="000000"/>
              </a:solidFill>
              <a:highlight>
                <a:srgbClr val="FFFFFF"/>
              </a:highlight>
              <a:latin typeface="Roboto Mono"/>
              <a:ea typeface="Roboto Mono"/>
              <a:cs typeface="Roboto Mono"/>
              <a:sym typeface="Roboto Mono"/>
            </a:endParaRPr>
          </a:p>
          <a:p>
            <a:pPr indent="-330200" lvl="0" marL="457200" marR="0" rtl="0" algn="l">
              <a:lnSpc>
                <a:spcPct val="100000"/>
              </a:lnSpc>
              <a:spcBef>
                <a:spcPts val="1600"/>
              </a:spcBef>
              <a:spcAft>
                <a:spcPts val="0"/>
              </a:spcAft>
              <a:buClr>
                <a:srgbClr val="000000"/>
              </a:buClr>
              <a:buSzPts val="1600"/>
              <a:buFont typeface="Roboto Mono"/>
              <a:buChar char="-"/>
            </a:pPr>
            <a:r>
              <a:rPr b="1" lang="es" sz="1600">
                <a:solidFill>
                  <a:srgbClr val="000000"/>
                </a:solidFill>
                <a:highlight>
                  <a:srgbClr val="FFFFFF"/>
                </a:highlight>
                <a:latin typeface="Roboto Mono"/>
                <a:ea typeface="Roboto Mono"/>
                <a:cs typeface="Roboto Mono"/>
                <a:sym typeface="Roboto Mono"/>
              </a:rPr>
              <a:t>exact</a:t>
            </a:r>
            <a:r>
              <a:rPr lang="es" sz="1600">
                <a:solidFill>
                  <a:srgbClr val="000000"/>
                </a:solidFill>
                <a:highlight>
                  <a:srgbClr val="FFFFFF"/>
                </a:highlight>
                <a:latin typeface="Roboto Mono"/>
                <a:ea typeface="Roboto Mono"/>
                <a:cs typeface="Roboto Mono"/>
                <a:sym typeface="Roboto Mono"/>
              </a:rPr>
              <a:t>: encuentra el split probando todas los posibles splits, es el algoritmo más lento.</a:t>
            </a:r>
            <a:endParaRPr sz="1200">
              <a:solidFill>
                <a:srgbClr val="333333"/>
              </a:solidFill>
              <a:highlight>
                <a:srgbClr val="FFFFFF"/>
              </a:highlight>
            </a:endParaRPr>
          </a:p>
          <a:p>
            <a:pPr indent="0" lvl="0" marL="0" rtl="0" algn="l">
              <a:lnSpc>
                <a:spcPct val="100000"/>
              </a:lnSpc>
              <a:spcBef>
                <a:spcPts val="1600"/>
              </a:spcBef>
              <a:spcAft>
                <a:spcPts val="0"/>
              </a:spcAft>
              <a:buClr>
                <a:schemeClr val="dk1"/>
              </a:buClr>
              <a:buSzPts val="1100"/>
              <a:buFont typeface="Arial"/>
              <a:buNone/>
            </a:pPr>
            <a:r>
              <a:rPr lang="es" sz="1600">
                <a:solidFill>
                  <a:schemeClr val="dk1"/>
                </a:solidFill>
                <a:highlight>
                  <a:schemeClr val="lt1"/>
                </a:highlight>
                <a:latin typeface="Roboto Mono"/>
                <a:ea typeface="Roboto Mono"/>
                <a:cs typeface="Roboto Mono"/>
                <a:sym typeface="Roboto Mono"/>
              </a:rPr>
              <a:t>Además, existen métodos aproximados, en los cuales en vez de samplear todos los posibles puntos de split, los valores de las variables se agrupan en “buckets” o “bins” y se precomputan las estadísticas del mismo.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447" name="Google Shape;447;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Métodos de árboles</a:t>
            </a:r>
            <a:endParaRPr>
              <a:solidFill>
                <a:srgbClr val="CEA6FF"/>
              </a:solidFill>
            </a:endParaRPr>
          </a:p>
        </p:txBody>
      </p:sp>
      <p:sp>
        <p:nvSpPr>
          <p:cNvPr id="448" name="Google Shape;448;p66"/>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7"/>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s" sz="1600">
                <a:solidFill>
                  <a:schemeClr val="dk1"/>
                </a:solidFill>
                <a:highlight>
                  <a:schemeClr val="lt1"/>
                </a:highlight>
                <a:latin typeface="Roboto Mono"/>
                <a:ea typeface="Roboto Mono"/>
                <a:cs typeface="Roboto Mono"/>
                <a:sym typeface="Roboto Mono"/>
              </a:rPr>
              <a:t>Luego se prueban sólo esos puntos de corte, acelerando el cómputo. En XGBoost se implementan:</a:t>
            </a:r>
            <a:endParaRPr sz="1600">
              <a:solidFill>
                <a:schemeClr val="dk1"/>
              </a:solidFill>
              <a:highlight>
                <a:schemeClr val="lt1"/>
              </a:highlight>
              <a:latin typeface="Roboto Mono"/>
              <a:ea typeface="Roboto Mono"/>
              <a:cs typeface="Roboto Mono"/>
              <a:sym typeface="Roboto Mono"/>
            </a:endParaRPr>
          </a:p>
          <a:p>
            <a:pPr indent="-330200" lvl="0" marL="457200" rtl="0" algn="l">
              <a:lnSpc>
                <a:spcPct val="100000"/>
              </a:lnSpc>
              <a:spcBef>
                <a:spcPts val="1600"/>
              </a:spcBef>
              <a:spcAft>
                <a:spcPts val="0"/>
              </a:spcAft>
              <a:buClr>
                <a:schemeClr val="dk1"/>
              </a:buClr>
              <a:buSzPts val="1600"/>
              <a:buFont typeface="Roboto Mono"/>
              <a:buChar char="-"/>
            </a:pPr>
            <a:r>
              <a:rPr b="1" lang="es" sz="1600">
                <a:solidFill>
                  <a:schemeClr val="dk1"/>
                </a:solidFill>
                <a:highlight>
                  <a:schemeClr val="lt1"/>
                </a:highlight>
                <a:latin typeface="Roboto Mono"/>
                <a:ea typeface="Roboto Mono"/>
                <a:cs typeface="Roboto Mono"/>
                <a:sym typeface="Roboto Mono"/>
              </a:rPr>
              <a:t>approx: </a:t>
            </a:r>
            <a:r>
              <a:rPr lang="es" sz="1600">
                <a:solidFill>
                  <a:schemeClr val="dk1"/>
                </a:solidFill>
                <a:highlight>
                  <a:schemeClr val="lt1"/>
                </a:highlight>
                <a:latin typeface="Roboto Mono"/>
                <a:ea typeface="Roboto Mono"/>
                <a:cs typeface="Roboto Mono"/>
                <a:sym typeface="Roboto Mono"/>
              </a:rPr>
              <a:t>los buckets se recalculan al comienzo de cada nuevo árbol y se usa como peso el hessiano. Pueden ver más detalles en el paper.</a:t>
            </a:r>
            <a:endParaRPr sz="1600">
              <a:solidFill>
                <a:schemeClr val="dk1"/>
              </a:solidFill>
              <a:highlight>
                <a:schemeClr val="lt1"/>
              </a:highlight>
              <a:latin typeface="Roboto Mono"/>
              <a:ea typeface="Roboto Mono"/>
              <a:cs typeface="Roboto Mono"/>
              <a:sym typeface="Roboto Mono"/>
            </a:endParaRPr>
          </a:p>
          <a:p>
            <a:pPr indent="-330200" lvl="0" marL="457200" rtl="0" algn="l">
              <a:lnSpc>
                <a:spcPct val="100000"/>
              </a:lnSpc>
              <a:spcBef>
                <a:spcPts val="0"/>
              </a:spcBef>
              <a:spcAft>
                <a:spcPts val="0"/>
              </a:spcAft>
              <a:buClr>
                <a:schemeClr val="dk1"/>
              </a:buClr>
              <a:buSzPts val="1600"/>
              <a:buFont typeface="Roboto Mono"/>
              <a:buChar char="-"/>
            </a:pPr>
            <a:r>
              <a:rPr b="1" lang="es" sz="1600">
                <a:solidFill>
                  <a:schemeClr val="dk1"/>
                </a:solidFill>
                <a:highlight>
                  <a:schemeClr val="lt1"/>
                </a:highlight>
                <a:latin typeface="Roboto Mono"/>
                <a:ea typeface="Roboto Mono"/>
                <a:cs typeface="Roboto Mono"/>
                <a:sym typeface="Roboto Mono"/>
              </a:rPr>
              <a:t>hist: </a:t>
            </a:r>
            <a:r>
              <a:rPr lang="es" sz="1600">
                <a:solidFill>
                  <a:schemeClr val="dk1"/>
                </a:solidFill>
                <a:highlight>
                  <a:schemeClr val="lt1"/>
                </a:highlight>
                <a:latin typeface="Roboto Mono"/>
                <a:ea typeface="Roboto Mono"/>
                <a:cs typeface="Roboto Mono"/>
                <a:sym typeface="Roboto Mono"/>
              </a:rPr>
              <a:t>esta implementación surge con el modelo </a:t>
            </a:r>
            <a:r>
              <a:rPr b="1" lang="es" sz="1600">
                <a:solidFill>
                  <a:schemeClr val="dk1"/>
                </a:solidFill>
                <a:highlight>
                  <a:schemeClr val="lt1"/>
                </a:highlight>
                <a:latin typeface="Roboto Mono"/>
                <a:ea typeface="Roboto Mono"/>
                <a:cs typeface="Roboto Mono"/>
                <a:sym typeface="Roboto Mono"/>
              </a:rPr>
              <a:t>LightGBM, </a:t>
            </a:r>
            <a:r>
              <a:rPr lang="es" sz="1600">
                <a:solidFill>
                  <a:schemeClr val="dk1"/>
                </a:solidFill>
                <a:highlight>
                  <a:schemeClr val="lt1"/>
                </a:highlight>
                <a:latin typeface="Roboto Mono"/>
                <a:ea typeface="Roboto Mono"/>
                <a:cs typeface="Roboto Mono"/>
                <a:sym typeface="Roboto Mono"/>
              </a:rPr>
              <a:t>difiere en que las estadísticas se calculan una sola vez, al comienzo del entrenamiento, y se usa como peso el input provisto por el usuario. Es el algoritmo más rápido.</a:t>
            </a:r>
            <a:endParaRPr sz="1600">
              <a:solidFill>
                <a:schemeClr val="dk1"/>
              </a:solidFill>
              <a:highlight>
                <a:schemeClr val="lt1"/>
              </a:highlight>
              <a:latin typeface="Roboto Mono"/>
              <a:ea typeface="Roboto Mono"/>
              <a:cs typeface="Roboto Mono"/>
              <a:sym typeface="Roboto Mono"/>
            </a:endParaRPr>
          </a:p>
          <a:p>
            <a:pPr indent="-330200" lvl="0" marL="457200" rtl="0" algn="l">
              <a:lnSpc>
                <a:spcPct val="100000"/>
              </a:lnSpc>
              <a:spcBef>
                <a:spcPts val="0"/>
              </a:spcBef>
              <a:spcAft>
                <a:spcPts val="0"/>
              </a:spcAft>
              <a:buClr>
                <a:schemeClr val="dk1"/>
              </a:buClr>
              <a:buSzPts val="1600"/>
              <a:buFont typeface="Roboto Mono"/>
              <a:buChar char="-"/>
            </a:pPr>
            <a:r>
              <a:rPr b="1" lang="es" sz="1600">
                <a:solidFill>
                  <a:schemeClr val="dk1"/>
                </a:solidFill>
                <a:highlight>
                  <a:schemeClr val="lt1"/>
                </a:highlight>
                <a:latin typeface="Roboto Mono"/>
                <a:ea typeface="Roboto Mono"/>
                <a:cs typeface="Roboto Mono"/>
                <a:sym typeface="Roboto Mono"/>
              </a:rPr>
              <a:t>gpu_hist</a:t>
            </a:r>
            <a:r>
              <a:rPr lang="es" sz="1600">
                <a:solidFill>
                  <a:schemeClr val="dk1"/>
                </a:solidFill>
                <a:highlight>
                  <a:schemeClr val="lt1"/>
                </a:highlight>
                <a:latin typeface="Roboto Mono"/>
                <a:ea typeface="Roboto Mono"/>
                <a:cs typeface="Roboto Mono"/>
                <a:sym typeface="Roboto Mono"/>
              </a:rPr>
              <a:t>: equivalente a hist pero soporta GPUs.</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454" name="Google Shape;454;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Métodos de árboles</a:t>
            </a:r>
            <a:endParaRPr>
              <a:solidFill>
                <a:srgbClr val="CEA6FF"/>
              </a:solidFill>
            </a:endParaRPr>
          </a:p>
        </p:txBody>
      </p:sp>
      <p:sp>
        <p:nvSpPr>
          <p:cNvPr id="455" name="Google Shape;455;p67"/>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40"/>
              </a:spcBef>
              <a:spcAft>
                <a:spcPts val="0"/>
              </a:spcAft>
              <a:buNone/>
            </a:pPr>
            <a:r>
              <a:rPr b="1" lang="es" sz="1600">
                <a:solidFill>
                  <a:schemeClr val="dk1"/>
                </a:solidFill>
                <a:highlight>
                  <a:schemeClr val="lt1"/>
                </a:highlight>
                <a:latin typeface="Roboto Mono"/>
                <a:ea typeface="Roboto Mono"/>
                <a:cs typeface="Roboto Mono"/>
                <a:sym typeface="Roboto Mono"/>
              </a:rPr>
              <a:t>XGBoost </a:t>
            </a:r>
            <a:r>
              <a:rPr lang="es" sz="1600">
                <a:solidFill>
                  <a:schemeClr val="dk1"/>
                </a:solidFill>
                <a:highlight>
                  <a:schemeClr val="lt1"/>
                </a:highlight>
                <a:latin typeface="Roboto Mono"/>
                <a:ea typeface="Roboto Mono"/>
                <a:cs typeface="Roboto Mono"/>
                <a:sym typeface="Roboto Mono"/>
              </a:rPr>
              <a:t>implementa una serie de mejoras con respecto a algoritmos previos:</a:t>
            </a:r>
            <a:endParaRPr sz="1600">
              <a:solidFill>
                <a:schemeClr val="dk1"/>
              </a:solidFill>
              <a:highlight>
                <a:schemeClr val="lt1"/>
              </a:highlight>
              <a:latin typeface="Roboto Mono"/>
              <a:ea typeface="Roboto Mono"/>
              <a:cs typeface="Roboto Mono"/>
              <a:sym typeface="Roboto Mono"/>
            </a:endParaRPr>
          </a:p>
          <a:p>
            <a:pPr indent="-317500" lvl="0" marL="457200" rtl="0" algn="l">
              <a:lnSpc>
                <a:spcPct val="100000"/>
              </a:lnSpc>
              <a:spcBef>
                <a:spcPts val="840"/>
              </a:spcBef>
              <a:spcAft>
                <a:spcPts val="0"/>
              </a:spcAft>
              <a:buClr>
                <a:schemeClr val="dk1"/>
              </a:buClr>
              <a:buSzPts val="1400"/>
              <a:buChar char="-"/>
            </a:pPr>
            <a:r>
              <a:rPr b="1" lang="es" sz="1600">
                <a:solidFill>
                  <a:schemeClr val="dk1"/>
                </a:solidFill>
                <a:highlight>
                  <a:schemeClr val="lt1"/>
                </a:highlight>
                <a:latin typeface="Roboto Mono"/>
                <a:ea typeface="Roboto Mono"/>
                <a:cs typeface="Roboto Mono"/>
                <a:sym typeface="Roboto Mono"/>
              </a:rPr>
              <a:t>Shrinkage (eta):</a:t>
            </a:r>
            <a:r>
              <a:rPr lang="es" sz="1600">
                <a:solidFill>
                  <a:schemeClr val="dk1"/>
                </a:solidFill>
                <a:highlight>
                  <a:schemeClr val="lt1"/>
                </a:highlight>
                <a:latin typeface="Roboto Mono"/>
                <a:ea typeface="Roboto Mono"/>
                <a:cs typeface="Roboto Mono"/>
                <a:sym typeface="Roboto Mono"/>
              </a:rPr>
              <a:t> básicamente este parámetro lo que hace es quitar peso a cada nuevo árbol que se agrega al ensamble, multiplicando su influencia por una constante.</a:t>
            </a:r>
            <a:br>
              <a:rPr lang="es" sz="1600">
                <a:solidFill>
                  <a:schemeClr val="dk1"/>
                </a:solidFill>
                <a:highlight>
                  <a:schemeClr val="lt1"/>
                </a:highlight>
                <a:latin typeface="Roboto Mono"/>
                <a:ea typeface="Roboto Mono"/>
                <a:cs typeface="Roboto Mono"/>
                <a:sym typeface="Roboto Mono"/>
              </a:rPr>
            </a:br>
            <a:endParaRPr sz="1600">
              <a:solidFill>
                <a:schemeClr val="dk1"/>
              </a:solidFill>
              <a:highlight>
                <a:schemeClr val="lt1"/>
              </a:highlight>
              <a:latin typeface="Roboto Mono"/>
              <a:ea typeface="Roboto Mono"/>
              <a:cs typeface="Roboto Mono"/>
              <a:sym typeface="Roboto Mono"/>
            </a:endParaRPr>
          </a:p>
          <a:p>
            <a:pPr indent="-317500" lvl="0" marL="457200" marR="0" rtl="0" algn="l">
              <a:lnSpc>
                <a:spcPct val="100000"/>
              </a:lnSpc>
              <a:spcBef>
                <a:spcPts val="840"/>
              </a:spcBef>
              <a:spcAft>
                <a:spcPts val="0"/>
              </a:spcAft>
              <a:buClr>
                <a:schemeClr val="dk1"/>
              </a:buClr>
              <a:buSzPts val="1400"/>
              <a:buChar char="-"/>
            </a:pPr>
            <a:r>
              <a:rPr b="1" lang="es" sz="1600">
                <a:solidFill>
                  <a:schemeClr val="dk1"/>
                </a:solidFill>
                <a:highlight>
                  <a:schemeClr val="lt1"/>
                </a:highlight>
                <a:latin typeface="Roboto Mono"/>
                <a:ea typeface="Roboto Mono"/>
                <a:cs typeface="Roboto Mono"/>
                <a:sym typeface="Roboto Mono"/>
              </a:rPr>
              <a:t>Sampling de columnas:</a:t>
            </a:r>
            <a:r>
              <a:rPr lang="es" sz="1600">
                <a:solidFill>
                  <a:schemeClr val="dk1"/>
                </a:solidFill>
                <a:highlight>
                  <a:schemeClr val="lt1"/>
                </a:highlight>
                <a:latin typeface="Roboto Mono"/>
                <a:ea typeface="Roboto Mono"/>
                <a:cs typeface="Roboto Mono"/>
                <a:sym typeface="Roboto Mono"/>
              </a:rPr>
              <a:t> de la misma forma que Random Forest, esta librería implementa el sampling de columnas para reducir el overfitting e incrementar la  variabilidad de los árboles. colsample_bytree y colsample_bylevel.</a:t>
            </a:r>
            <a:endParaRPr sz="1600">
              <a:solidFill>
                <a:schemeClr val="dk1"/>
              </a:solidFill>
              <a:highlight>
                <a:schemeClr val="lt1"/>
              </a:highlight>
              <a:latin typeface="Roboto Mono"/>
              <a:ea typeface="Roboto Mono"/>
              <a:cs typeface="Roboto Mono"/>
              <a:sym typeface="Roboto Mono"/>
            </a:endParaRPr>
          </a:p>
        </p:txBody>
      </p:sp>
      <p:sp>
        <p:nvSpPr>
          <p:cNvPr id="461" name="Google Shape;461;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Mejoras adicionales</a:t>
            </a:r>
            <a:endParaRPr>
              <a:solidFill>
                <a:srgbClr val="CEA6FF"/>
              </a:solidFill>
            </a:endParaRPr>
          </a:p>
        </p:txBody>
      </p:sp>
      <p:sp>
        <p:nvSpPr>
          <p:cNvPr id="462" name="Google Shape;462;p68"/>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9"/>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840"/>
              </a:spcBef>
              <a:spcAft>
                <a:spcPts val="0"/>
              </a:spcAft>
              <a:buClr>
                <a:schemeClr val="dk1"/>
              </a:buClr>
              <a:buSzPts val="1400"/>
              <a:buChar char="-"/>
            </a:pPr>
            <a:r>
              <a:rPr b="1" lang="es" sz="1600">
                <a:solidFill>
                  <a:schemeClr val="dk1"/>
                </a:solidFill>
                <a:highlight>
                  <a:schemeClr val="lt1"/>
                </a:highlight>
                <a:latin typeface="Roboto Mono"/>
                <a:ea typeface="Roboto Mono"/>
                <a:cs typeface="Roboto Mono"/>
                <a:sym typeface="Roboto Mono"/>
              </a:rPr>
              <a:t>Sampling de filas</a:t>
            </a:r>
            <a:r>
              <a:rPr b="1" lang="es" sz="1600">
                <a:solidFill>
                  <a:schemeClr val="dk1"/>
                </a:solidFill>
                <a:highlight>
                  <a:schemeClr val="lt1"/>
                </a:highlight>
                <a:latin typeface="Roboto Mono"/>
                <a:ea typeface="Roboto Mono"/>
                <a:cs typeface="Roboto Mono"/>
                <a:sym typeface="Roboto Mono"/>
              </a:rPr>
              <a:t>:</a:t>
            </a:r>
            <a:r>
              <a:rPr lang="es" sz="1600">
                <a:solidFill>
                  <a:schemeClr val="dk1"/>
                </a:solidFill>
                <a:highlight>
                  <a:schemeClr val="lt1"/>
                </a:highlight>
                <a:latin typeface="Roboto Mono"/>
                <a:ea typeface="Roboto Mono"/>
                <a:cs typeface="Roboto Mono"/>
                <a:sym typeface="Roboto Mono"/>
              </a:rPr>
              <a:t> qué proporción de las filas tomar para entrenar cada árbol.</a:t>
            </a:r>
            <a:br>
              <a:rPr lang="es" sz="1600">
                <a:solidFill>
                  <a:schemeClr val="dk1"/>
                </a:solidFill>
                <a:highlight>
                  <a:schemeClr val="lt1"/>
                </a:highlight>
                <a:latin typeface="Roboto Mono"/>
                <a:ea typeface="Roboto Mono"/>
                <a:cs typeface="Roboto Mono"/>
                <a:sym typeface="Roboto Mono"/>
              </a:rPr>
            </a:br>
            <a:endParaRPr sz="1600">
              <a:solidFill>
                <a:schemeClr val="dk1"/>
              </a:solidFill>
              <a:highlight>
                <a:schemeClr val="lt1"/>
              </a:highlight>
              <a:latin typeface="Roboto Mono"/>
              <a:ea typeface="Roboto Mono"/>
              <a:cs typeface="Roboto Mono"/>
              <a:sym typeface="Roboto Mono"/>
            </a:endParaRPr>
          </a:p>
          <a:p>
            <a:pPr indent="-317500" lvl="0" marL="457200" marR="0" rtl="0" algn="l">
              <a:lnSpc>
                <a:spcPct val="100000"/>
              </a:lnSpc>
              <a:spcBef>
                <a:spcPts val="840"/>
              </a:spcBef>
              <a:spcAft>
                <a:spcPts val="0"/>
              </a:spcAft>
              <a:buClr>
                <a:schemeClr val="dk1"/>
              </a:buClr>
              <a:buSzPts val="1400"/>
              <a:buChar char="-"/>
            </a:pPr>
            <a:r>
              <a:rPr b="1" lang="es" sz="1600">
                <a:solidFill>
                  <a:schemeClr val="dk1"/>
                </a:solidFill>
                <a:highlight>
                  <a:schemeClr val="lt1"/>
                </a:highlight>
                <a:latin typeface="Roboto Mono"/>
                <a:ea typeface="Roboto Mono"/>
                <a:cs typeface="Roboto Mono"/>
                <a:sym typeface="Roboto Mono"/>
              </a:rPr>
              <a:t>Ausencia de datos</a:t>
            </a:r>
            <a:r>
              <a:rPr b="1" lang="es" sz="1600">
                <a:solidFill>
                  <a:schemeClr val="dk1"/>
                </a:solidFill>
                <a:highlight>
                  <a:schemeClr val="lt1"/>
                </a:highlight>
                <a:latin typeface="Roboto Mono"/>
                <a:ea typeface="Roboto Mono"/>
                <a:cs typeface="Roboto Mono"/>
                <a:sym typeface="Roboto Mono"/>
              </a:rPr>
              <a:t>:</a:t>
            </a:r>
            <a:r>
              <a:rPr lang="es" sz="1600">
                <a:solidFill>
                  <a:schemeClr val="dk1"/>
                </a:solidFill>
                <a:highlight>
                  <a:schemeClr val="lt1"/>
                </a:highlight>
                <a:latin typeface="Roboto Mono"/>
                <a:ea typeface="Roboto Mono"/>
                <a:cs typeface="Roboto Mono"/>
                <a:sym typeface="Roboto Mono"/>
              </a:rPr>
              <a:t> </a:t>
            </a:r>
            <a:r>
              <a:rPr lang="es" sz="1600">
                <a:solidFill>
                  <a:schemeClr val="dk1"/>
                </a:solidFill>
                <a:highlight>
                  <a:schemeClr val="lt1"/>
                </a:highlight>
                <a:latin typeface="Roboto Mono"/>
                <a:ea typeface="Roboto Mono"/>
                <a:cs typeface="Roboto Mono"/>
                <a:sym typeface="Roboto Mono"/>
              </a:rPr>
              <a:t>a los valores nulos XGBoost le asigna una dirección por default  en cada nodo. Los agrupa con los valores de la izquierda o de la derecha del  split según cuál sea la dirección que da mejores resultados. De esta manera, no es necesario completar valores nulos para correr este algoritmo.</a:t>
            </a:r>
            <a:endParaRPr sz="1600">
              <a:solidFill>
                <a:schemeClr val="dk1"/>
              </a:solidFill>
              <a:highlight>
                <a:schemeClr val="lt1"/>
              </a:highlight>
              <a:latin typeface="Roboto Mono"/>
              <a:ea typeface="Roboto Mono"/>
              <a:cs typeface="Roboto Mono"/>
              <a:sym typeface="Roboto Mono"/>
            </a:endParaRPr>
          </a:p>
        </p:txBody>
      </p:sp>
      <p:sp>
        <p:nvSpPr>
          <p:cNvPr id="468" name="Google Shape;468;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Mejoras adicionales</a:t>
            </a:r>
            <a:endParaRPr>
              <a:solidFill>
                <a:srgbClr val="CEA6FF"/>
              </a:solidFill>
            </a:endParaRPr>
          </a:p>
        </p:txBody>
      </p:sp>
      <p:sp>
        <p:nvSpPr>
          <p:cNvPr id="469" name="Google Shape;469;p69"/>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0"/>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840"/>
              </a:spcBef>
              <a:spcAft>
                <a:spcPts val="0"/>
              </a:spcAft>
              <a:buClr>
                <a:schemeClr val="dk1"/>
              </a:buClr>
              <a:buSzPts val="1400"/>
              <a:buChar char="-"/>
            </a:pPr>
            <a:r>
              <a:rPr b="1" lang="es" sz="1600">
                <a:solidFill>
                  <a:schemeClr val="dk1"/>
                </a:solidFill>
                <a:highlight>
                  <a:schemeClr val="lt1"/>
                </a:highlight>
                <a:latin typeface="Roboto Mono"/>
                <a:ea typeface="Roboto Mono"/>
                <a:cs typeface="Roboto Mono"/>
                <a:sym typeface="Roboto Mono"/>
              </a:rPr>
              <a:t>DART</a:t>
            </a:r>
            <a:r>
              <a:rPr b="1" lang="es" sz="1600">
                <a:solidFill>
                  <a:schemeClr val="dk1"/>
                </a:solidFill>
                <a:highlight>
                  <a:schemeClr val="lt1"/>
                </a:highlight>
                <a:latin typeface="Roboto Mono"/>
                <a:ea typeface="Roboto Mono"/>
                <a:cs typeface="Roboto Mono"/>
                <a:sym typeface="Roboto Mono"/>
              </a:rPr>
              <a:t>:</a:t>
            </a:r>
            <a:r>
              <a:rPr lang="es" sz="1600">
                <a:solidFill>
                  <a:schemeClr val="dk1"/>
                </a:solidFill>
                <a:highlight>
                  <a:schemeClr val="lt1"/>
                </a:highlight>
                <a:latin typeface="Roboto Mono"/>
                <a:ea typeface="Roboto Mono"/>
                <a:cs typeface="Roboto Mono"/>
                <a:sym typeface="Roboto Mono"/>
              </a:rPr>
              <a:t> en términos generales XGBoost (y los modelos de boosting en general) se basa en el entrenamiento de muchísimos modelos de manera secuencial con un learning rate chico. Esto implica que los primeros árboles son más relevantes que los posteriores. Por este motivo, es incluye un algoritmo llamado DART que aleatoriamente elimina algunos de los árboles para así “liberar” espacio para los árboles siguientes. </a:t>
            </a:r>
            <a:br>
              <a:rPr lang="es" sz="1600">
                <a:solidFill>
                  <a:schemeClr val="dk1"/>
                </a:solidFill>
                <a:highlight>
                  <a:schemeClr val="lt1"/>
                </a:highlight>
                <a:latin typeface="Roboto Mono"/>
                <a:ea typeface="Roboto Mono"/>
                <a:cs typeface="Roboto Mono"/>
                <a:sym typeface="Roboto Mono"/>
              </a:rPr>
            </a:br>
            <a:r>
              <a:rPr lang="es" sz="1600">
                <a:solidFill>
                  <a:schemeClr val="dk1"/>
                </a:solidFill>
                <a:highlight>
                  <a:schemeClr val="lt1"/>
                </a:highlight>
                <a:latin typeface="Roboto Mono"/>
                <a:ea typeface="Roboto Mono"/>
                <a:cs typeface="Roboto Mono"/>
                <a:sym typeface="Roboto Mono"/>
              </a:rPr>
              <a:t>Más detalles </a:t>
            </a:r>
            <a:r>
              <a:rPr lang="es" sz="1600" u="sng">
                <a:solidFill>
                  <a:schemeClr val="hlink"/>
                </a:solidFill>
                <a:highlight>
                  <a:schemeClr val="lt1"/>
                </a:highlight>
                <a:latin typeface="Roboto Mono"/>
                <a:ea typeface="Roboto Mono"/>
                <a:cs typeface="Roboto Mono"/>
                <a:sym typeface="Roboto Mono"/>
                <a:hlinkClick r:id="rId3"/>
              </a:rPr>
              <a:t>acá</a:t>
            </a:r>
            <a:r>
              <a:rPr lang="es" sz="1600">
                <a:solidFill>
                  <a:schemeClr val="dk1"/>
                </a:solidFill>
                <a:highlight>
                  <a:schemeClr val="lt1"/>
                </a:highlight>
                <a:latin typeface="Roboto Mono"/>
                <a:ea typeface="Roboto Mono"/>
                <a:cs typeface="Roboto Mono"/>
                <a:sym typeface="Roboto Mono"/>
              </a:rPr>
              <a:t>.</a:t>
            </a:r>
            <a:endParaRPr sz="1600">
              <a:solidFill>
                <a:schemeClr val="dk1"/>
              </a:solidFill>
              <a:highlight>
                <a:schemeClr val="lt1"/>
              </a:highlight>
              <a:latin typeface="Roboto Mono"/>
              <a:ea typeface="Roboto Mono"/>
              <a:cs typeface="Roboto Mono"/>
              <a:sym typeface="Roboto Mono"/>
            </a:endParaRPr>
          </a:p>
          <a:p>
            <a:pPr indent="-330200" lvl="0" marL="457200" rtl="0" algn="l">
              <a:lnSpc>
                <a:spcPct val="100000"/>
              </a:lnSpc>
              <a:spcBef>
                <a:spcPts val="840"/>
              </a:spcBef>
              <a:spcAft>
                <a:spcPts val="0"/>
              </a:spcAft>
              <a:buClr>
                <a:schemeClr val="dk1"/>
              </a:buClr>
              <a:buSzPts val="1600"/>
              <a:buFont typeface="Roboto Mono"/>
              <a:buChar char="-"/>
            </a:pPr>
            <a:r>
              <a:rPr lang="es" sz="1600">
                <a:solidFill>
                  <a:schemeClr val="dk1"/>
                </a:solidFill>
                <a:highlight>
                  <a:schemeClr val="lt1"/>
                </a:highlight>
                <a:latin typeface="Roboto Mono"/>
                <a:ea typeface="Roboto Mono"/>
                <a:cs typeface="Roboto Mono"/>
                <a:sym typeface="Roboto Mono"/>
              </a:rPr>
              <a:t>DART es un tipo de </a:t>
            </a:r>
            <a:r>
              <a:rPr i="1" lang="es" sz="1600">
                <a:solidFill>
                  <a:schemeClr val="dk1"/>
                </a:solidFill>
                <a:highlight>
                  <a:schemeClr val="lt1"/>
                </a:highlight>
                <a:latin typeface="Roboto Mono"/>
                <a:ea typeface="Roboto Mono"/>
                <a:cs typeface="Roboto Mono"/>
                <a:sym typeface="Roboto Mono"/>
              </a:rPr>
              <a:t>booster</a:t>
            </a:r>
            <a:r>
              <a:rPr lang="es" sz="1600">
                <a:solidFill>
                  <a:schemeClr val="dk1"/>
                </a:solidFill>
                <a:highlight>
                  <a:schemeClr val="lt1"/>
                </a:highlight>
                <a:latin typeface="Roboto Mono"/>
                <a:ea typeface="Roboto Mono"/>
                <a:cs typeface="Roboto Mono"/>
                <a:sym typeface="Roboto Mono"/>
              </a:rPr>
              <a:t>.</a:t>
            </a:r>
            <a:endParaRPr sz="1600">
              <a:solidFill>
                <a:schemeClr val="dk1"/>
              </a:solidFill>
              <a:highlight>
                <a:schemeClr val="lt1"/>
              </a:highlight>
              <a:latin typeface="Roboto Mono"/>
              <a:ea typeface="Roboto Mono"/>
              <a:cs typeface="Roboto Mono"/>
              <a:sym typeface="Roboto Mono"/>
            </a:endParaRPr>
          </a:p>
        </p:txBody>
      </p:sp>
      <p:sp>
        <p:nvSpPr>
          <p:cNvPr id="475" name="Google Shape;475;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Mejoras adicionales</a:t>
            </a:r>
            <a:endParaRPr>
              <a:solidFill>
                <a:srgbClr val="CEA6FF"/>
              </a:solidFill>
            </a:endParaRPr>
          </a:p>
        </p:txBody>
      </p:sp>
      <p:sp>
        <p:nvSpPr>
          <p:cNvPr id="476" name="Google Shape;476;p70"/>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1"/>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840"/>
              </a:spcBef>
              <a:spcAft>
                <a:spcPts val="0"/>
              </a:spcAft>
              <a:buClr>
                <a:schemeClr val="dk1"/>
              </a:buClr>
              <a:buSzPts val="1600"/>
              <a:buFont typeface="Roboto Mono"/>
              <a:buChar char="-"/>
            </a:pPr>
            <a:r>
              <a:rPr b="1" lang="es" sz="1600">
                <a:solidFill>
                  <a:schemeClr val="dk1"/>
                </a:solidFill>
                <a:highlight>
                  <a:schemeClr val="lt1"/>
                </a:highlight>
                <a:latin typeface="Roboto Mono"/>
                <a:ea typeface="Roboto Mono"/>
                <a:cs typeface="Roboto Mono"/>
                <a:sym typeface="Roboto Mono"/>
              </a:rPr>
              <a:t>Restricciones monótonas</a:t>
            </a:r>
            <a:r>
              <a:rPr lang="es" sz="1600">
                <a:solidFill>
                  <a:schemeClr val="dk1"/>
                </a:solidFill>
                <a:highlight>
                  <a:schemeClr val="lt1"/>
                </a:highlight>
                <a:latin typeface="Roboto Mono"/>
                <a:ea typeface="Roboto Mono"/>
                <a:cs typeface="Roboto Mono"/>
                <a:sym typeface="Roboto Mono"/>
              </a:rPr>
              <a:t>: si sube el valor de un feature entonces el valor de la función tiene que ser mayor. A la izquierda un modelo entrenado sin restricciones, a la derecha un modelo con restricciones. </a:t>
            </a:r>
            <a:r>
              <a:rPr lang="es" sz="1600" u="sng">
                <a:solidFill>
                  <a:schemeClr val="hlink"/>
                </a:solidFill>
                <a:highlight>
                  <a:schemeClr val="lt1"/>
                </a:highlight>
                <a:latin typeface="Roboto Mono"/>
                <a:ea typeface="Roboto Mono"/>
                <a:cs typeface="Roboto Mono"/>
                <a:sym typeface="Roboto Mono"/>
                <a:hlinkClick r:id="rId3"/>
              </a:rPr>
              <a:t>Detalles.</a:t>
            </a:r>
            <a:endParaRPr sz="1600">
              <a:solidFill>
                <a:schemeClr val="dk1"/>
              </a:solidFill>
              <a:highlight>
                <a:schemeClr val="lt1"/>
              </a:highlight>
              <a:latin typeface="Roboto Mono"/>
              <a:ea typeface="Roboto Mono"/>
              <a:cs typeface="Roboto Mono"/>
              <a:sym typeface="Roboto Mono"/>
            </a:endParaRPr>
          </a:p>
        </p:txBody>
      </p:sp>
      <p:sp>
        <p:nvSpPr>
          <p:cNvPr id="482" name="Google Shape;482;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Mejoras adicionales</a:t>
            </a:r>
            <a:endParaRPr>
              <a:solidFill>
                <a:srgbClr val="CEA6FF"/>
              </a:solidFill>
            </a:endParaRPr>
          </a:p>
        </p:txBody>
      </p:sp>
      <p:sp>
        <p:nvSpPr>
          <p:cNvPr id="483" name="Google Shape;483;p71"/>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4" name="Google Shape;484;p71"/>
          <p:cNvPicPr preferRelativeResize="0"/>
          <p:nvPr/>
        </p:nvPicPr>
        <p:blipFill>
          <a:blip r:embed="rId4">
            <a:alphaModFix/>
          </a:blip>
          <a:stretch>
            <a:fillRect/>
          </a:stretch>
        </p:blipFill>
        <p:spPr>
          <a:xfrm>
            <a:off x="713225" y="2404063"/>
            <a:ext cx="3352800" cy="2428875"/>
          </a:xfrm>
          <a:prstGeom prst="rect">
            <a:avLst/>
          </a:prstGeom>
          <a:noFill/>
          <a:ln>
            <a:noFill/>
          </a:ln>
        </p:spPr>
      </p:pic>
      <p:pic>
        <p:nvPicPr>
          <p:cNvPr id="485" name="Google Shape;485;p71"/>
          <p:cNvPicPr preferRelativeResize="0"/>
          <p:nvPr/>
        </p:nvPicPr>
        <p:blipFill>
          <a:blip r:embed="rId5">
            <a:alphaModFix/>
          </a:blip>
          <a:stretch>
            <a:fillRect/>
          </a:stretch>
        </p:blipFill>
        <p:spPr>
          <a:xfrm>
            <a:off x="4872375" y="2408838"/>
            <a:ext cx="3352800" cy="2419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2"/>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840"/>
              </a:spcBef>
              <a:spcAft>
                <a:spcPts val="0"/>
              </a:spcAft>
              <a:buClr>
                <a:schemeClr val="dk1"/>
              </a:buClr>
              <a:buSzPts val="1400"/>
              <a:buChar char="-"/>
            </a:pPr>
            <a:r>
              <a:rPr b="1" lang="es" sz="1600">
                <a:solidFill>
                  <a:schemeClr val="dk1"/>
                </a:solidFill>
                <a:highlight>
                  <a:schemeClr val="lt1"/>
                </a:highlight>
                <a:latin typeface="Roboto Mono"/>
                <a:ea typeface="Roboto Mono"/>
                <a:cs typeface="Roboto Mono"/>
                <a:sym typeface="Roboto Mono"/>
              </a:rPr>
              <a:t>Funciones de pérdida personalizadas: </a:t>
            </a:r>
            <a:r>
              <a:rPr lang="es" sz="1600">
                <a:solidFill>
                  <a:schemeClr val="dk1"/>
                </a:solidFill>
                <a:highlight>
                  <a:schemeClr val="lt1"/>
                </a:highlight>
                <a:latin typeface="Roboto Mono"/>
                <a:ea typeface="Roboto Mono"/>
                <a:cs typeface="Roboto Mono"/>
                <a:sym typeface="Roboto Mono"/>
              </a:rPr>
              <a:t>como mencionamos previamente </a:t>
            </a:r>
            <a:r>
              <a:rPr b="1" lang="es" sz="1600">
                <a:solidFill>
                  <a:schemeClr val="dk1"/>
                </a:solidFill>
                <a:highlight>
                  <a:schemeClr val="lt1"/>
                </a:highlight>
                <a:latin typeface="Roboto Mono"/>
                <a:ea typeface="Roboto Mono"/>
                <a:cs typeface="Roboto Mono"/>
                <a:sym typeface="Roboto Mono"/>
              </a:rPr>
              <a:t>XGBoost</a:t>
            </a:r>
            <a:r>
              <a:rPr lang="es" sz="1600">
                <a:solidFill>
                  <a:schemeClr val="dk1"/>
                </a:solidFill>
                <a:highlight>
                  <a:schemeClr val="lt1"/>
                </a:highlight>
                <a:latin typeface="Roboto Mono"/>
                <a:ea typeface="Roboto Mono"/>
                <a:cs typeface="Roboto Mono"/>
                <a:sym typeface="Roboto Mono"/>
              </a:rPr>
              <a:t> las soporta. </a:t>
            </a:r>
            <a:r>
              <a:rPr lang="es" sz="1600" u="sng">
                <a:solidFill>
                  <a:schemeClr val="hlink"/>
                </a:solidFill>
                <a:highlight>
                  <a:schemeClr val="lt1"/>
                </a:highlight>
                <a:latin typeface="Roboto Mono"/>
                <a:ea typeface="Roboto Mono"/>
                <a:cs typeface="Roboto Mono"/>
                <a:sym typeface="Roboto Mono"/>
                <a:hlinkClick r:id="rId3"/>
              </a:rPr>
              <a:t>Acá</a:t>
            </a:r>
            <a:r>
              <a:rPr lang="es" sz="1600">
                <a:solidFill>
                  <a:schemeClr val="dk1"/>
                </a:solidFill>
                <a:highlight>
                  <a:schemeClr val="lt1"/>
                </a:highlight>
                <a:latin typeface="Roboto Mono"/>
                <a:ea typeface="Roboto Mono"/>
                <a:cs typeface="Roboto Mono"/>
                <a:sym typeface="Roboto Mono"/>
              </a:rPr>
              <a:t> hay un ejemplo donde se reimplementa RMSE. Esto puede ser muy importante en ciertos contextos de negocio en lo que sí se conoce el costo de los errores y/o el beneficio de los aciertos. En definitiva, conocer la función objetivo es poder realmente estimar el impacto en el negocio que nuestro modelo podría tener.</a:t>
            </a:r>
            <a:endParaRPr sz="1600">
              <a:solidFill>
                <a:schemeClr val="dk1"/>
              </a:solidFill>
              <a:highlight>
                <a:schemeClr val="lt1"/>
              </a:highlight>
              <a:latin typeface="Roboto Mono"/>
              <a:ea typeface="Roboto Mono"/>
              <a:cs typeface="Roboto Mono"/>
              <a:sym typeface="Roboto Mono"/>
            </a:endParaRPr>
          </a:p>
        </p:txBody>
      </p:sp>
      <p:sp>
        <p:nvSpPr>
          <p:cNvPr id="491" name="Google Shape;491;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Mejoras adicionales</a:t>
            </a:r>
            <a:endParaRPr>
              <a:solidFill>
                <a:srgbClr val="CEA6FF"/>
              </a:solidFill>
            </a:endParaRPr>
          </a:p>
        </p:txBody>
      </p:sp>
      <p:sp>
        <p:nvSpPr>
          <p:cNvPr id="492" name="Google Shape;492;p72"/>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6"/>
          <p:cNvPicPr preferRelativeResize="0"/>
          <p:nvPr/>
        </p:nvPicPr>
        <p:blipFill rotWithShape="1">
          <a:blip r:embed="rId3">
            <a:alphaModFix/>
          </a:blip>
          <a:srcRect b="1935" l="10868" r="6040" t="4096"/>
          <a:stretch/>
        </p:blipFill>
        <p:spPr>
          <a:xfrm>
            <a:off x="161500" y="149075"/>
            <a:ext cx="4273825" cy="4832925"/>
          </a:xfrm>
          <a:prstGeom prst="rect">
            <a:avLst/>
          </a:prstGeom>
          <a:noFill/>
          <a:ln>
            <a:noFill/>
          </a:ln>
        </p:spPr>
      </p:pic>
      <p:sp>
        <p:nvSpPr>
          <p:cNvPr id="255" name="Google Shape;255;p46"/>
          <p:cNvSpPr txBox="1"/>
          <p:nvPr>
            <p:ph type="title"/>
          </p:nvPr>
        </p:nvSpPr>
        <p:spPr>
          <a:xfrm>
            <a:off x="5013475" y="2565792"/>
            <a:ext cx="3423600" cy="629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600"/>
              <a:buNone/>
            </a:pPr>
            <a:r>
              <a:rPr lang="es">
                <a:latin typeface="Montserrat Light"/>
                <a:ea typeface="Montserrat Light"/>
                <a:cs typeface="Montserrat Light"/>
                <a:sym typeface="Montserrat Light"/>
              </a:rPr>
              <a:t>Intro y XGBoost</a:t>
            </a:r>
            <a:endParaRPr>
              <a:latin typeface="Montserrat Light"/>
              <a:ea typeface="Montserrat Light"/>
              <a:cs typeface="Montserrat Light"/>
              <a:sym typeface="Montserrat Light"/>
            </a:endParaRPr>
          </a:p>
        </p:txBody>
      </p:sp>
      <p:sp>
        <p:nvSpPr>
          <p:cNvPr id="256" name="Google Shape;256;p46"/>
          <p:cNvSpPr txBox="1"/>
          <p:nvPr>
            <p:ph idx="2" type="title"/>
          </p:nvPr>
        </p:nvSpPr>
        <p:spPr>
          <a:xfrm>
            <a:off x="5379775" y="1501275"/>
            <a:ext cx="3057300" cy="138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7000"/>
              <a:buNone/>
            </a:pPr>
            <a:r>
              <a:rPr lang="es"/>
              <a:t>01</a:t>
            </a:r>
            <a:endParaRPr/>
          </a:p>
        </p:txBody>
      </p:sp>
      <p:sp>
        <p:nvSpPr>
          <p:cNvPr id="257" name="Google Shape;257;p46"/>
          <p:cNvSpPr/>
          <p:nvPr/>
        </p:nvSpPr>
        <p:spPr>
          <a:xfrm>
            <a:off x="0" y="0"/>
            <a:ext cx="4572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3"/>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b="1" lang="es" sz="1600">
                <a:solidFill>
                  <a:schemeClr val="dk1"/>
                </a:solidFill>
                <a:highlight>
                  <a:schemeClr val="lt1"/>
                </a:highlight>
                <a:latin typeface="Roboto Mono"/>
                <a:ea typeface="Roboto Mono"/>
                <a:cs typeface="Roboto Mono"/>
                <a:sym typeface="Roboto Mono"/>
              </a:rPr>
              <a:t>XGBoost</a:t>
            </a:r>
            <a:r>
              <a:rPr lang="es" sz="1600">
                <a:solidFill>
                  <a:schemeClr val="dk1"/>
                </a:solidFill>
                <a:highlight>
                  <a:schemeClr val="lt1"/>
                </a:highlight>
                <a:latin typeface="Roboto Mono"/>
                <a:ea typeface="Roboto Mono"/>
                <a:cs typeface="Roboto Mono"/>
                <a:sym typeface="Roboto Mono"/>
              </a:rPr>
              <a:t> tiene implementación en distintos frameworks que paralelizan, como:</a:t>
            </a:r>
            <a:endParaRPr sz="1600">
              <a:solidFill>
                <a:schemeClr val="dk1"/>
              </a:solidFill>
              <a:highlight>
                <a:schemeClr val="lt1"/>
              </a:highlight>
              <a:latin typeface="Roboto Mono"/>
              <a:ea typeface="Roboto Mono"/>
              <a:cs typeface="Roboto Mono"/>
              <a:sym typeface="Roboto Mono"/>
            </a:endParaRPr>
          </a:p>
          <a:p>
            <a:pPr indent="-311150" lvl="1" marL="914400" rtl="0" algn="l">
              <a:spcBef>
                <a:spcPts val="0"/>
              </a:spcBef>
              <a:spcAft>
                <a:spcPts val="0"/>
              </a:spcAft>
              <a:buClr>
                <a:schemeClr val="dk1"/>
              </a:buClr>
              <a:buSzPts val="1300"/>
              <a:buChar char="-"/>
            </a:pPr>
            <a:r>
              <a:rPr lang="es" sz="1300" u="sng">
                <a:solidFill>
                  <a:schemeClr val="hlink"/>
                </a:solidFill>
                <a:hlinkClick r:id="rId3"/>
              </a:rPr>
              <a:t>Distributed XGBoost with AWS YARN</a:t>
            </a:r>
            <a:endParaRPr sz="1300" u="sng">
              <a:solidFill>
                <a:schemeClr val="hlink"/>
              </a:solidFill>
            </a:endParaRPr>
          </a:p>
          <a:p>
            <a:pPr indent="-311150" lvl="1" marL="914400" rtl="0" algn="l">
              <a:spcBef>
                <a:spcPts val="0"/>
              </a:spcBef>
              <a:spcAft>
                <a:spcPts val="0"/>
              </a:spcAft>
              <a:buClr>
                <a:schemeClr val="dk1"/>
              </a:buClr>
              <a:buSzPts val="1300"/>
              <a:buChar char="-"/>
            </a:pPr>
            <a:r>
              <a:rPr lang="es" sz="1300" u="sng">
                <a:solidFill>
                  <a:schemeClr val="hlink"/>
                </a:solidFill>
                <a:hlinkClick r:id="rId4"/>
              </a:rPr>
              <a:t>Distributed XGBoost on Kubernetes</a:t>
            </a:r>
            <a:endParaRPr sz="1300" u="sng">
              <a:solidFill>
                <a:schemeClr val="hlink"/>
              </a:solidFill>
            </a:endParaRPr>
          </a:p>
          <a:p>
            <a:pPr indent="-311150" lvl="1" marL="914400" rtl="0" algn="l">
              <a:spcBef>
                <a:spcPts val="0"/>
              </a:spcBef>
              <a:spcAft>
                <a:spcPts val="0"/>
              </a:spcAft>
              <a:buClr>
                <a:schemeClr val="dk1"/>
              </a:buClr>
              <a:buSzPts val="1300"/>
              <a:buChar char="-"/>
            </a:pPr>
            <a:r>
              <a:rPr lang="es" sz="1300" u="sng">
                <a:solidFill>
                  <a:schemeClr val="hlink"/>
                </a:solidFill>
                <a:hlinkClick r:id="rId5"/>
              </a:rPr>
              <a:t>Distributed XGBoost with XGBoost4J-Spark</a:t>
            </a:r>
            <a:endParaRPr sz="1300" u="sng">
              <a:solidFill>
                <a:schemeClr val="hlink"/>
              </a:solidFill>
            </a:endParaRPr>
          </a:p>
          <a:p>
            <a:pPr indent="-311150" lvl="1" marL="914400" rtl="0" algn="l">
              <a:spcBef>
                <a:spcPts val="0"/>
              </a:spcBef>
              <a:spcAft>
                <a:spcPts val="0"/>
              </a:spcAft>
              <a:buClr>
                <a:schemeClr val="dk1"/>
              </a:buClr>
              <a:buSzPts val="1300"/>
              <a:buChar char="-"/>
            </a:pPr>
            <a:r>
              <a:rPr lang="es" sz="1300" u="sng">
                <a:solidFill>
                  <a:schemeClr val="hlink"/>
                </a:solidFill>
                <a:hlinkClick r:id="rId6"/>
              </a:rPr>
              <a:t>Distributed XGBoost with Dask</a:t>
            </a:r>
            <a:endParaRPr sz="1300" u="sng">
              <a:solidFill>
                <a:schemeClr val="hlink"/>
              </a:solidFill>
            </a:endParaRPr>
          </a:p>
          <a:p>
            <a:pPr indent="-311150" lvl="1" marL="914400" rtl="0" algn="l">
              <a:spcBef>
                <a:spcPts val="0"/>
              </a:spcBef>
              <a:spcAft>
                <a:spcPts val="0"/>
              </a:spcAft>
              <a:buClr>
                <a:schemeClr val="dk1"/>
              </a:buClr>
              <a:buSzPts val="1300"/>
              <a:buChar char="-"/>
            </a:pPr>
            <a:r>
              <a:rPr lang="es" sz="1300" u="sng">
                <a:solidFill>
                  <a:schemeClr val="hlink"/>
                </a:solidFill>
                <a:hlinkClick r:id="rId7"/>
              </a:rPr>
              <a:t>Distributed XGBoost with Ray</a:t>
            </a:r>
            <a:endParaRPr b="1" sz="1600">
              <a:solidFill>
                <a:schemeClr val="dk1"/>
              </a:solidFill>
              <a:highlight>
                <a:schemeClr val="lt1"/>
              </a:highlight>
              <a:latin typeface="Roboto Mono"/>
              <a:ea typeface="Roboto Mono"/>
              <a:cs typeface="Roboto Mono"/>
              <a:sym typeface="Roboto Mono"/>
            </a:endParaRPr>
          </a:p>
        </p:txBody>
      </p:sp>
      <p:sp>
        <p:nvSpPr>
          <p:cNvPr id="498" name="Google Shape;498;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XGBoost - otras implementaciones</a:t>
            </a:r>
            <a:endParaRPr>
              <a:solidFill>
                <a:srgbClr val="CEA6FF"/>
              </a:solidFill>
            </a:endParaRPr>
          </a:p>
        </p:txBody>
      </p:sp>
      <p:sp>
        <p:nvSpPr>
          <p:cNvPr id="499" name="Google Shape;499;p73"/>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4"/>
          <p:cNvSpPr txBox="1"/>
          <p:nvPr>
            <p:ph idx="1" type="body"/>
          </p:nvPr>
        </p:nvSpPr>
        <p:spPr>
          <a:xfrm>
            <a:off x="680050" y="1108800"/>
            <a:ext cx="7587000" cy="3867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El overfitting en </a:t>
            </a:r>
            <a:r>
              <a:rPr b="1" lang="es" sz="1600">
                <a:solidFill>
                  <a:schemeClr val="dk1"/>
                </a:solidFill>
                <a:highlight>
                  <a:schemeClr val="lt1"/>
                </a:highlight>
                <a:latin typeface="Roboto Mono"/>
                <a:ea typeface="Roboto Mono"/>
                <a:cs typeface="Roboto Mono"/>
                <a:sym typeface="Roboto Mono"/>
              </a:rPr>
              <a:t>XGBoost</a:t>
            </a:r>
            <a:r>
              <a:rPr lang="es" sz="1600">
                <a:solidFill>
                  <a:schemeClr val="dk1"/>
                </a:solidFill>
                <a:highlight>
                  <a:schemeClr val="lt1"/>
                </a:highlight>
                <a:latin typeface="Roboto Mono"/>
                <a:ea typeface="Roboto Mono"/>
                <a:cs typeface="Roboto Mono"/>
                <a:sym typeface="Roboto Mono"/>
              </a:rPr>
              <a:t> lo podemos reducir</a:t>
            </a:r>
            <a:r>
              <a:rPr lang="es" sz="1600">
                <a:solidFill>
                  <a:schemeClr val="dk1"/>
                </a:solidFill>
                <a:highlight>
                  <a:schemeClr val="lt1"/>
                </a:highlight>
                <a:latin typeface="Roboto Mono"/>
                <a:ea typeface="Roboto Mono"/>
                <a:cs typeface="Roboto Mono"/>
                <a:sym typeface="Roboto Mono"/>
              </a:rPr>
              <a:t>:</a:t>
            </a:r>
            <a:endParaRPr sz="1600">
              <a:solidFill>
                <a:schemeClr val="dk1"/>
              </a:solidFill>
              <a:highlight>
                <a:schemeClr val="lt1"/>
              </a:highlight>
              <a:latin typeface="Roboto Mono"/>
              <a:ea typeface="Roboto Mono"/>
              <a:cs typeface="Roboto Mono"/>
              <a:sym typeface="Roboto Mono"/>
            </a:endParaRPr>
          </a:p>
          <a:p>
            <a:pPr indent="-330200" lvl="0" marL="457200" rtl="0" algn="l">
              <a:spcBef>
                <a:spcPts val="1200"/>
              </a:spcBef>
              <a:spcAft>
                <a:spcPts val="0"/>
              </a:spcAft>
              <a:buClr>
                <a:schemeClr val="dk1"/>
              </a:buClr>
              <a:buSzPts val="1600"/>
              <a:buFont typeface="Roboto Mono"/>
              <a:buAutoNum type="arabicPeriod"/>
            </a:pPr>
            <a:r>
              <a:rPr lang="es" sz="1600">
                <a:solidFill>
                  <a:schemeClr val="dk1"/>
                </a:solidFill>
                <a:highlight>
                  <a:schemeClr val="lt1"/>
                </a:highlight>
                <a:latin typeface="Roboto Mono"/>
                <a:ea typeface="Roboto Mono"/>
                <a:cs typeface="Roboto Mono"/>
                <a:sym typeface="Roboto Mono"/>
              </a:rPr>
              <a:t>Controlando la complejidad del modelo con:</a:t>
            </a:r>
            <a:endParaRPr sz="1600">
              <a:solidFill>
                <a:schemeClr val="dk1"/>
              </a:solidFill>
              <a:highlight>
                <a:schemeClr val="lt1"/>
              </a:highlight>
              <a:latin typeface="Roboto Mono"/>
              <a:ea typeface="Roboto Mono"/>
              <a:cs typeface="Roboto Mono"/>
              <a:sym typeface="Roboto Mono"/>
            </a:endParaRPr>
          </a:p>
          <a:p>
            <a:pPr indent="-330200" lvl="1" marL="914400" rtl="0" algn="l">
              <a:spcBef>
                <a:spcPts val="0"/>
              </a:spcBef>
              <a:spcAft>
                <a:spcPts val="0"/>
              </a:spcAft>
              <a:buClr>
                <a:schemeClr val="dk1"/>
              </a:buClr>
              <a:buSzPts val="1600"/>
              <a:buFont typeface="Roboto Mono"/>
              <a:buAutoNum type="alphaLcPeriod"/>
            </a:pPr>
            <a:r>
              <a:rPr i="1" lang="es" sz="1600">
                <a:solidFill>
                  <a:schemeClr val="dk1"/>
                </a:solidFill>
                <a:highlight>
                  <a:schemeClr val="lt1"/>
                </a:highlight>
                <a:latin typeface="Roboto Mono"/>
                <a:ea typeface="Roboto Mono"/>
                <a:cs typeface="Roboto Mono"/>
                <a:sym typeface="Roboto Mono"/>
              </a:rPr>
              <a:t>max_depth</a:t>
            </a:r>
            <a:endParaRPr i="1" sz="1600">
              <a:solidFill>
                <a:schemeClr val="dk1"/>
              </a:solidFill>
              <a:highlight>
                <a:schemeClr val="lt1"/>
              </a:highlight>
              <a:latin typeface="Roboto Mono"/>
              <a:ea typeface="Roboto Mono"/>
              <a:cs typeface="Roboto Mono"/>
              <a:sym typeface="Roboto Mono"/>
            </a:endParaRPr>
          </a:p>
          <a:p>
            <a:pPr indent="-330200" lvl="1" marL="914400" rtl="0" algn="l">
              <a:spcBef>
                <a:spcPts val="0"/>
              </a:spcBef>
              <a:spcAft>
                <a:spcPts val="0"/>
              </a:spcAft>
              <a:buClr>
                <a:schemeClr val="dk1"/>
              </a:buClr>
              <a:buSzPts val="1600"/>
              <a:buFont typeface="Roboto Mono"/>
              <a:buAutoNum type="alphaLcPeriod"/>
            </a:pPr>
            <a:r>
              <a:rPr i="1" lang="es" sz="1600">
                <a:solidFill>
                  <a:schemeClr val="dk1"/>
                </a:solidFill>
                <a:highlight>
                  <a:schemeClr val="lt1"/>
                </a:highlight>
                <a:latin typeface="Roboto Mono"/>
                <a:ea typeface="Roboto Mono"/>
                <a:cs typeface="Roboto Mono"/>
                <a:sym typeface="Roboto Mono"/>
              </a:rPr>
              <a:t>min_child_weight</a:t>
            </a:r>
            <a:endParaRPr i="1" sz="1600">
              <a:solidFill>
                <a:schemeClr val="dk1"/>
              </a:solidFill>
              <a:highlight>
                <a:schemeClr val="lt1"/>
              </a:highlight>
              <a:latin typeface="Roboto Mono"/>
              <a:ea typeface="Roboto Mono"/>
              <a:cs typeface="Roboto Mono"/>
              <a:sym typeface="Roboto Mono"/>
            </a:endParaRPr>
          </a:p>
          <a:p>
            <a:pPr indent="-330200" lvl="1" marL="914400" rtl="0" algn="l">
              <a:spcBef>
                <a:spcPts val="0"/>
              </a:spcBef>
              <a:spcAft>
                <a:spcPts val="0"/>
              </a:spcAft>
              <a:buClr>
                <a:schemeClr val="dk1"/>
              </a:buClr>
              <a:buSzPts val="1600"/>
              <a:buFont typeface="Roboto Mono"/>
              <a:buAutoNum type="alphaLcPeriod"/>
            </a:pPr>
            <a:r>
              <a:rPr i="1" lang="es" sz="1600">
                <a:solidFill>
                  <a:schemeClr val="dk1"/>
                </a:solidFill>
                <a:highlight>
                  <a:schemeClr val="lt1"/>
                </a:highlight>
                <a:latin typeface="Roboto Mono"/>
                <a:ea typeface="Roboto Mono"/>
                <a:cs typeface="Roboto Mono"/>
                <a:sym typeface="Roboto Mono"/>
              </a:rPr>
              <a:t>gamma</a:t>
            </a:r>
            <a:endParaRPr i="1" sz="1600">
              <a:solidFill>
                <a:schemeClr val="dk1"/>
              </a:solidFill>
              <a:highlight>
                <a:schemeClr val="lt1"/>
              </a:highlight>
              <a:latin typeface="Roboto Mono"/>
              <a:ea typeface="Roboto Mono"/>
              <a:cs typeface="Roboto Mono"/>
              <a:sym typeface="Roboto Mono"/>
            </a:endParaRPr>
          </a:p>
          <a:p>
            <a:pPr indent="-330200" lvl="0" marL="457200" rtl="0" algn="l">
              <a:spcBef>
                <a:spcPts val="0"/>
              </a:spcBef>
              <a:spcAft>
                <a:spcPts val="0"/>
              </a:spcAft>
              <a:buClr>
                <a:schemeClr val="dk1"/>
              </a:buClr>
              <a:buSzPts val="1600"/>
              <a:buFont typeface="Roboto Mono"/>
              <a:buAutoNum type="arabicPeriod"/>
            </a:pPr>
            <a:r>
              <a:rPr lang="es" sz="1600">
                <a:solidFill>
                  <a:schemeClr val="dk1"/>
                </a:solidFill>
                <a:highlight>
                  <a:schemeClr val="lt1"/>
                </a:highlight>
                <a:latin typeface="Roboto Mono"/>
                <a:ea typeface="Roboto Mono"/>
                <a:cs typeface="Roboto Mono"/>
                <a:sym typeface="Roboto Mono"/>
              </a:rPr>
              <a:t>Agregando aleatoriedad, haciendo el entrenamiento más robusto al ruido:</a:t>
            </a:r>
            <a:endParaRPr sz="1600">
              <a:solidFill>
                <a:schemeClr val="dk1"/>
              </a:solidFill>
              <a:highlight>
                <a:schemeClr val="lt1"/>
              </a:highlight>
              <a:latin typeface="Roboto Mono"/>
              <a:ea typeface="Roboto Mono"/>
              <a:cs typeface="Roboto Mono"/>
              <a:sym typeface="Roboto Mono"/>
            </a:endParaRPr>
          </a:p>
          <a:p>
            <a:pPr indent="-330200" lvl="1" marL="914400" marR="0" rtl="0" algn="l">
              <a:lnSpc>
                <a:spcPct val="115000"/>
              </a:lnSpc>
              <a:spcBef>
                <a:spcPts val="0"/>
              </a:spcBef>
              <a:spcAft>
                <a:spcPts val="0"/>
              </a:spcAft>
              <a:buClr>
                <a:schemeClr val="dk1"/>
              </a:buClr>
              <a:buSzPts val="1600"/>
              <a:buFont typeface="Roboto Mono"/>
              <a:buAutoNum type="alphaLcPeriod"/>
            </a:pPr>
            <a:r>
              <a:rPr i="1" lang="es" sz="1600">
                <a:solidFill>
                  <a:schemeClr val="dk1"/>
                </a:solidFill>
                <a:highlight>
                  <a:schemeClr val="lt1"/>
                </a:highlight>
                <a:latin typeface="Roboto Mono"/>
                <a:ea typeface="Roboto Mono"/>
                <a:cs typeface="Roboto Mono"/>
                <a:sym typeface="Roboto Mono"/>
              </a:rPr>
              <a:t>subsample</a:t>
            </a:r>
            <a:endParaRPr i="1" sz="1600">
              <a:solidFill>
                <a:schemeClr val="dk1"/>
              </a:solidFill>
              <a:highlight>
                <a:schemeClr val="lt1"/>
              </a:highlight>
              <a:latin typeface="Roboto Mono"/>
              <a:ea typeface="Roboto Mono"/>
              <a:cs typeface="Roboto Mono"/>
              <a:sym typeface="Roboto Mono"/>
            </a:endParaRPr>
          </a:p>
          <a:p>
            <a:pPr indent="-330200" lvl="1" marL="914400" marR="0" rtl="0" algn="l">
              <a:lnSpc>
                <a:spcPct val="115000"/>
              </a:lnSpc>
              <a:spcBef>
                <a:spcPts val="0"/>
              </a:spcBef>
              <a:spcAft>
                <a:spcPts val="0"/>
              </a:spcAft>
              <a:buClr>
                <a:schemeClr val="dk1"/>
              </a:buClr>
              <a:buSzPts val="1600"/>
              <a:buFont typeface="Roboto Mono"/>
              <a:buAutoNum type="alphaLcPeriod"/>
            </a:pPr>
            <a:r>
              <a:rPr i="1" lang="es" sz="1600">
                <a:solidFill>
                  <a:schemeClr val="dk1"/>
                </a:solidFill>
                <a:highlight>
                  <a:schemeClr val="lt1"/>
                </a:highlight>
                <a:latin typeface="Roboto Mono"/>
                <a:ea typeface="Roboto Mono"/>
                <a:cs typeface="Roboto Mono"/>
                <a:sym typeface="Roboto Mono"/>
              </a:rPr>
              <a:t>colsample_bytree</a:t>
            </a:r>
            <a:endParaRPr i="1" sz="1600">
              <a:solidFill>
                <a:schemeClr val="dk1"/>
              </a:solidFill>
              <a:highlight>
                <a:schemeClr val="lt1"/>
              </a:highlight>
              <a:latin typeface="Roboto Mono"/>
              <a:ea typeface="Roboto Mono"/>
              <a:cs typeface="Roboto Mono"/>
              <a:sym typeface="Roboto Mono"/>
            </a:endParaRPr>
          </a:p>
          <a:p>
            <a:pPr indent="-330200" lvl="1" marL="914400" marR="0" rtl="0" algn="l">
              <a:lnSpc>
                <a:spcPct val="115000"/>
              </a:lnSpc>
              <a:spcBef>
                <a:spcPts val="0"/>
              </a:spcBef>
              <a:spcAft>
                <a:spcPts val="0"/>
              </a:spcAft>
              <a:buClr>
                <a:schemeClr val="dk1"/>
              </a:buClr>
              <a:buSzPts val="1600"/>
              <a:buFont typeface="Roboto Mono"/>
              <a:buAutoNum type="alphaLcPeriod"/>
            </a:pPr>
            <a:r>
              <a:rPr lang="es" sz="1600">
                <a:solidFill>
                  <a:schemeClr val="dk1"/>
                </a:solidFill>
                <a:highlight>
                  <a:schemeClr val="lt1"/>
                </a:highlight>
                <a:latin typeface="Roboto Mono"/>
                <a:ea typeface="Roboto Mono"/>
                <a:cs typeface="Roboto Mono"/>
                <a:sym typeface="Roboto Mono"/>
              </a:rPr>
              <a:t>incorporando más árboles con </a:t>
            </a:r>
            <a:r>
              <a:rPr i="1" lang="es" sz="1600">
                <a:solidFill>
                  <a:schemeClr val="dk1"/>
                </a:solidFill>
                <a:highlight>
                  <a:schemeClr val="lt1"/>
                </a:highlight>
                <a:latin typeface="Roboto Mono"/>
                <a:ea typeface="Roboto Mono"/>
                <a:cs typeface="Roboto Mono"/>
                <a:sym typeface="Roboto Mono"/>
              </a:rPr>
              <a:t>n_estimators</a:t>
            </a:r>
            <a:r>
              <a:rPr lang="es" sz="1600">
                <a:solidFill>
                  <a:schemeClr val="dk1"/>
                </a:solidFill>
                <a:highlight>
                  <a:schemeClr val="lt1"/>
                </a:highlight>
                <a:latin typeface="Roboto Mono"/>
                <a:ea typeface="Roboto Mono"/>
                <a:cs typeface="Roboto Mono"/>
                <a:sym typeface="Roboto Mono"/>
              </a:rPr>
              <a:t>, para eso es recomendable reducir el step </a:t>
            </a:r>
            <a:r>
              <a:rPr i="1" lang="es" sz="1600">
                <a:solidFill>
                  <a:schemeClr val="dk1"/>
                </a:solidFill>
                <a:highlight>
                  <a:schemeClr val="lt1"/>
                </a:highlight>
                <a:latin typeface="Roboto Mono"/>
                <a:ea typeface="Roboto Mono"/>
                <a:cs typeface="Roboto Mono"/>
                <a:sym typeface="Roboto Mono"/>
              </a:rPr>
              <a:t>eta</a:t>
            </a:r>
            <a:endParaRPr i="1" sz="1600">
              <a:solidFill>
                <a:schemeClr val="dk1"/>
              </a:solidFill>
              <a:highlight>
                <a:schemeClr val="lt1"/>
              </a:highlight>
              <a:latin typeface="Roboto Mono"/>
              <a:ea typeface="Roboto Mono"/>
              <a:cs typeface="Roboto Mono"/>
              <a:sym typeface="Roboto Mono"/>
            </a:endParaRPr>
          </a:p>
        </p:txBody>
      </p:sp>
      <p:sp>
        <p:nvSpPr>
          <p:cNvPr id="505" name="Google Shape;505;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XGBoost - optimización</a:t>
            </a:r>
            <a:endParaRPr>
              <a:solidFill>
                <a:srgbClr val="CEA6FF"/>
              </a:solidFill>
            </a:endParaRPr>
          </a:p>
        </p:txBody>
      </p:sp>
      <p:sp>
        <p:nvSpPr>
          <p:cNvPr id="506" name="Google Shape;506;p74"/>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75"/>
          <p:cNvPicPr preferRelativeResize="0"/>
          <p:nvPr/>
        </p:nvPicPr>
        <p:blipFill rotWithShape="1">
          <a:blip r:embed="rId3">
            <a:alphaModFix/>
          </a:blip>
          <a:srcRect b="1935" l="10868" r="6040" t="4096"/>
          <a:stretch/>
        </p:blipFill>
        <p:spPr>
          <a:xfrm>
            <a:off x="161500" y="149075"/>
            <a:ext cx="4273825" cy="4832925"/>
          </a:xfrm>
          <a:prstGeom prst="rect">
            <a:avLst/>
          </a:prstGeom>
          <a:noFill/>
          <a:ln>
            <a:noFill/>
          </a:ln>
        </p:spPr>
      </p:pic>
      <p:sp>
        <p:nvSpPr>
          <p:cNvPr id="512" name="Google Shape;512;p75"/>
          <p:cNvSpPr txBox="1"/>
          <p:nvPr>
            <p:ph type="title"/>
          </p:nvPr>
        </p:nvSpPr>
        <p:spPr>
          <a:xfrm>
            <a:off x="5013475" y="2565792"/>
            <a:ext cx="3423600" cy="629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600"/>
              <a:buNone/>
            </a:pPr>
            <a:r>
              <a:rPr lang="es">
                <a:latin typeface="Montserrat Light"/>
                <a:ea typeface="Montserrat Light"/>
                <a:cs typeface="Montserrat Light"/>
                <a:sym typeface="Montserrat Light"/>
              </a:rPr>
              <a:t>LightGBM</a:t>
            </a:r>
            <a:endParaRPr>
              <a:latin typeface="Montserrat Light"/>
              <a:ea typeface="Montserrat Light"/>
              <a:cs typeface="Montserrat Light"/>
              <a:sym typeface="Montserrat Light"/>
            </a:endParaRPr>
          </a:p>
        </p:txBody>
      </p:sp>
      <p:sp>
        <p:nvSpPr>
          <p:cNvPr id="513" name="Google Shape;513;p75"/>
          <p:cNvSpPr txBox="1"/>
          <p:nvPr>
            <p:ph idx="2" type="title"/>
          </p:nvPr>
        </p:nvSpPr>
        <p:spPr>
          <a:xfrm>
            <a:off x="5379775" y="1501275"/>
            <a:ext cx="3057300" cy="138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7000"/>
              <a:buNone/>
            </a:pPr>
            <a:r>
              <a:rPr lang="es"/>
              <a:t>02</a:t>
            </a:r>
            <a:endParaRPr/>
          </a:p>
        </p:txBody>
      </p:sp>
      <p:sp>
        <p:nvSpPr>
          <p:cNvPr id="514" name="Google Shape;514;p75"/>
          <p:cNvSpPr/>
          <p:nvPr/>
        </p:nvSpPr>
        <p:spPr>
          <a:xfrm>
            <a:off x="0" y="0"/>
            <a:ext cx="4572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6"/>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En febrero de 2016 surge la versión beta de LightGBM, un </a:t>
            </a:r>
            <a:r>
              <a:rPr lang="es" sz="1600">
                <a:solidFill>
                  <a:schemeClr val="dk1"/>
                </a:solidFill>
                <a:highlight>
                  <a:schemeClr val="lt1"/>
                </a:highlight>
                <a:uFill>
                  <a:noFill/>
                </a:uFill>
                <a:latin typeface="Roboto Mono"/>
                <a:ea typeface="Roboto Mono"/>
                <a:cs typeface="Roboto Mono"/>
                <a:sym typeface="Roboto Mono"/>
                <a:hlinkClick r:id="rId3">
                  <a:extLst>
                    <a:ext uri="{A12FA001-AC4F-418D-AE19-62706E023703}">
                      <ahyp:hlinkClr val="tx"/>
                    </a:ext>
                  </a:extLst>
                </a:hlinkClick>
              </a:rPr>
              <a:t>proyecto</a:t>
            </a:r>
            <a:r>
              <a:rPr lang="es" sz="1600">
                <a:solidFill>
                  <a:schemeClr val="dk1"/>
                </a:solidFill>
                <a:highlight>
                  <a:schemeClr val="lt1"/>
                </a:highlight>
                <a:latin typeface="Roboto Mono"/>
                <a:ea typeface="Roboto Mono"/>
                <a:cs typeface="Roboto Mono"/>
                <a:sym typeface="Roboto Mono"/>
              </a:rPr>
              <a:t> desarrollado por Microsoft. Este  algoritmo se caracteriza por ocupar mucha menos memoria RAM y ser, generalmente, mucho más rápido  que el XGBoost original.</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En términos generales el algoritmo es muy similar a XGBoost pero incorpora algunas mejoras:</a:t>
            </a:r>
            <a:endParaRPr sz="1600">
              <a:solidFill>
                <a:schemeClr val="dk1"/>
              </a:solidFill>
              <a:highlight>
                <a:schemeClr val="lt1"/>
              </a:highlight>
              <a:latin typeface="Roboto Mono"/>
              <a:ea typeface="Roboto Mono"/>
              <a:cs typeface="Roboto Mono"/>
              <a:sym typeface="Roboto Mono"/>
            </a:endParaRPr>
          </a:p>
          <a:p>
            <a:pPr indent="-330200" lvl="0" marL="457200" marR="0" rtl="0" algn="l">
              <a:lnSpc>
                <a:spcPct val="115000"/>
              </a:lnSpc>
              <a:spcBef>
                <a:spcPts val="1200"/>
              </a:spcBef>
              <a:spcAft>
                <a:spcPts val="0"/>
              </a:spcAft>
              <a:buClr>
                <a:schemeClr val="dk1"/>
              </a:buClr>
              <a:buSzPts val="1600"/>
              <a:buFont typeface="Roboto Mono"/>
              <a:buChar char="-"/>
            </a:pPr>
            <a:r>
              <a:rPr lang="es" sz="1600">
                <a:solidFill>
                  <a:schemeClr val="dk1"/>
                </a:solidFill>
                <a:highlight>
                  <a:schemeClr val="lt1"/>
                </a:highlight>
                <a:latin typeface="Roboto Mono"/>
                <a:ea typeface="Roboto Mono"/>
                <a:cs typeface="Roboto Mono"/>
                <a:sym typeface="Roboto Mono"/>
              </a:rPr>
              <a:t>Histogramas: esto ya lo vimos en XGBoost. Este algoritmo originalmente fue incluido primero en LightGBM.</a:t>
            </a:r>
            <a:endParaRPr sz="1600">
              <a:solidFill>
                <a:schemeClr val="dk1"/>
              </a:solidFill>
              <a:highlight>
                <a:schemeClr val="lt1"/>
              </a:highlight>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dk1"/>
              </a:buClr>
              <a:buSzPts val="1600"/>
              <a:buFont typeface="Roboto Mono"/>
              <a:buChar char="-"/>
            </a:pPr>
            <a:r>
              <a:rPr lang="es" sz="1600">
                <a:solidFill>
                  <a:schemeClr val="dk1"/>
                </a:solidFill>
                <a:highlight>
                  <a:schemeClr val="lt1"/>
                </a:highlight>
                <a:latin typeface="Roboto Mono"/>
                <a:ea typeface="Roboto Mono"/>
                <a:cs typeface="Roboto Mono"/>
                <a:sym typeface="Roboto Mono"/>
              </a:rPr>
              <a:t>GOSS</a:t>
            </a:r>
            <a:endParaRPr sz="1600">
              <a:solidFill>
                <a:schemeClr val="dk1"/>
              </a:solidFill>
              <a:highlight>
                <a:schemeClr val="lt1"/>
              </a:highlight>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dk1"/>
              </a:buClr>
              <a:buSzPts val="1600"/>
              <a:buFont typeface="Roboto Mono"/>
              <a:buChar char="-"/>
            </a:pPr>
            <a:r>
              <a:rPr lang="es" sz="1600">
                <a:solidFill>
                  <a:schemeClr val="dk1"/>
                </a:solidFill>
                <a:highlight>
                  <a:schemeClr val="lt1"/>
                </a:highlight>
                <a:latin typeface="Roboto Mono"/>
                <a:ea typeface="Roboto Mono"/>
                <a:cs typeface="Roboto Mono"/>
                <a:sym typeface="Roboto Mono"/>
              </a:rPr>
              <a:t>Leaf-wise (Best-first) Tree Growth</a:t>
            </a:r>
            <a:endParaRPr sz="1600">
              <a:solidFill>
                <a:schemeClr val="dk1"/>
              </a:solidFill>
              <a:highlight>
                <a:schemeClr val="lt1"/>
              </a:highlight>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dk1"/>
              </a:buClr>
              <a:buSzPts val="1600"/>
              <a:buFont typeface="Roboto Mono"/>
              <a:buChar char="-"/>
            </a:pPr>
            <a:r>
              <a:rPr lang="es" sz="1600">
                <a:solidFill>
                  <a:schemeClr val="dk1"/>
                </a:solidFill>
                <a:highlight>
                  <a:schemeClr val="lt1"/>
                </a:highlight>
                <a:latin typeface="Roboto Mono"/>
                <a:ea typeface="Roboto Mono"/>
                <a:cs typeface="Roboto Mono"/>
                <a:sym typeface="Roboto Mono"/>
              </a:rPr>
              <a:t>Mejoras en el manejo de las variables categóricas</a:t>
            </a:r>
            <a:endParaRPr sz="1600">
              <a:solidFill>
                <a:schemeClr val="dk1"/>
              </a:solidFill>
              <a:highlight>
                <a:schemeClr val="lt1"/>
              </a:highlight>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dk1"/>
              </a:buClr>
              <a:buSzPts val="1600"/>
              <a:buFont typeface="Roboto Mono"/>
              <a:buChar char="-"/>
            </a:pPr>
            <a:r>
              <a:rPr lang="es" sz="1600">
                <a:solidFill>
                  <a:schemeClr val="dk1"/>
                </a:solidFill>
                <a:highlight>
                  <a:schemeClr val="lt1"/>
                </a:highlight>
                <a:latin typeface="Roboto Mono"/>
                <a:ea typeface="Roboto Mono"/>
                <a:cs typeface="Roboto Mono"/>
                <a:sym typeface="Roboto Mono"/>
              </a:rPr>
              <a:t>Optimización en el networking</a:t>
            </a:r>
            <a:endParaRPr sz="1600">
              <a:solidFill>
                <a:schemeClr val="dk1"/>
              </a:solidFill>
              <a:highlight>
                <a:schemeClr val="lt1"/>
              </a:highlight>
              <a:latin typeface="Roboto Mono"/>
              <a:ea typeface="Roboto Mono"/>
              <a:cs typeface="Roboto Mono"/>
              <a:sym typeface="Roboto Mono"/>
            </a:endParaRPr>
          </a:p>
        </p:txBody>
      </p:sp>
      <p:sp>
        <p:nvSpPr>
          <p:cNvPr id="520" name="Google Shape;520;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LightGBM</a:t>
            </a:r>
            <a:endParaRPr>
              <a:solidFill>
                <a:srgbClr val="CEA6FF"/>
              </a:solidFill>
            </a:endParaRPr>
          </a:p>
        </p:txBody>
      </p:sp>
      <p:sp>
        <p:nvSpPr>
          <p:cNvPr id="521" name="Google Shape;521;p76"/>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7"/>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Font typeface="Roboto Mono"/>
              <a:buAutoNum type="arabicPeriod"/>
            </a:pPr>
            <a:r>
              <a:rPr lang="es" sz="1600">
                <a:solidFill>
                  <a:schemeClr val="dk1"/>
                </a:solidFill>
                <a:highlight>
                  <a:schemeClr val="lt1"/>
                </a:highlight>
                <a:latin typeface="Roboto Mono"/>
                <a:ea typeface="Roboto Mono"/>
                <a:cs typeface="Roboto Mono"/>
                <a:sym typeface="Roboto Mono"/>
              </a:rPr>
              <a:t>LightGBM emplea un algoritmo para buscar los splits llamado </a:t>
            </a:r>
            <a:r>
              <a:rPr b="1" lang="es" sz="1600">
                <a:solidFill>
                  <a:schemeClr val="dk1"/>
                </a:solidFill>
                <a:highlight>
                  <a:schemeClr val="lt1"/>
                </a:highlight>
                <a:latin typeface="Roboto Mono"/>
                <a:ea typeface="Roboto Mono"/>
                <a:cs typeface="Roboto Mono"/>
                <a:sym typeface="Roboto Mono"/>
              </a:rPr>
              <a:t>GOSS</a:t>
            </a:r>
            <a:r>
              <a:rPr lang="es" sz="1600">
                <a:solidFill>
                  <a:schemeClr val="dk1"/>
                </a:solidFill>
                <a:highlight>
                  <a:schemeClr val="lt1"/>
                </a:highlight>
                <a:latin typeface="Roboto Mono"/>
                <a:ea typeface="Roboto Mono"/>
                <a:cs typeface="Roboto Mono"/>
                <a:sym typeface="Roboto Mono"/>
              </a:rPr>
              <a:t> (Gradient-based one-side  sampling). Este algoritmo hace lo siguiente:</a:t>
            </a:r>
            <a:endParaRPr sz="1600">
              <a:solidFill>
                <a:schemeClr val="dk1"/>
              </a:solidFill>
              <a:highlight>
                <a:schemeClr val="lt1"/>
              </a:highlight>
              <a:latin typeface="Roboto Mono"/>
              <a:ea typeface="Roboto Mono"/>
              <a:cs typeface="Roboto Mono"/>
              <a:sym typeface="Roboto Mono"/>
            </a:endParaRPr>
          </a:p>
          <a:p>
            <a:pPr indent="-330200" lvl="0" marL="457200" rtl="0" algn="l">
              <a:spcBef>
                <a:spcPts val="0"/>
              </a:spcBef>
              <a:spcAft>
                <a:spcPts val="0"/>
              </a:spcAft>
              <a:buClr>
                <a:schemeClr val="dk1"/>
              </a:buClr>
              <a:buSzPts val="1600"/>
              <a:buFont typeface="Roboto Mono"/>
              <a:buAutoNum type="arabicPeriod"/>
            </a:pPr>
            <a:r>
              <a:rPr lang="es" sz="1600">
                <a:solidFill>
                  <a:schemeClr val="dk1"/>
                </a:solidFill>
                <a:highlight>
                  <a:schemeClr val="lt1"/>
                </a:highlight>
                <a:latin typeface="Roboto Mono"/>
                <a:ea typeface="Roboto Mono"/>
                <a:cs typeface="Roboto Mono"/>
                <a:sym typeface="Roboto Mono"/>
              </a:rPr>
              <a:t>Para cada observación calcula el gradiente.</a:t>
            </a:r>
            <a:endParaRPr sz="1600">
              <a:solidFill>
                <a:schemeClr val="dk1"/>
              </a:solidFill>
              <a:highlight>
                <a:schemeClr val="lt1"/>
              </a:highlight>
              <a:latin typeface="Roboto Mono"/>
              <a:ea typeface="Roboto Mono"/>
              <a:cs typeface="Roboto Mono"/>
              <a:sym typeface="Roboto Mono"/>
            </a:endParaRPr>
          </a:p>
          <a:p>
            <a:pPr indent="-330200" lvl="0" marL="457200" rtl="0" algn="l">
              <a:spcBef>
                <a:spcPts val="0"/>
              </a:spcBef>
              <a:spcAft>
                <a:spcPts val="0"/>
              </a:spcAft>
              <a:buClr>
                <a:schemeClr val="dk1"/>
              </a:buClr>
              <a:buSzPts val="1600"/>
              <a:buFont typeface="Roboto Mono"/>
              <a:buAutoNum type="arabicPeriod"/>
            </a:pPr>
            <a:r>
              <a:rPr lang="es" sz="1600">
                <a:solidFill>
                  <a:schemeClr val="dk1"/>
                </a:solidFill>
                <a:highlight>
                  <a:schemeClr val="lt1"/>
                </a:highlight>
                <a:latin typeface="Roboto Mono"/>
                <a:ea typeface="Roboto Mono"/>
                <a:cs typeface="Roboto Mono"/>
                <a:sym typeface="Roboto Mono"/>
              </a:rPr>
              <a:t>Se dejan sólo las instancias con un gradiente elevado y se samplea un porcentaje de las instancias  con un gradiente bajo. La idea es que las observaciones con un gradiente chico ya pueden ser bien  predichas.</a:t>
            </a:r>
            <a:endParaRPr sz="1600">
              <a:solidFill>
                <a:schemeClr val="dk1"/>
              </a:solidFill>
              <a:highlight>
                <a:schemeClr val="lt1"/>
              </a:highlight>
              <a:latin typeface="Roboto Mono"/>
              <a:ea typeface="Roboto Mono"/>
              <a:cs typeface="Roboto Mono"/>
              <a:sym typeface="Roboto Mono"/>
            </a:endParaRPr>
          </a:p>
          <a:p>
            <a:pPr indent="-330200" lvl="0" marL="457200" rtl="0" algn="l">
              <a:spcBef>
                <a:spcPts val="0"/>
              </a:spcBef>
              <a:spcAft>
                <a:spcPts val="0"/>
              </a:spcAft>
              <a:buClr>
                <a:schemeClr val="dk1"/>
              </a:buClr>
              <a:buSzPts val="1600"/>
              <a:buFont typeface="Roboto Mono"/>
              <a:buAutoNum type="arabicPeriod"/>
            </a:pPr>
            <a:r>
              <a:rPr lang="es" sz="1600">
                <a:solidFill>
                  <a:schemeClr val="dk1"/>
                </a:solidFill>
                <a:highlight>
                  <a:schemeClr val="lt1"/>
                </a:highlight>
                <a:latin typeface="Roboto Mono"/>
                <a:ea typeface="Roboto Mono"/>
                <a:cs typeface="Roboto Mono"/>
                <a:sym typeface="Roboto Mono"/>
              </a:rPr>
              <a:t>Se entrena el árbol con este set de datos, y para evaluar los splits a las observaciones muestreadas se las multiplica por una constante.</a:t>
            </a:r>
            <a:endParaRPr sz="1600">
              <a:solidFill>
                <a:schemeClr val="dk1"/>
              </a:solidFill>
              <a:highlight>
                <a:schemeClr val="lt1"/>
              </a:highlight>
              <a:latin typeface="Roboto Mono"/>
              <a:ea typeface="Roboto Mono"/>
              <a:cs typeface="Roboto Mono"/>
              <a:sym typeface="Roboto Mono"/>
            </a:endParaRPr>
          </a:p>
        </p:txBody>
      </p:sp>
      <p:sp>
        <p:nvSpPr>
          <p:cNvPr id="527" name="Google Shape;527;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LightGBM - GOSS</a:t>
            </a:r>
            <a:endParaRPr>
              <a:solidFill>
                <a:srgbClr val="CEA6FF"/>
              </a:solidFill>
            </a:endParaRPr>
          </a:p>
        </p:txBody>
      </p:sp>
      <p:sp>
        <p:nvSpPr>
          <p:cNvPr id="528" name="Google Shape;528;p77"/>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8"/>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s" sz="1600">
                <a:solidFill>
                  <a:schemeClr val="dk1"/>
                </a:solidFill>
                <a:highlight>
                  <a:schemeClr val="lt1"/>
                </a:highlight>
                <a:latin typeface="Roboto Mono"/>
                <a:ea typeface="Roboto Mono"/>
                <a:cs typeface="Roboto Mono"/>
                <a:sym typeface="Roboto Mono"/>
              </a:rPr>
              <a:t>Lightgbm </a:t>
            </a:r>
            <a:r>
              <a:rPr lang="es" sz="1600">
                <a:solidFill>
                  <a:schemeClr val="dk1"/>
                </a:solidFill>
                <a:highlight>
                  <a:schemeClr val="lt1"/>
                </a:highlight>
                <a:latin typeface="Roboto Mono"/>
                <a:ea typeface="Roboto Mono"/>
                <a:cs typeface="Roboto Mono"/>
                <a:sym typeface="Roboto Mono"/>
              </a:rPr>
              <a:t>incorpora la creación de los árboles “por hoja” (leaf-wise) y no “por nivel” (level-wise), como lo hacía originalmente </a:t>
            </a:r>
            <a:r>
              <a:rPr b="1" lang="es" sz="1600">
                <a:solidFill>
                  <a:schemeClr val="dk1"/>
                </a:solidFill>
                <a:highlight>
                  <a:schemeClr val="lt1"/>
                </a:highlight>
                <a:latin typeface="Roboto Mono"/>
                <a:ea typeface="Roboto Mono"/>
                <a:cs typeface="Roboto Mono"/>
                <a:sym typeface="Roboto Mono"/>
              </a:rPr>
              <a:t>XGBoost. </a:t>
            </a:r>
            <a:endParaRPr b="1" sz="1600">
              <a:solidFill>
                <a:schemeClr val="dk1"/>
              </a:solidFill>
              <a:highlight>
                <a:schemeClr val="lt1"/>
              </a:highlight>
              <a:latin typeface="Roboto Mono"/>
              <a:ea typeface="Roboto Mono"/>
              <a:cs typeface="Roboto Mono"/>
              <a:sym typeface="Roboto Mono"/>
            </a:endParaRPr>
          </a:p>
          <a:p>
            <a:pPr indent="0" lvl="0" marL="0" rtl="0" algn="l">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Hoy por hoy </a:t>
            </a:r>
            <a:r>
              <a:rPr b="1" lang="es" sz="1600">
                <a:solidFill>
                  <a:schemeClr val="dk1"/>
                </a:solidFill>
                <a:highlight>
                  <a:schemeClr val="lt1"/>
                </a:highlight>
                <a:latin typeface="Roboto Mono"/>
                <a:ea typeface="Roboto Mono"/>
                <a:cs typeface="Roboto Mono"/>
                <a:sym typeface="Roboto Mono"/>
              </a:rPr>
              <a:t>XGBoost </a:t>
            </a:r>
            <a:r>
              <a:rPr lang="es" sz="1600">
                <a:solidFill>
                  <a:schemeClr val="dk1"/>
                </a:solidFill>
                <a:highlight>
                  <a:schemeClr val="lt1"/>
                </a:highlight>
                <a:latin typeface="Roboto Mono"/>
                <a:ea typeface="Roboto Mono"/>
                <a:cs typeface="Roboto Mono"/>
                <a:sym typeface="Roboto Mono"/>
              </a:rPr>
              <a:t>incorpora también este método.</a:t>
            </a:r>
            <a:endParaRPr b="1"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t/>
            </a:r>
            <a:endParaRPr sz="1600">
              <a:solidFill>
                <a:schemeClr val="dk1"/>
              </a:solidFill>
              <a:highlight>
                <a:schemeClr val="lt1"/>
              </a:highlight>
              <a:latin typeface="Roboto Mono"/>
              <a:ea typeface="Roboto Mono"/>
              <a:cs typeface="Roboto Mono"/>
              <a:sym typeface="Roboto Mono"/>
            </a:endParaRPr>
          </a:p>
        </p:txBody>
      </p:sp>
      <p:sp>
        <p:nvSpPr>
          <p:cNvPr id="534" name="Google Shape;534;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LightGBM</a:t>
            </a:r>
            <a:endParaRPr>
              <a:solidFill>
                <a:srgbClr val="CEA6FF"/>
              </a:solidFill>
            </a:endParaRPr>
          </a:p>
        </p:txBody>
      </p:sp>
      <p:sp>
        <p:nvSpPr>
          <p:cNvPr id="535" name="Google Shape;535;p78"/>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LightGBM</a:t>
            </a:r>
            <a:endParaRPr>
              <a:solidFill>
                <a:srgbClr val="CEA6FF"/>
              </a:solidFill>
            </a:endParaRPr>
          </a:p>
        </p:txBody>
      </p:sp>
      <p:sp>
        <p:nvSpPr>
          <p:cNvPr id="541" name="Google Shape;541;p79"/>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2" name="Google Shape;542;p79"/>
          <p:cNvPicPr preferRelativeResize="0"/>
          <p:nvPr/>
        </p:nvPicPr>
        <p:blipFill>
          <a:blip r:embed="rId3">
            <a:alphaModFix/>
          </a:blip>
          <a:stretch>
            <a:fillRect/>
          </a:stretch>
        </p:blipFill>
        <p:spPr>
          <a:xfrm>
            <a:off x="1421638" y="1660813"/>
            <a:ext cx="5705475" cy="2066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LightGBM</a:t>
            </a:r>
            <a:endParaRPr>
              <a:solidFill>
                <a:srgbClr val="CEA6FF"/>
              </a:solidFill>
            </a:endParaRPr>
          </a:p>
        </p:txBody>
      </p:sp>
      <p:sp>
        <p:nvSpPr>
          <p:cNvPr id="548" name="Google Shape;548;p80"/>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49" name="Google Shape;549;p80"/>
          <p:cNvPicPr preferRelativeResize="0"/>
          <p:nvPr/>
        </p:nvPicPr>
        <p:blipFill>
          <a:blip r:embed="rId3">
            <a:alphaModFix/>
          </a:blip>
          <a:stretch>
            <a:fillRect/>
          </a:stretch>
        </p:blipFill>
        <p:spPr>
          <a:xfrm>
            <a:off x="612450" y="1634313"/>
            <a:ext cx="7591425" cy="2581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1"/>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Realizar one-hot encoding sobre variables categóricas en modelos de boosting de árboles es subóptimo ya que el desbalanceo hace que los árboles deban extenderse demasiado para encontrar una determinada categoría.</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rPr lang="es" sz="1600">
                <a:solidFill>
                  <a:schemeClr val="dk1"/>
                </a:solidFill>
                <a:highlight>
                  <a:schemeClr val="lt1"/>
                </a:highlight>
                <a:latin typeface="Roboto Mono"/>
                <a:ea typeface="Roboto Mono"/>
                <a:cs typeface="Roboto Mono"/>
                <a:sym typeface="Roboto Mono"/>
              </a:rPr>
              <a:t>Por este motivo, </a:t>
            </a:r>
            <a:r>
              <a:rPr b="1" lang="es" sz="1600">
                <a:solidFill>
                  <a:schemeClr val="dk1"/>
                </a:solidFill>
                <a:highlight>
                  <a:schemeClr val="lt1"/>
                </a:highlight>
                <a:latin typeface="Roboto Mono"/>
                <a:ea typeface="Roboto Mono"/>
                <a:cs typeface="Roboto Mono"/>
                <a:sym typeface="Roboto Mono"/>
              </a:rPr>
              <a:t>LightGBM </a:t>
            </a:r>
            <a:r>
              <a:rPr lang="es" sz="1600">
                <a:solidFill>
                  <a:schemeClr val="dk1"/>
                </a:solidFill>
                <a:highlight>
                  <a:schemeClr val="lt1"/>
                </a:highlight>
                <a:latin typeface="Roboto Mono"/>
                <a:ea typeface="Roboto Mono"/>
                <a:cs typeface="Roboto Mono"/>
                <a:sym typeface="Roboto Mono"/>
              </a:rPr>
              <a:t>implementa un método que funciona con categóricas codificadas con enteros. Este método reordena las categorías según su relación con el target y luego procede igual que con cualquier variable numérica, buscando los splits en un histograma.</a:t>
            </a:r>
            <a:endParaRPr sz="1600">
              <a:solidFill>
                <a:schemeClr val="dk1"/>
              </a:solidFill>
              <a:highlight>
                <a:schemeClr val="lt1"/>
              </a:highlight>
              <a:latin typeface="Roboto Mono"/>
              <a:ea typeface="Roboto Mono"/>
              <a:cs typeface="Roboto Mono"/>
              <a:sym typeface="Roboto Mono"/>
            </a:endParaRPr>
          </a:p>
        </p:txBody>
      </p:sp>
      <p:sp>
        <p:nvSpPr>
          <p:cNvPr id="555" name="Google Shape;555;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LightGBM - Variables categóricas</a:t>
            </a:r>
            <a:endParaRPr>
              <a:solidFill>
                <a:srgbClr val="CEA6FF"/>
              </a:solidFill>
            </a:endParaRPr>
          </a:p>
        </p:txBody>
      </p:sp>
      <p:sp>
        <p:nvSpPr>
          <p:cNvPr id="556" name="Google Shape;556;p81"/>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2"/>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Además, </a:t>
            </a:r>
            <a:r>
              <a:rPr b="1" lang="es" sz="1600">
                <a:solidFill>
                  <a:schemeClr val="dk1"/>
                </a:solidFill>
                <a:highlight>
                  <a:schemeClr val="lt1"/>
                </a:highlight>
                <a:latin typeface="Roboto Mono"/>
                <a:ea typeface="Roboto Mono"/>
                <a:cs typeface="Roboto Mono"/>
                <a:sym typeface="Roboto Mono"/>
              </a:rPr>
              <a:t>LightGBM </a:t>
            </a:r>
            <a:r>
              <a:rPr lang="es" sz="1600">
                <a:solidFill>
                  <a:schemeClr val="dk1"/>
                </a:solidFill>
                <a:highlight>
                  <a:schemeClr val="lt1"/>
                </a:highlight>
                <a:latin typeface="Roboto Mono"/>
                <a:ea typeface="Roboto Mono"/>
                <a:cs typeface="Roboto Mono"/>
                <a:sym typeface="Roboto Mono"/>
              </a:rPr>
              <a:t>implementa un método llamado EFB (Exclusive Features Bundling). Este proceso junta variables que son mutuamente excluyentes (es decir que no son simultáneamente distintas de cero), lo cual reduce la </a:t>
            </a:r>
            <a:r>
              <a:rPr i="1" lang="es" sz="1600">
                <a:solidFill>
                  <a:schemeClr val="dk1"/>
                </a:solidFill>
                <a:highlight>
                  <a:schemeClr val="lt1"/>
                </a:highlight>
                <a:latin typeface="Roboto Mono"/>
                <a:ea typeface="Roboto Mono"/>
                <a:cs typeface="Roboto Mono"/>
                <a:sym typeface="Roboto Mono"/>
              </a:rPr>
              <a:t>sparsity</a:t>
            </a:r>
            <a:r>
              <a:rPr lang="es" sz="1600">
                <a:solidFill>
                  <a:schemeClr val="dk1"/>
                </a:solidFill>
                <a:highlight>
                  <a:schemeClr val="lt1"/>
                </a:highlight>
                <a:latin typeface="Roboto Mono"/>
                <a:ea typeface="Roboto Mono"/>
                <a:cs typeface="Roboto Mono"/>
                <a:sym typeface="Roboto Mono"/>
              </a:rPr>
              <a:t>. </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rPr lang="es" sz="1600">
                <a:solidFill>
                  <a:schemeClr val="dk1"/>
                </a:solidFill>
                <a:highlight>
                  <a:schemeClr val="lt1"/>
                </a:highlight>
                <a:latin typeface="Roboto Mono"/>
                <a:ea typeface="Roboto Mono"/>
                <a:cs typeface="Roboto Mono"/>
                <a:sym typeface="Roboto Mono"/>
              </a:rPr>
              <a:t>Este proceso es útil para reducir la dimensionalidad de problema cuando hay muchas variables como </a:t>
            </a:r>
            <a:r>
              <a:rPr i="1" lang="es" sz="1600">
                <a:solidFill>
                  <a:schemeClr val="dk1"/>
                </a:solidFill>
                <a:highlight>
                  <a:schemeClr val="lt1"/>
                </a:highlight>
                <a:latin typeface="Roboto Mono"/>
                <a:ea typeface="Roboto Mono"/>
                <a:cs typeface="Roboto Mono"/>
                <a:sym typeface="Roboto Mono"/>
              </a:rPr>
              <a:t>one-hot encoding.</a:t>
            </a:r>
            <a:endParaRPr sz="1600">
              <a:solidFill>
                <a:schemeClr val="dk1"/>
              </a:solidFill>
              <a:highlight>
                <a:schemeClr val="lt1"/>
              </a:highlight>
              <a:latin typeface="Roboto Mono"/>
              <a:ea typeface="Roboto Mono"/>
              <a:cs typeface="Roboto Mono"/>
              <a:sym typeface="Roboto Mono"/>
            </a:endParaRPr>
          </a:p>
        </p:txBody>
      </p:sp>
      <p:sp>
        <p:nvSpPr>
          <p:cNvPr id="562" name="Google Shape;562;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LightGBM - Variables categóricas</a:t>
            </a:r>
            <a:endParaRPr>
              <a:solidFill>
                <a:srgbClr val="CEA6FF"/>
              </a:solidFill>
            </a:endParaRPr>
          </a:p>
        </p:txBody>
      </p:sp>
      <p:sp>
        <p:nvSpPr>
          <p:cNvPr id="563" name="Google Shape;563;p82"/>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CEA6FF"/>
                </a:solidFill>
              </a:rPr>
              <a:t>Introducción</a:t>
            </a:r>
            <a:endParaRPr>
              <a:solidFill>
                <a:srgbClr val="CEA6FF"/>
              </a:solidFill>
            </a:endParaRPr>
          </a:p>
        </p:txBody>
      </p:sp>
      <p:sp>
        <p:nvSpPr>
          <p:cNvPr id="263" name="Google Shape;263;p47"/>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Tanto </a:t>
            </a:r>
            <a:r>
              <a:rPr b="1" lang="es" sz="1600">
                <a:solidFill>
                  <a:srgbClr val="000000"/>
                </a:solidFill>
                <a:highlight>
                  <a:srgbClr val="FFFFFF"/>
                </a:highlight>
                <a:latin typeface="Roboto Mono"/>
                <a:ea typeface="Roboto Mono"/>
                <a:cs typeface="Roboto Mono"/>
                <a:sym typeface="Roboto Mono"/>
              </a:rPr>
              <a:t>XGBoost</a:t>
            </a:r>
            <a:r>
              <a:rPr lang="es" sz="1600">
                <a:solidFill>
                  <a:srgbClr val="000000"/>
                </a:solidFill>
                <a:highlight>
                  <a:srgbClr val="FFFFFF"/>
                </a:highlight>
                <a:latin typeface="Roboto Mono"/>
                <a:ea typeface="Roboto Mono"/>
                <a:cs typeface="Roboto Mono"/>
                <a:sym typeface="Roboto Mono"/>
              </a:rPr>
              <a:t>, como </a:t>
            </a:r>
            <a:r>
              <a:rPr b="1" lang="es" sz="1600">
                <a:solidFill>
                  <a:srgbClr val="000000"/>
                </a:solidFill>
                <a:highlight>
                  <a:srgbClr val="FFFFFF"/>
                </a:highlight>
                <a:latin typeface="Roboto Mono"/>
                <a:ea typeface="Roboto Mono"/>
                <a:cs typeface="Roboto Mono"/>
                <a:sym typeface="Roboto Mono"/>
              </a:rPr>
              <a:t>CatBoost</a:t>
            </a:r>
            <a:r>
              <a:rPr lang="es" sz="1600">
                <a:solidFill>
                  <a:srgbClr val="000000"/>
                </a:solidFill>
                <a:highlight>
                  <a:srgbClr val="FFFFFF"/>
                </a:highlight>
                <a:latin typeface="Roboto Mono"/>
                <a:ea typeface="Roboto Mono"/>
                <a:cs typeface="Roboto Mono"/>
                <a:sym typeface="Roboto Mono"/>
              </a:rPr>
              <a:t> y </a:t>
            </a:r>
            <a:r>
              <a:rPr b="1" lang="es" sz="1600">
                <a:solidFill>
                  <a:srgbClr val="000000"/>
                </a:solidFill>
                <a:highlight>
                  <a:srgbClr val="FFFFFF"/>
                </a:highlight>
                <a:latin typeface="Roboto Mono"/>
                <a:ea typeface="Roboto Mono"/>
                <a:cs typeface="Roboto Mono"/>
                <a:sym typeface="Roboto Mono"/>
              </a:rPr>
              <a:t>LightGBM</a:t>
            </a:r>
            <a:r>
              <a:rPr lang="es" sz="1600">
                <a:solidFill>
                  <a:srgbClr val="000000"/>
                </a:solidFill>
                <a:highlight>
                  <a:srgbClr val="FFFFFF"/>
                </a:highlight>
                <a:latin typeface="Roboto Mono"/>
                <a:ea typeface="Roboto Mono"/>
                <a:cs typeface="Roboto Mono"/>
                <a:sym typeface="Roboto Mono"/>
              </a:rPr>
              <a:t> han dominado buena parte de la escena en cuanto a los problemas de machine learning estructurados, es decir, con información tabular.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Basta con ver el impacto de los repositorios de estas tres librerías para ver su importancia en el ámbito:</a:t>
            </a: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1600"/>
              </a:spcBef>
              <a:spcAft>
                <a:spcPts val="0"/>
              </a:spcAft>
              <a:buClr>
                <a:srgbClr val="000000"/>
              </a:buClr>
              <a:buSzPts val="1600"/>
              <a:buFont typeface="Roboto Mono"/>
              <a:buChar char="-"/>
            </a:pPr>
            <a:r>
              <a:rPr b="1" lang="es" sz="1600">
                <a:solidFill>
                  <a:srgbClr val="000000"/>
                </a:solidFill>
                <a:highlight>
                  <a:srgbClr val="FFFFFF"/>
                </a:highlight>
                <a:latin typeface="Roboto Mono"/>
                <a:ea typeface="Roboto Mono"/>
                <a:cs typeface="Roboto Mono"/>
                <a:sym typeface="Roboto Mono"/>
              </a:rPr>
              <a:t>XGBoost</a:t>
            </a:r>
            <a:r>
              <a:rPr lang="es" sz="1600">
                <a:solidFill>
                  <a:srgbClr val="000000"/>
                </a:solidFill>
                <a:highlight>
                  <a:srgbClr val="FFFFFF"/>
                </a:highlight>
                <a:latin typeface="Roboto Mono"/>
                <a:ea typeface="Roboto Mono"/>
                <a:cs typeface="Roboto Mono"/>
                <a:sym typeface="Roboto Mono"/>
              </a:rPr>
              <a:t>:</a:t>
            </a:r>
            <a:br>
              <a:rPr lang="es" sz="1600">
                <a:solidFill>
                  <a:srgbClr val="000000"/>
                </a:solidFill>
                <a:highlight>
                  <a:srgbClr val="FFFFFF"/>
                </a:highlight>
                <a:latin typeface="Roboto Mono"/>
                <a:ea typeface="Roboto Mono"/>
                <a:cs typeface="Roboto Mono"/>
                <a:sym typeface="Roboto Mono"/>
              </a:rPr>
            </a:b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0"/>
              </a:spcBef>
              <a:spcAft>
                <a:spcPts val="0"/>
              </a:spcAft>
              <a:buClr>
                <a:srgbClr val="000000"/>
              </a:buClr>
              <a:buSzPts val="1600"/>
              <a:buFont typeface="Roboto Mono"/>
              <a:buChar char="-"/>
            </a:pPr>
            <a:r>
              <a:rPr b="1" lang="es" sz="1600">
                <a:solidFill>
                  <a:srgbClr val="000000"/>
                </a:solidFill>
                <a:highlight>
                  <a:srgbClr val="FFFFFF"/>
                </a:highlight>
                <a:latin typeface="Roboto Mono"/>
                <a:ea typeface="Roboto Mono"/>
                <a:cs typeface="Roboto Mono"/>
                <a:sym typeface="Roboto Mono"/>
              </a:rPr>
              <a:t>LightGBM</a:t>
            </a:r>
            <a:r>
              <a:rPr lang="es" sz="1600">
                <a:solidFill>
                  <a:srgbClr val="000000"/>
                </a:solidFill>
                <a:highlight>
                  <a:srgbClr val="FFFFFF"/>
                </a:highlight>
                <a:latin typeface="Roboto Mono"/>
                <a:ea typeface="Roboto Mono"/>
                <a:cs typeface="Roboto Mono"/>
                <a:sym typeface="Roboto Mono"/>
              </a:rPr>
              <a:t>:</a:t>
            </a:r>
            <a:br>
              <a:rPr lang="es" sz="1600">
                <a:solidFill>
                  <a:srgbClr val="000000"/>
                </a:solidFill>
                <a:highlight>
                  <a:srgbClr val="FFFFFF"/>
                </a:highlight>
                <a:latin typeface="Roboto Mono"/>
                <a:ea typeface="Roboto Mono"/>
                <a:cs typeface="Roboto Mono"/>
                <a:sym typeface="Roboto Mono"/>
              </a:rPr>
            </a:b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0"/>
              </a:spcBef>
              <a:spcAft>
                <a:spcPts val="0"/>
              </a:spcAft>
              <a:buClr>
                <a:srgbClr val="000000"/>
              </a:buClr>
              <a:buSzPts val="1600"/>
              <a:buFont typeface="Roboto Mono"/>
              <a:buChar char="-"/>
            </a:pPr>
            <a:r>
              <a:rPr b="1" lang="es" sz="1600">
                <a:solidFill>
                  <a:srgbClr val="000000"/>
                </a:solidFill>
                <a:highlight>
                  <a:srgbClr val="FFFFFF"/>
                </a:highlight>
                <a:latin typeface="Roboto Mono"/>
                <a:ea typeface="Roboto Mono"/>
                <a:cs typeface="Roboto Mono"/>
                <a:sym typeface="Roboto Mono"/>
              </a:rPr>
              <a:t>CatBoost</a:t>
            </a:r>
            <a:r>
              <a:rPr lang="es" sz="1600">
                <a:solidFill>
                  <a:srgbClr val="000000"/>
                </a:solidFill>
                <a:highlight>
                  <a:srgbClr val="FFFFFF"/>
                </a:highlight>
                <a:latin typeface="Roboto Mono"/>
                <a:ea typeface="Roboto Mono"/>
                <a:cs typeface="Roboto Mono"/>
                <a:sym typeface="Roboto Mono"/>
              </a:rPr>
              <a:t>:</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264" name="Google Shape;264;p47"/>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47"/>
          <p:cNvPicPr preferRelativeResize="0"/>
          <p:nvPr/>
        </p:nvPicPr>
        <p:blipFill>
          <a:blip r:embed="rId3">
            <a:alphaModFix/>
          </a:blip>
          <a:stretch>
            <a:fillRect/>
          </a:stretch>
        </p:blipFill>
        <p:spPr>
          <a:xfrm>
            <a:off x="2440237" y="2706475"/>
            <a:ext cx="2767975" cy="485950"/>
          </a:xfrm>
          <a:prstGeom prst="rect">
            <a:avLst/>
          </a:prstGeom>
          <a:noFill/>
          <a:ln>
            <a:noFill/>
          </a:ln>
        </p:spPr>
      </p:pic>
      <p:pic>
        <p:nvPicPr>
          <p:cNvPr id="266" name="Google Shape;266;p47"/>
          <p:cNvPicPr preferRelativeResize="0"/>
          <p:nvPr/>
        </p:nvPicPr>
        <p:blipFill>
          <a:blip r:embed="rId4">
            <a:alphaModFix/>
          </a:blip>
          <a:stretch>
            <a:fillRect/>
          </a:stretch>
        </p:blipFill>
        <p:spPr>
          <a:xfrm>
            <a:off x="2413875" y="3244800"/>
            <a:ext cx="2681125" cy="385925"/>
          </a:xfrm>
          <a:prstGeom prst="rect">
            <a:avLst/>
          </a:prstGeom>
          <a:noFill/>
          <a:ln>
            <a:noFill/>
          </a:ln>
        </p:spPr>
      </p:pic>
      <p:pic>
        <p:nvPicPr>
          <p:cNvPr id="267" name="Google Shape;267;p47"/>
          <p:cNvPicPr preferRelativeResize="0"/>
          <p:nvPr/>
        </p:nvPicPr>
        <p:blipFill>
          <a:blip r:embed="rId5">
            <a:alphaModFix/>
          </a:blip>
          <a:stretch>
            <a:fillRect/>
          </a:stretch>
        </p:blipFill>
        <p:spPr>
          <a:xfrm>
            <a:off x="2440220" y="3790325"/>
            <a:ext cx="2628443" cy="385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3"/>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Debido a que el modelo construye árboles </a:t>
            </a:r>
            <a:r>
              <a:rPr i="1" lang="es" sz="1600">
                <a:solidFill>
                  <a:schemeClr val="dk1"/>
                </a:solidFill>
                <a:highlight>
                  <a:schemeClr val="lt1"/>
                </a:highlight>
                <a:latin typeface="Roboto Mono"/>
                <a:ea typeface="Roboto Mono"/>
                <a:cs typeface="Roboto Mono"/>
                <a:sym typeface="Roboto Mono"/>
              </a:rPr>
              <a:t>leaf-wise</a:t>
            </a:r>
            <a:r>
              <a:rPr lang="es" sz="1600">
                <a:solidFill>
                  <a:schemeClr val="dk1"/>
                </a:solidFill>
                <a:highlight>
                  <a:schemeClr val="lt1"/>
                </a:highlight>
                <a:latin typeface="Roboto Mono"/>
                <a:ea typeface="Roboto Mono"/>
                <a:cs typeface="Roboto Mono"/>
                <a:sym typeface="Roboto Mono"/>
              </a:rPr>
              <a:t> los principales parámetros a optimizar son:</a:t>
            </a:r>
            <a:endParaRPr sz="1600">
              <a:solidFill>
                <a:schemeClr val="dk1"/>
              </a:solidFill>
              <a:highlight>
                <a:schemeClr val="lt1"/>
              </a:highlight>
              <a:latin typeface="Roboto Mono"/>
              <a:ea typeface="Roboto Mono"/>
              <a:cs typeface="Roboto Mono"/>
              <a:sym typeface="Roboto Mono"/>
            </a:endParaRPr>
          </a:p>
          <a:p>
            <a:pPr indent="-330200" lvl="0" marL="457200" marR="0" rtl="0" algn="l">
              <a:lnSpc>
                <a:spcPct val="115000"/>
              </a:lnSpc>
              <a:spcBef>
                <a:spcPts val="1200"/>
              </a:spcBef>
              <a:spcAft>
                <a:spcPts val="0"/>
              </a:spcAft>
              <a:buClr>
                <a:schemeClr val="dk1"/>
              </a:buClr>
              <a:buSzPts val="1600"/>
              <a:buFont typeface="Roboto Mono"/>
              <a:buChar char="-"/>
            </a:pPr>
            <a:r>
              <a:rPr b="1" lang="es" sz="1600">
                <a:solidFill>
                  <a:schemeClr val="dk1"/>
                </a:solidFill>
                <a:highlight>
                  <a:schemeClr val="lt1"/>
                </a:highlight>
                <a:latin typeface="Roboto Mono"/>
                <a:ea typeface="Roboto Mono"/>
                <a:cs typeface="Roboto Mono"/>
                <a:sym typeface="Roboto Mono"/>
              </a:rPr>
              <a:t>num_leaves</a:t>
            </a:r>
            <a:r>
              <a:rPr lang="es" sz="1600">
                <a:solidFill>
                  <a:schemeClr val="dk1"/>
                </a:solidFill>
                <a:highlight>
                  <a:schemeClr val="lt1"/>
                </a:highlight>
                <a:latin typeface="Roboto Mono"/>
                <a:ea typeface="Roboto Mono"/>
                <a:cs typeface="Roboto Mono"/>
                <a:sym typeface="Roboto Mono"/>
              </a:rPr>
              <a:t>: el número de hojas</a:t>
            </a:r>
            <a:endParaRPr sz="1600">
              <a:solidFill>
                <a:schemeClr val="dk1"/>
              </a:solidFill>
              <a:highlight>
                <a:schemeClr val="lt1"/>
              </a:highlight>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dk1"/>
              </a:buClr>
              <a:buSzPts val="1600"/>
              <a:buFont typeface="Roboto Mono"/>
              <a:buChar char="-"/>
            </a:pPr>
            <a:r>
              <a:rPr b="1" lang="es" sz="1600">
                <a:solidFill>
                  <a:schemeClr val="dk1"/>
                </a:solidFill>
                <a:highlight>
                  <a:schemeClr val="lt1"/>
                </a:highlight>
                <a:latin typeface="Roboto Mono"/>
                <a:ea typeface="Roboto Mono"/>
                <a:cs typeface="Roboto Mono"/>
                <a:sym typeface="Roboto Mono"/>
              </a:rPr>
              <a:t>min_data_in_leaf</a:t>
            </a:r>
            <a:r>
              <a:rPr lang="es" sz="1600">
                <a:solidFill>
                  <a:schemeClr val="dk1"/>
                </a:solidFill>
                <a:highlight>
                  <a:schemeClr val="lt1"/>
                </a:highlight>
                <a:latin typeface="Roboto Mono"/>
                <a:ea typeface="Roboto Mono"/>
                <a:cs typeface="Roboto Mono"/>
                <a:sym typeface="Roboto Mono"/>
              </a:rPr>
              <a:t>: la cantidad de observaciones mínima por hoja.</a:t>
            </a:r>
            <a:endParaRPr sz="1600">
              <a:solidFill>
                <a:schemeClr val="dk1"/>
              </a:solidFill>
              <a:highlight>
                <a:schemeClr val="lt1"/>
              </a:highlight>
              <a:latin typeface="Roboto Mono"/>
              <a:ea typeface="Roboto Mono"/>
              <a:cs typeface="Roboto Mono"/>
              <a:sym typeface="Roboto Mono"/>
            </a:endParaRPr>
          </a:p>
          <a:p>
            <a:pPr indent="-330200" lvl="0" marL="457200" marR="0" rtl="0" algn="l">
              <a:lnSpc>
                <a:spcPct val="115000"/>
              </a:lnSpc>
              <a:spcBef>
                <a:spcPts val="0"/>
              </a:spcBef>
              <a:spcAft>
                <a:spcPts val="0"/>
              </a:spcAft>
              <a:buClr>
                <a:schemeClr val="dk1"/>
              </a:buClr>
              <a:buSzPts val="1600"/>
              <a:buFont typeface="Roboto Mono"/>
              <a:buChar char="-"/>
            </a:pPr>
            <a:r>
              <a:rPr b="1" lang="es" sz="1600">
                <a:solidFill>
                  <a:schemeClr val="dk1"/>
                </a:solidFill>
                <a:highlight>
                  <a:schemeClr val="lt1"/>
                </a:highlight>
                <a:latin typeface="Roboto Mono"/>
                <a:ea typeface="Roboto Mono"/>
                <a:cs typeface="Roboto Mono"/>
                <a:sym typeface="Roboto Mono"/>
              </a:rPr>
              <a:t>max_depth</a:t>
            </a:r>
            <a:r>
              <a:rPr lang="es" sz="1600">
                <a:solidFill>
                  <a:schemeClr val="dk1"/>
                </a:solidFill>
                <a:highlight>
                  <a:schemeClr val="lt1"/>
                </a:highlight>
                <a:latin typeface="Roboto Mono"/>
                <a:ea typeface="Roboto Mono"/>
                <a:cs typeface="Roboto Mono"/>
                <a:sym typeface="Roboto Mono"/>
              </a:rPr>
              <a:t>: la profundidad máxima.</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rPr lang="es" sz="1600">
                <a:solidFill>
                  <a:schemeClr val="dk1"/>
                </a:solidFill>
                <a:highlight>
                  <a:schemeClr val="lt1"/>
                </a:highlight>
                <a:latin typeface="Roboto Mono"/>
                <a:ea typeface="Roboto Mono"/>
                <a:cs typeface="Roboto Mono"/>
                <a:sym typeface="Roboto Mono"/>
              </a:rPr>
              <a:t>Es recomendable optimizar estos 3 parámetros conjuntamente.</a:t>
            </a:r>
            <a:endParaRPr sz="1600">
              <a:solidFill>
                <a:schemeClr val="dk1"/>
              </a:solidFill>
              <a:highlight>
                <a:schemeClr val="lt1"/>
              </a:highlight>
              <a:latin typeface="Roboto Mono"/>
              <a:ea typeface="Roboto Mono"/>
              <a:cs typeface="Roboto Mono"/>
              <a:sym typeface="Roboto Mono"/>
            </a:endParaRPr>
          </a:p>
        </p:txBody>
      </p:sp>
      <p:sp>
        <p:nvSpPr>
          <p:cNvPr id="569" name="Google Shape;569;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LightGBM - Optimización</a:t>
            </a:r>
            <a:endParaRPr>
              <a:solidFill>
                <a:srgbClr val="CEA6FF"/>
              </a:solidFill>
            </a:endParaRPr>
          </a:p>
        </p:txBody>
      </p:sp>
      <p:sp>
        <p:nvSpPr>
          <p:cNvPr id="570" name="Google Shape;570;p83"/>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84"/>
          <p:cNvPicPr preferRelativeResize="0"/>
          <p:nvPr/>
        </p:nvPicPr>
        <p:blipFill rotWithShape="1">
          <a:blip r:embed="rId3">
            <a:alphaModFix/>
          </a:blip>
          <a:srcRect b="1935" l="10868" r="6040" t="4096"/>
          <a:stretch/>
        </p:blipFill>
        <p:spPr>
          <a:xfrm>
            <a:off x="161500" y="149075"/>
            <a:ext cx="4273825" cy="4832925"/>
          </a:xfrm>
          <a:prstGeom prst="rect">
            <a:avLst/>
          </a:prstGeom>
          <a:noFill/>
          <a:ln>
            <a:noFill/>
          </a:ln>
        </p:spPr>
      </p:pic>
      <p:sp>
        <p:nvSpPr>
          <p:cNvPr id="576" name="Google Shape;576;p84"/>
          <p:cNvSpPr txBox="1"/>
          <p:nvPr>
            <p:ph type="title"/>
          </p:nvPr>
        </p:nvSpPr>
        <p:spPr>
          <a:xfrm>
            <a:off x="5013475" y="2565792"/>
            <a:ext cx="3423600" cy="629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600"/>
              <a:buNone/>
            </a:pPr>
            <a:r>
              <a:rPr lang="es">
                <a:latin typeface="Montserrat Light"/>
                <a:ea typeface="Montserrat Light"/>
                <a:cs typeface="Montserrat Light"/>
                <a:sym typeface="Montserrat Light"/>
              </a:rPr>
              <a:t>CatBoost y NGBoost</a:t>
            </a:r>
            <a:endParaRPr>
              <a:latin typeface="Montserrat Light"/>
              <a:ea typeface="Montserrat Light"/>
              <a:cs typeface="Montserrat Light"/>
              <a:sym typeface="Montserrat Light"/>
            </a:endParaRPr>
          </a:p>
        </p:txBody>
      </p:sp>
      <p:sp>
        <p:nvSpPr>
          <p:cNvPr id="577" name="Google Shape;577;p84"/>
          <p:cNvSpPr txBox="1"/>
          <p:nvPr>
            <p:ph idx="2" type="title"/>
          </p:nvPr>
        </p:nvSpPr>
        <p:spPr>
          <a:xfrm>
            <a:off x="5379775" y="1501275"/>
            <a:ext cx="3057300" cy="1382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7000"/>
              <a:buNone/>
            </a:pPr>
            <a:r>
              <a:rPr lang="es"/>
              <a:t>03</a:t>
            </a:r>
            <a:endParaRPr/>
          </a:p>
        </p:txBody>
      </p:sp>
      <p:sp>
        <p:nvSpPr>
          <p:cNvPr id="578" name="Google Shape;578;p84"/>
          <p:cNvSpPr/>
          <p:nvPr/>
        </p:nvSpPr>
        <p:spPr>
          <a:xfrm>
            <a:off x="0" y="0"/>
            <a:ext cx="4572000" cy="5143500"/>
          </a:xfrm>
          <a:prstGeom prst="frame">
            <a:avLst>
              <a:gd fmla="val 3424" name="adj1"/>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5"/>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En 2017 Yandex abre el </a:t>
            </a:r>
            <a:r>
              <a:rPr lang="es" sz="1600">
                <a:solidFill>
                  <a:schemeClr val="dk1"/>
                </a:solidFill>
                <a:highlight>
                  <a:schemeClr val="lt1"/>
                </a:highlight>
                <a:uFill>
                  <a:noFill/>
                </a:uFill>
                <a:latin typeface="Roboto Mono"/>
                <a:ea typeface="Roboto Mono"/>
                <a:cs typeface="Roboto Mono"/>
                <a:sym typeface="Roboto Mono"/>
                <a:hlinkClick r:id="rId3">
                  <a:extLst>
                    <a:ext uri="{A12FA001-AC4F-418D-AE19-62706E023703}">
                      <ahyp:hlinkClr val="tx"/>
                    </a:ext>
                  </a:extLst>
                </a:hlinkClick>
              </a:rPr>
              <a:t>proyecto</a:t>
            </a:r>
            <a:r>
              <a:rPr lang="es" sz="1600">
                <a:solidFill>
                  <a:schemeClr val="dk1"/>
                </a:solidFill>
                <a:highlight>
                  <a:schemeClr val="lt1"/>
                </a:highlight>
                <a:latin typeface="Roboto Mono"/>
                <a:ea typeface="Roboto Mono"/>
                <a:cs typeface="Roboto Mono"/>
                <a:sym typeface="Roboto Mono"/>
              </a:rPr>
              <a:t> de </a:t>
            </a:r>
            <a:r>
              <a:rPr b="1" lang="es" sz="1600">
                <a:solidFill>
                  <a:schemeClr val="dk1"/>
                </a:solidFill>
                <a:highlight>
                  <a:schemeClr val="lt1"/>
                </a:highlight>
                <a:latin typeface="Roboto Mono"/>
                <a:ea typeface="Roboto Mono"/>
                <a:cs typeface="Roboto Mono"/>
                <a:sym typeface="Roboto Mono"/>
              </a:rPr>
              <a:t>CatBoost</a:t>
            </a:r>
            <a:r>
              <a:rPr lang="es" sz="1600">
                <a:solidFill>
                  <a:schemeClr val="dk1"/>
                </a:solidFill>
                <a:highlight>
                  <a:schemeClr val="lt1"/>
                </a:highlight>
                <a:latin typeface="Roboto Mono"/>
                <a:ea typeface="Roboto Mono"/>
                <a:cs typeface="Roboto Mono"/>
                <a:sym typeface="Roboto Mono"/>
              </a:rPr>
              <a:t>. Este algoritmo también es muy rápido. </a:t>
            </a:r>
            <a:endParaRPr sz="1600">
              <a:solidFill>
                <a:schemeClr val="dk1"/>
              </a:solidFill>
              <a:highlight>
                <a:schemeClr val="lt1"/>
              </a:highlight>
              <a:latin typeface="Roboto Mono"/>
              <a:ea typeface="Roboto Mono"/>
              <a:cs typeface="Roboto Mono"/>
              <a:sym typeface="Roboto Mono"/>
            </a:endParaRPr>
          </a:p>
          <a:p>
            <a:pPr indent="0" lvl="0" marL="0" rtl="0" algn="l">
              <a:spcBef>
                <a:spcPts val="1200"/>
              </a:spcBef>
              <a:spcAft>
                <a:spcPts val="0"/>
              </a:spcAft>
              <a:buNone/>
            </a:pPr>
            <a:r>
              <a:rPr b="1" lang="es" sz="1600">
                <a:solidFill>
                  <a:schemeClr val="dk1"/>
                </a:solidFill>
                <a:highlight>
                  <a:schemeClr val="lt1"/>
                </a:highlight>
                <a:latin typeface="Roboto Mono"/>
                <a:ea typeface="Roboto Mono"/>
                <a:cs typeface="Roboto Mono"/>
                <a:sym typeface="Roboto Mono"/>
              </a:rPr>
              <a:t>CatBoost</a:t>
            </a:r>
            <a:r>
              <a:rPr lang="es" sz="1600">
                <a:solidFill>
                  <a:schemeClr val="dk1"/>
                </a:solidFill>
                <a:highlight>
                  <a:schemeClr val="lt1"/>
                </a:highlight>
                <a:latin typeface="Roboto Mono"/>
                <a:ea typeface="Roboto Mono"/>
                <a:cs typeface="Roboto Mono"/>
                <a:sym typeface="Roboto Mono"/>
              </a:rPr>
              <a:t> permite el manejo de variables categóricas y de texto de manera automática. </a:t>
            </a:r>
            <a:endParaRPr sz="1600">
              <a:solidFill>
                <a:schemeClr val="dk1"/>
              </a:solidFill>
              <a:highlight>
                <a:schemeClr val="lt1"/>
              </a:highlight>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s" sz="1600">
                <a:solidFill>
                  <a:schemeClr val="dk1"/>
                </a:solidFill>
                <a:highlight>
                  <a:schemeClr val="lt1"/>
                </a:highlight>
                <a:latin typeface="Roboto Mono"/>
                <a:ea typeface="Roboto Mono"/>
                <a:cs typeface="Roboto Mono"/>
                <a:sym typeface="Roboto Mono"/>
              </a:rPr>
              <a:t>Por un lado, las variables con menos categorías que un determinado número son transformadas a dummies.</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0"/>
              </a:spcAft>
              <a:buNone/>
            </a:pPr>
            <a:r>
              <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t/>
            </a:r>
            <a:endParaRPr sz="1600">
              <a:solidFill>
                <a:schemeClr val="dk1"/>
              </a:solidFill>
              <a:highlight>
                <a:schemeClr val="lt1"/>
              </a:highlight>
              <a:latin typeface="Roboto Mono"/>
              <a:ea typeface="Roboto Mono"/>
              <a:cs typeface="Roboto Mono"/>
              <a:sym typeface="Roboto Mono"/>
            </a:endParaRPr>
          </a:p>
        </p:txBody>
      </p:sp>
      <p:sp>
        <p:nvSpPr>
          <p:cNvPr id="584" name="Google Shape;584;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CatBoost</a:t>
            </a:r>
            <a:endParaRPr>
              <a:solidFill>
                <a:srgbClr val="CEA6FF"/>
              </a:solidFill>
            </a:endParaRPr>
          </a:p>
        </p:txBody>
      </p:sp>
      <p:sp>
        <p:nvSpPr>
          <p:cNvPr id="585" name="Google Shape;585;p85"/>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6"/>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Por otro lado, permite transformar variables categóricas a numéricas realizando el siguiente procedimiento.</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1-  Primero se reordena el conjunto de observaciones.</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2- Se transforma en entero la clase</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3- Se calcula la proporción de casos que caen en la label para la categoría dada (con valor = 1) </a:t>
            </a:r>
            <a:r>
              <a:rPr b="1" lang="es" sz="1600">
                <a:solidFill>
                  <a:schemeClr val="dk1"/>
                </a:solidFill>
                <a:highlight>
                  <a:schemeClr val="lt1"/>
                </a:highlight>
                <a:latin typeface="Roboto Mono"/>
                <a:ea typeface="Roboto Mono"/>
                <a:cs typeface="Roboto Mono"/>
                <a:sym typeface="Roboto Mono"/>
              </a:rPr>
              <a:t>hasta</a:t>
            </a:r>
            <a:r>
              <a:rPr lang="es" sz="1600">
                <a:solidFill>
                  <a:schemeClr val="dk1"/>
                </a:solidFill>
                <a:highlight>
                  <a:schemeClr val="lt1"/>
                </a:highlight>
                <a:latin typeface="Roboto Mono"/>
                <a:ea typeface="Roboto Mono"/>
                <a:cs typeface="Roboto Mono"/>
                <a:sym typeface="Roboto Mono"/>
              </a:rPr>
              <a:t> esa observación. Esta última observación se conoce como </a:t>
            </a:r>
            <a:r>
              <a:rPr b="1" lang="es" sz="1600">
                <a:solidFill>
                  <a:schemeClr val="dk1"/>
                </a:solidFill>
                <a:highlight>
                  <a:schemeClr val="lt1"/>
                </a:highlight>
                <a:latin typeface="Roboto Mono"/>
                <a:ea typeface="Roboto Mono"/>
                <a:cs typeface="Roboto Mono"/>
                <a:sym typeface="Roboto Mono"/>
              </a:rPr>
              <a:t>Ordered Target Statistics</a:t>
            </a:r>
            <a:r>
              <a:rPr lang="es" sz="1600">
                <a:solidFill>
                  <a:schemeClr val="dk1"/>
                </a:solidFill>
                <a:highlight>
                  <a:schemeClr val="lt1"/>
                </a:highlight>
                <a:latin typeface="Roboto Mono"/>
                <a:ea typeface="Roboto Mono"/>
                <a:cs typeface="Roboto Mono"/>
                <a:sym typeface="Roboto Mono"/>
              </a:rPr>
              <a:t>.</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t/>
            </a:r>
            <a:endParaRPr sz="1600">
              <a:solidFill>
                <a:schemeClr val="dk1"/>
              </a:solidFill>
              <a:highlight>
                <a:schemeClr val="lt1"/>
              </a:highlight>
              <a:latin typeface="Roboto Mono"/>
              <a:ea typeface="Roboto Mono"/>
              <a:cs typeface="Roboto Mono"/>
              <a:sym typeface="Roboto Mono"/>
            </a:endParaRPr>
          </a:p>
        </p:txBody>
      </p:sp>
      <p:sp>
        <p:nvSpPr>
          <p:cNvPr id="591" name="Google Shape;591;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CatBoost - Variables Categóricas</a:t>
            </a:r>
            <a:endParaRPr>
              <a:solidFill>
                <a:srgbClr val="CEA6FF"/>
              </a:solidFill>
            </a:endParaRPr>
          </a:p>
        </p:txBody>
      </p:sp>
      <p:sp>
        <p:nvSpPr>
          <p:cNvPr id="592" name="Google Shape;592;p86"/>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7"/>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es" sz="1600">
                <a:solidFill>
                  <a:schemeClr val="dk1"/>
                </a:solidFill>
                <a:highlight>
                  <a:schemeClr val="lt1"/>
                </a:highlight>
                <a:latin typeface="Roboto Mono"/>
                <a:ea typeface="Roboto Mono"/>
                <a:cs typeface="Roboto Mono"/>
                <a:sym typeface="Roboto Mono"/>
              </a:rPr>
              <a:t>Ordered Target Statistics</a:t>
            </a:r>
            <a:r>
              <a:rPr lang="es" sz="1600">
                <a:solidFill>
                  <a:schemeClr val="dk1"/>
                </a:solidFill>
                <a:highlight>
                  <a:schemeClr val="lt1"/>
                </a:highlight>
                <a:latin typeface="Roboto Mono"/>
                <a:ea typeface="Roboto Mono"/>
                <a:cs typeface="Roboto Mono"/>
                <a:sym typeface="Roboto Mono"/>
              </a:rPr>
              <a:t>. Lo interesante de este método es que para prevenir el overfitting el algoritmo crea una suerte de índice temporal sobre el cual calcula la relación entre la categoría y el target. </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Es decir, reordena las observaciones y dada una observación K calcula la estadística para K sólo tomando en cuenta la historia de esta variable (excluya a esta observación y a las observaciones posteriores). De este modo, se intenta romper cualquier posible </a:t>
            </a:r>
            <a:r>
              <a:rPr b="1" lang="es" sz="1600">
                <a:solidFill>
                  <a:schemeClr val="dk1"/>
                </a:solidFill>
                <a:highlight>
                  <a:schemeClr val="lt1"/>
                </a:highlight>
                <a:latin typeface="Roboto Mono"/>
                <a:ea typeface="Roboto Mono"/>
                <a:cs typeface="Roboto Mono"/>
                <a:sym typeface="Roboto Mono"/>
              </a:rPr>
              <a:t>information leak</a:t>
            </a:r>
            <a:r>
              <a:rPr lang="es" sz="1600">
                <a:solidFill>
                  <a:schemeClr val="dk1"/>
                </a:solidFill>
                <a:highlight>
                  <a:schemeClr val="lt1"/>
                </a:highlight>
                <a:latin typeface="Roboto Mono"/>
                <a:ea typeface="Roboto Mono"/>
                <a:cs typeface="Roboto Mono"/>
                <a:sym typeface="Roboto Mono"/>
              </a:rPr>
              <a:t> en los datos.</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t/>
            </a:r>
            <a:endParaRPr sz="1600">
              <a:solidFill>
                <a:schemeClr val="dk1"/>
              </a:solidFill>
              <a:highlight>
                <a:schemeClr val="lt1"/>
              </a:highlight>
              <a:latin typeface="Roboto Mono"/>
              <a:ea typeface="Roboto Mono"/>
              <a:cs typeface="Roboto Mono"/>
              <a:sym typeface="Roboto Mono"/>
            </a:endParaRPr>
          </a:p>
        </p:txBody>
      </p:sp>
      <p:sp>
        <p:nvSpPr>
          <p:cNvPr id="598" name="Google Shape;598;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CatBoost - Variables Categóricas</a:t>
            </a:r>
            <a:endParaRPr>
              <a:solidFill>
                <a:srgbClr val="CEA6FF"/>
              </a:solidFill>
            </a:endParaRPr>
          </a:p>
        </p:txBody>
      </p:sp>
      <p:sp>
        <p:nvSpPr>
          <p:cNvPr id="599" name="Google Shape;599;p87"/>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8"/>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El procedimiento antes descripto CatBoost lo realiza para todas las combinaciones de categorías de variables. </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rPr lang="es" sz="1600">
                <a:solidFill>
                  <a:schemeClr val="dk1"/>
                </a:solidFill>
                <a:highlight>
                  <a:schemeClr val="lt1"/>
                </a:highlight>
                <a:latin typeface="Roboto Mono"/>
                <a:ea typeface="Roboto Mono"/>
                <a:cs typeface="Roboto Mono"/>
                <a:sym typeface="Roboto Mono"/>
              </a:rPr>
              <a:t>Por ejemplo, supongamos que contamos con dos variables categóricas: género musical (rock, indie o pop) y estilo (danza, clásico). Catboost generará </a:t>
            </a:r>
            <a:r>
              <a:rPr lang="es" sz="1600">
                <a:solidFill>
                  <a:schemeClr val="dk1"/>
                </a:solidFill>
                <a:highlight>
                  <a:schemeClr val="lt1"/>
                </a:highlight>
                <a:latin typeface="Roboto Mono"/>
                <a:ea typeface="Roboto Mono"/>
                <a:cs typeface="Roboto Mono"/>
                <a:sym typeface="Roboto Mono"/>
              </a:rPr>
              <a:t>como </a:t>
            </a:r>
            <a:r>
              <a:rPr lang="es" sz="1600">
                <a:solidFill>
                  <a:schemeClr val="dk1"/>
                </a:solidFill>
                <a:highlight>
                  <a:schemeClr val="lt1"/>
                </a:highlight>
                <a:latin typeface="Roboto Mono"/>
                <a:ea typeface="Roboto Mono"/>
                <a:cs typeface="Roboto Mono"/>
                <a:sym typeface="Roboto Mono"/>
              </a:rPr>
              <a:t>categorías las combinaciones de las categorías de esas variables: “rock danza”, “rock clásico”, “indie danza”, “indie clásico”, “pop danza”,y “pop clásico”.</a:t>
            </a:r>
            <a:endParaRPr sz="1600">
              <a:solidFill>
                <a:schemeClr val="dk1"/>
              </a:solidFill>
              <a:highlight>
                <a:schemeClr val="lt1"/>
              </a:highlight>
              <a:latin typeface="Roboto Mono"/>
              <a:ea typeface="Roboto Mono"/>
              <a:cs typeface="Roboto Mono"/>
              <a:sym typeface="Roboto Mono"/>
            </a:endParaRPr>
          </a:p>
        </p:txBody>
      </p:sp>
      <p:sp>
        <p:nvSpPr>
          <p:cNvPr id="605" name="Google Shape;605;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CatBoost - Variables Categóricas</a:t>
            </a:r>
            <a:endParaRPr>
              <a:solidFill>
                <a:srgbClr val="CEA6FF"/>
              </a:solidFill>
            </a:endParaRPr>
          </a:p>
        </p:txBody>
      </p:sp>
      <p:sp>
        <p:nvSpPr>
          <p:cNvPr id="606" name="Google Shape;606;p88"/>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9"/>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s" sz="1600">
                <a:solidFill>
                  <a:schemeClr val="dk1"/>
                </a:solidFill>
                <a:highlight>
                  <a:schemeClr val="lt1"/>
                </a:highlight>
                <a:latin typeface="Roboto Mono"/>
                <a:ea typeface="Roboto Mono"/>
                <a:cs typeface="Roboto Mono"/>
                <a:sym typeface="Roboto Mono"/>
              </a:rPr>
              <a:t>Si bien no profundizaremos en él, </a:t>
            </a:r>
            <a:r>
              <a:rPr b="1" lang="es" sz="1600" u="sng">
                <a:solidFill>
                  <a:schemeClr val="hlink"/>
                </a:solidFill>
                <a:highlight>
                  <a:schemeClr val="lt1"/>
                </a:highlight>
                <a:latin typeface="Roboto Mono"/>
                <a:ea typeface="Roboto Mono"/>
                <a:cs typeface="Roboto Mono"/>
                <a:sym typeface="Roboto Mono"/>
                <a:hlinkClick r:id="rId3"/>
              </a:rPr>
              <a:t>NGBoost</a:t>
            </a:r>
            <a:r>
              <a:rPr b="1" lang="es" sz="1600">
                <a:solidFill>
                  <a:schemeClr val="dk1"/>
                </a:solidFill>
                <a:highlight>
                  <a:schemeClr val="lt1"/>
                </a:highlight>
                <a:latin typeface="Roboto Mono"/>
                <a:ea typeface="Roboto Mono"/>
                <a:cs typeface="Roboto Mono"/>
                <a:sym typeface="Roboto Mono"/>
              </a:rPr>
              <a:t> </a:t>
            </a:r>
            <a:r>
              <a:rPr lang="es" sz="1600">
                <a:solidFill>
                  <a:schemeClr val="dk1"/>
                </a:solidFill>
                <a:highlight>
                  <a:schemeClr val="lt1"/>
                </a:highlight>
                <a:latin typeface="Roboto Mono"/>
                <a:ea typeface="Roboto Mono"/>
                <a:cs typeface="Roboto Mono"/>
                <a:sym typeface="Roboto Mono"/>
              </a:rPr>
              <a:t>es un algoritmo que en vez de optimizar la predicción puntual optimiza la predicción de una distribución de probabilidad. De este modo, puede generar intervalos de predicción “nativamente”.</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0"/>
              </a:spcAft>
              <a:buNone/>
            </a:pPr>
            <a:r>
              <a:t/>
            </a:r>
            <a:endParaRPr sz="1600">
              <a:solidFill>
                <a:schemeClr val="dk1"/>
              </a:solidFill>
              <a:highlight>
                <a:schemeClr val="lt1"/>
              </a:highlight>
              <a:latin typeface="Roboto Mono"/>
              <a:ea typeface="Roboto Mono"/>
              <a:cs typeface="Roboto Mono"/>
              <a:sym typeface="Roboto Mono"/>
            </a:endParaRPr>
          </a:p>
          <a:p>
            <a:pPr indent="0" lvl="0" marL="0" marR="0" rtl="0" algn="l">
              <a:lnSpc>
                <a:spcPct val="115000"/>
              </a:lnSpc>
              <a:spcBef>
                <a:spcPts val="1200"/>
              </a:spcBef>
              <a:spcAft>
                <a:spcPts val="1200"/>
              </a:spcAft>
              <a:buNone/>
            </a:pPr>
            <a:r>
              <a:t/>
            </a:r>
            <a:endParaRPr sz="1600">
              <a:solidFill>
                <a:schemeClr val="dk1"/>
              </a:solidFill>
              <a:highlight>
                <a:schemeClr val="lt1"/>
              </a:highlight>
              <a:latin typeface="Roboto Mono"/>
              <a:ea typeface="Roboto Mono"/>
              <a:cs typeface="Roboto Mono"/>
              <a:sym typeface="Roboto Mono"/>
            </a:endParaRPr>
          </a:p>
        </p:txBody>
      </p:sp>
      <p:sp>
        <p:nvSpPr>
          <p:cNvPr id="612" name="Google Shape;612;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NGBoost</a:t>
            </a:r>
            <a:r>
              <a:rPr lang="es">
                <a:solidFill>
                  <a:srgbClr val="CEA6FF"/>
                </a:solidFill>
              </a:rPr>
              <a:t> - Predicción probabilística</a:t>
            </a:r>
            <a:endParaRPr>
              <a:solidFill>
                <a:srgbClr val="CEA6FF"/>
              </a:solidFill>
            </a:endParaRPr>
          </a:p>
        </p:txBody>
      </p:sp>
      <p:sp>
        <p:nvSpPr>
          <p:cNvPr id="613" name="Google Shape;613;p89"/>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4" name="Google Shape;614;p89"/>
          <p:cNvPicPr preferRelativeResize="0"/>
          <p:nvPr/>
        </p:nvPicPr>
        <p:blipFill>
          <a:blip r:embed="rId4">
            <a:alphaModFix/>
          </a:blip>
          <a:stretch>
            <a:fillRect/>
          </a:stretch>
        </p:blipFill>
        <p:spPr>
          <a:xfrm>
            <a:off x="2314575" y="2444638"/>
            <a:ext cx="4514850" cy="2200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0"/>
          <p:cNvSpPr txBox="1"/>
          <p:nvPr>
            <p:ph type="ctrTitle"/>
          </p:nvPr>
        </p:nvSpPr>
        <p:spPr>
          <a:xfrm>
            <a:off x="156075" y="1588225"/>
            <a:ext cx="4230000" cy="94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s">
                <a:solidFill>
                  <a:srgbClr val="CEA6FF"/>
                </a:solidFill>
                <a:latin typeface="Montserrat"/>
                <a:ea typeface="Montserrat"/>
                <a:cs typeface="Montserrat"/>
                <a:sym typeface="Montserrat"/>
              </a:rPr>
              <a:t>BONUS</a:t>
            </a:r>
            <a:endParaRPr>
              <a:solidFill>
                <a:srgbClr val="CEA6FF"/>
              </a:solidFill>
              <a:latin typeface="Montserrat"/>
              <a:ea typeface="Montserrat"/>
              <a:cs typeface="Montserrat"/>
              <a:sym typeface="Montserrat"/>
            </a:endParaRPr>
          </a:p>
        </p:txBody>
      </p:sp>
      <p:sp>
        <p:nvSpPr>
          <p:cNvPr id="620" name="Google Shape;620;p90"/>
          <p:cNvSpPr txBox="1"/>
          <p:nvPr>
            <p:ph idx="3" type="ctrTitle"/>
          </p:nvPr>
        </p:nvSpPr>
        <p:spPr>
          <a:xfrm>
            <a:off x="4757925" y="1588225"/>
            <a:ext cx="4230000" cy="94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600"/>
              <a:buNone/>
            </a:pPr>
            <a:r>
              <a:rPr lang="es">
                <a:solidFill>
                  <a:srgbClr val="F59410"/>
                </a:solidFill>
                <a:latin typeface="Montserrat"/>
                <a:ea typeface="Montserrat"/>
                <a:cs typeface="Montserrat"/>
                <a:sym typeface="Montserrat"/>
              </a:rPr>
              <a:t>TRACK</a:t>
            </a:r>
            <a:endParaRPr>
              <a:solidFill>
                <a:srgbClr val="F59410"/>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Referencias</a:t>
            </a:r>
            <a:endParaRPr>
              <a:solidFill>
                <a:srgbClr val="CEA6FF"/>
              </a:solidFill>
            </a:endParaRPr>
          </a:p>
        </p:txBody>
      </p:sp>
      <p:sp>
        <p:nvSpPr>
          <p:cNvPr id="626" name="Google Shape;626;p91"/>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91"/>
          <p:cNvSpPr txBox="1"/>
          <p:nvPr>
            <p:ph idx="1" type="body"/>
          </p:nvPr>
        </p:nvSpPr>
        <p:spPr>
          <a:xfrm>
            <a:off x="444400" y="1174600"/>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Papers:</a:t>
            </a:r>
            <a:endParaRPr/>
          </a:p>
          <a:p>
            <a:pPr indent="-317182" lvl="0" marL="457200" rtl="0" algn="l">
              <a:spcBef>
                <a:spcPts val="1200"/>
              </a:spcBef>
              <a:spcAft>
                <a:spcPts val="0"/>
              </a:spcAft>
              <a:buSzPct val="100000"/>
              <a:buChar char="-"/>
            </a:pPr>
            <a:r>
              <a:rPr lang="es" u="sng">
                <a:solidFill>
                  <a:schemeClr val="hlink"/>
                </a:solidFill>
                <a:hlinkClick r:id="rId3"/>
              </a:rPr>
              <a:t>XGBoost</a:t>
            </a:r>
            <a:endParaRPr/>
          </a:p>
          <a:p>
            <a:pPr indent="-317182" lvl="0" marL="457200" rtl="0" algn="l">
              <a:spcBef>
                <a:spcPts val="0"/>
              </a:spcBef>
              <a:spcAft>
                <a:spcPts val="0"/>
              </a:spcAft>
              <a:buSzPct val="100000"/>
              <a:buChar char="-"/>
            </a:pPr>
            <a:r>
              <a:rPr lang="es" u="sng">
                <a:solidFill>
                  <a:schemeClr val="hlink"/>
                </a:solidFill>
                <a:hlinkClick r:id="rId4"/>
              </a:rPr>
              <a:t>DART</a:t>
            </a:r>
            <a:endParaRPr/>
          </a:p>
          <a:p>
            <a:pPr indent="-317182" lvl="0" marL="457200" rtl="0" algn="l">
              <a:spcBef>
                <a:spcPts val="0"/>
              </a:spcBef>
              <a:spcAft>
                <a:spcPts val="0"/>
              </a:spcAft>
              <a:buSzPct val="100000"/>
              <a:buChar char="-"/>
            </a:pPr>
            <a:r>
              <a:rPr lang="es" u="sng">
                <a:solidFill>
                  <a:schemeClr val="hlink"/>
                </a:solidFill>
                <a:hlinkClick r:id="rId5"/>
              </a:rPr>
              <a:t>LightGBM</a:t>
            </a:r>
            <a:endParaRPr/>
          </a:p>
          <a:p>
            <a:pPr indent="-317182" lvl="0" marL="457200" rtl="0" algn="l">
              <a:spcBef>
                <a:spcPts val="0"/>
              </a:spcBef>
              <a:spcAft>
                <a:spcPts val="0"/>
              </a:spcAft>
              <a:buSzPct val="100000"/>
              <a:buChar char="-"/>
            </a:pPr>
            <a:r>
              <a:rPr lang="es" u="sng">
                <a:solidFill>
                  <a:schemeClr val="hlink"/>
                </a:solidFill>
                <a:hlinkClick r:id="rId6"/>
              </a:rPr>
              <a:t>CatBoost</a:t>
            </a:r>
            <a:endParaRPr/>
          </a:p>
          <a:p>
            <a:pPr indent="-317182" lvl="0" marL="457200" rtl="0" algn="l">
              <a:spcBef>
                <a:spcPts val="0"/>
              </a:spcBef>
              <a:spcAft>
                <a:spcPts val="0"/>
              </a:spcAft>
              <a:buSzPct val="100000"/>
              <a:buChar char="-"/>
            </a:pPr>
            <a:r>
              <a:rPr lang="es" u="sng">
                <a:solidFill>
                  <a:schemeClr val="hlink"/>
                </a:solidFill>
                <a:hlinkClick r:id="rId7"/>
              </a:rPr>
              <a:t>NGBoost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Repositorios:</a:t>
            </a:r>
            <a:endParaRPr/>
          </a:p>
          <a:p>
            <a:pPr indent="-317182" lvl="0" marL="457200" rtl="0" algn="l">
              <a:spcBef>
                <a:spcPts val="1200"/>
              </a:spcBef>
              <a:spcAft>
                <a:spcPts val="0"/>
              </a:spcAft>
              <a:buSzPct val="100000"/>
              <a:buChar char="-"/>
            </a:pPr>
            <a:r>
              <a:rPr lang="es" u="sng">
                <a:solidFill>
                  <a:schemeClr val="hlink"/>
                </a:solidFill>
                <a:hlinkClick r:id="rId8"/>
              </a:rPr>
              <a:t>XGBoost</a:t>
            </a:r>
            <a:endParaRPr/>
          </a:p>
          <a:p>
            <a:pPr indent="-317182" lvl="0" marL="457200" rtl="0" algn="l">
              <a:spcBef>
                <a:spcPts val="0"/>
              </a:spcBef>
              <a:spcAft>
                <a:spcPts val="0"/>
              </a:spcAft>
              <a:buSzPct val="100000"/>
              <a:buChar char="-"/>
            </a:pPr>
            <a:r>
              <a:rPr lang="es" u="sng">
                <a:solidFill>
                  <a:schemeClr val="hlink"/>
                </a:solidFill>
                <a:hlinkClick r:id="rId9"/>
              </a:rPr>
              <a:t>LightGBM</a:t>
            </a:r>
            <a:endParaRPr/>
          </a:p>
          <a:p>
            <a:pPr indent="-317182" lvl="0" marL="457200" rtl="0" algn="l">
              <a:spcBef>
                <a:spcPts val="0"/>
              </a:spcBef>
              <a:spcAft>
                <a:spcPts val="0"/>
              </a:spcAft>
              <a:buSzPct val="100000"/>
              <a:buChar char="-"/>
            </a:pPr>
            <a:r>
              <a:rPr lang="es" u="sng">
                <a:solidFill>
                  <a:schemeClr val="hlink"/>
                </a:solidFill>
                <a:hlinkClick r:id="rId10"/>
              </a:rPr>
              <a:t>CatBoost</a:t>
            </a:r>
            <a:endParaRPr/>
          </a:p>
          <a:p>
            <a:pPr indent="-317182" lvl="0" marL="457200" rtl="0" algn="l">
              <a:spcBef>
                <a:spcPts val="0"/>
              </a:spcBef>
              <a:spcAft>
                <a:spcPts val="0"/>
              </a:spcAft>
              <a:buSzPct val="100000"/>
              <a:buChar char="-"/>
            </a:pPr>
            <a:r>
              <a:rPr lang="es" u="sng">
                <a:solidFill>
                  <a:schemeClr val="hlink"/>
                </a:solidFill>
                <a:hlinkClick r:id="rId11"/>
              </a:rPr>
              <a:t>NGBoost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92"/>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33" name="Google Shape;633;p92"/>
          <p:cNvGraphicFramePr/>
          <p:nvPr/>
        </p:nvGraphicFramePr>
        <p:xfrm>
          <a:off x="147948" y="101546"/>
          <a:ext cx="3000000" cy="3000000"/>
        </p:xfrm>
        <a:graphic>
          <a:graphicData uri="http://schemas.openxmlformats.org/drawingml/2006/table">
            <a:tbl>
              <a:tblPr bandRow="1" firstRow="1">
                <a:noFill/>
                <a:tableStyleId>{A26BD7D9-1F08-48DC-8CC1-DB6740AAFA41}</a:tableStyleId>
              </a:tblPr>
              <a:tblGrid>
                <a:gridCol w="2985175"/>
                <a:gridCol w="5284025"/>
                <a:gridCol w="382850"/>
              </a:tblGrid>
              <a:tr h="356275">
                <a:tc>
                  <a:txBody>
                    <a:bodyPr/>
                    <a:lstStyle/>
                    <a:p>
                      <a:pPr indent="0" lvl="0" marL="90805" marR="0" rtl="0" algn="l">
                        <a:lnSpc>
                          <a:spcPct val="100000"/>
                        </a:lnSpc>
                        <a:spcBef>
                          <a:spcPts val="0"/>
                        </a:spcBef>
                        <a:spcAft>
                          <a:spcPts val="0"/>
                        </a:spcAft>
                        <a:buNone/>
                      </a:pPr>
                      <a:r>
                        <a:rPr b="1" lang="es" sz="1200" u="none" cap="none" strike="noStrike">
                          <a:latin typeface="Arial"/>
                          <a:ea typeface="Arial"/>
                          <a:cs typeface="Arial"/>
                          <a:sym typeface="Arial"/>
                        </a:rPr>
                        <a:t>XGBoost</a:t>
                      </a:r>
                      <a:endParaRPr b="1" sz="1200" u="none" cap="none" strike="noStrike">
                        <a:latin typeface="Arial"/>
                        <a:ea typeface="Arial"/>
                        <a:cs typeface="Arial"/>
                        <a:sym typeface="Arial"/>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s" sz="1200" u="none" cap="none" strike="noStrike">
                          <a:latin typeface="Arial"/>
                          <a:ea typeface="Arial"/>
                          <a:cs typeface="Arial"/>
                          <a:sym typeface="Arial"/>
                        </a:rPr>
                        <a:t>LightGBM</a:t>
                      </a:r>
                      <a:endParaRPr b="1" sz="1200" u="none" cap="none" strike="noStrike">
                        <a:latin typeface="Arial"/>
                        <a:ea typeface="Arial"/>
                        <a:cs typeface="Arial"/>
                        <a:sym typeface="Arial"/>
                      </a:endParaRPr>
                    </a:p>
                  </a:txBody>
                  <a:tcPr marT="77475" marB="0" marR="0" marL="0">
                    <a:lnL cap="flat" cmpd="sng" w="9525">
                      <a:solidFill>
                        <a:srgbClr val="9E9E9E"/>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T cap="flat" cmpd="sng" w="9525">
                      <a:solidFill>
                        <a:srgbClr val="2F4784"/>
                      </a:solidFill>
                      <a:prstDash val="solid"/>
                      <a:round/>
                      <a:headEnd len="sm" w="sm" type="none"/>
                      <a:tailEnd len="sm" w="sm" type="none"/>
                    </a:lnT>
                  </a:tcPr>
                </a:tc>
              </a:tr>
              <a:tr h="1693925">
                <a:tc gridSpan="2">
                  <a:txBody>
                    <a:bodyPr/>
                    <a:lstStyle/>
                    <a:p>
                      <a:pPr indent="0" lvl="0" marL="90805" marR="4857115" rtl="0" algn="l">
                        <a:lnSpc>
                          <a:spcPct val="100000"/>
                        </a:lnSpc>
                        <a:spcBef>
                          <a:spcPts val="0"/>
                        </a:spcBef>
                        <a:spcAft>
                          <a:spcPts val="0"/>
                        </a:spcAft>
                        <a:buNone/>
                      </a:pPr>
                      <a:r>
                        <a:rPr b="1" lang="es" sz="1200" u="none" cap="none" strike="noStrike">
                          <a:latin typeface="Arial"/>
                          <a:ea typeface="Arial"/>
                          <a:cs typeface="Arial"/>
                          <a:sym typeface="Arial"/>
                        </a:rPr>
                        <a:t>n_estimators: </a:t>
                      </a:r>
                      <a:r>
                        <a:rPr lang="es" sz="1200" u="none" cap="none" strike="noStrike">
                          <a:latin typeface="Arial"/>
                          <a:ea typeface="Arial"/>
                          <a:cs typeface="Arial"/>
                          <a:sym typeface="Arial"/>
                        </a:rPr>
                        <a:t>Number of boosted trees to fit.  </a:t>
                      </a:r>
                      <a:r>
                        <a:rPr b="1" lang="es" sz="1200" u="none" cap="none" strike="noStrike">
                          <a:latin typeface="Arial"/>
                          <a:ea typeface="Arial"/>
                          <a:cs typeface="Arial"/>
                          <a:sym typeface="Arial"/>
                        </a:rPr>
                        <a:t>max_depth: </a:t>
                      </a:r>
                      <a:r>
                        <a:rPr lang="es" sz="1200" u="none" cap="none" strike="noStrike">
                          <a:latin typeface="Arial"/>
                          <a:ea typeface="Arial"/>
                          <a:cs typeface="Arial"/>
                          <a:sym typeface="Arial"/>
                        </a:rPr>
                        <a:t>Maximum tree depth for base learners.  </a:t>
                      </a:r>
                      <a:r>
                        <a:rPr b="1" lang="es" sz="1200" u="none" cap="none" strike="noStrike">
                          <a:latin typeface="Arial"/>
                          <a:ea typeface="Arial"/>
                          <a:cs typeface="Arial"/>
                          <a:sym typeface="Arial"/>
                        </a:rPr>
                        <a:t>learning_rate: </a:t>
                      </a:r>
                      <a:r>
                        <a:rPr lang="es" sz="1200" u="none" cap="none" strike="noStrike">
                          <a:latin typeface="Arial"/>
                          <a:ea typeface="Arial"/>
                          <a:cs typeface="Arial"/>
                          <a:sym typeface="Arial"/>
                        </a:rPr>
                        <a:t>Boosting learning rate (eta)</a:t>
                      </a:r>
                      <a:endParaRPr sz="1200" u="none" cap="none" strike="noStrike">
                        <a:latin typeface="Arial"/>
                        <a:ea typeface="Arial"/>
                        <a:cs typeface="Arial"/>
                        <a:sym typeface="Arial"/>
                      </a:endParaRPr>
                    </a:p>
                    <a:p>
                      <a:pPr indent="0" lvl="0" marL="90805" marR="0" rtl="0" algn="l">
                        <a:lnSpc>
                          <a:spcPct val="100000"/>
                        </a:lnSpc>
                        <a:spcBef>
                          <a:spcPts val="5"/>
                        </a:spcBef>
                        <a:spcAft>
                          <a:spcPts val="0"/>
                        </a:spcAft>
                        <a:buNone/>
                      </a:pPr>
                      <a:r>
                        <a:rPr b="1" lang="es" sz="1200" u="none" cap="none" strike="noStrike">
                          <a:latin typeface="Arial"/>
                          <a:ea typeface="Arial"/>
                          <a:cs typeface="Arial"/>
                          <a:sym typeface="Arial"/>
                        </a:rPr>
                        <a:t>colsample_bytree: </a:t>
                      </a:r>
                      <a:r>
                        <a:rPr lang="es" sz="1200" u="none" cap="none" strike="noStrike">
                          <a:latin typeface="Arial"/>
                          <a:ea typeface="Arial"/>
                          <a:cs typeface="Arial"/>
                          <a:sym typeface="Arial"/>
                        </a:rPr>
                        <a:t>Subsample ratio of columns when constructing each tree.</a:t>
                      </a:r>
                      <a:endParaRPr sz="1200" u="none" cap="none" strike="noStrike">
                        <a:latin typeface="Arial"/>
                        <a:ea typeface="Arial"/>
                        <a:cs typeface="Arial"/>
                        <a:sym typeface="Arial"/>
                      </a:endParaRPr>
                    </a:p>
                    <a:p>
                      <a:pPr indent="0" lvl="0" marL="90805" marR="0" rtl="0" algn="l">
                        <a:lnSpc>
                          <a:spcPct val="100000"/>
                        </a:lnSpc>
                        <a:spcBef>
                          <a:spcPts val="0"/>
                        </a:spcBef>
                        <a:spcAft>
                          <a:spcPts val="0"/>
                        </a:spcAft>
                        <a:buNone/>
                      </a:pPr>
                      <a:r>
                        <a:rPr b="1" lang="es" sz="1200" u="none" cap="none" strike="noStrike">
                          <a:latin typeface="Arial"/>
                          <a:ea typeface="Arial"/>
                          <a:cs typeface="Arial"/>
                          <a:sym typeface="Arial"/>
                        </a:rPr>
                        <a:t>subsample: </a:t>
                      </a:r>
                      <a:r>
                        <a:rPr lang="es" sz="1200" u="none" cap="none" strike="noStrike">
                          <a:latin typeface="Arial"/>
                          <a:ea typeface="Arial"/>
                          <a:cs typeface="Arial"/>
                          <a:sym typeface="Arial"/>
                        </a:rPr>
                        <a:t>Subsample ratio of the training instance.</a:t>
                      </a:r>
                      <a:endParaRPr sz="1200" u="none" cap="none" strike="noStrike">
                        <a:latin typeface="Arial"/>
                        <a:ea typeface="Arial"/>
                        <a:cs typeface="Arial"/>
                        <a:sym typeface="Arial"/>
                      </a:endParaRPr>
                    </a:p>
                    <a:p>
                      <a:pPr indent="0" lvl="0" marL="90805" marR="0" rtl="0" algn="l">
                        <a:lnSpc>
                          <a:spcPct val="100000"/>
                        </a:lnSpc>
                        <a:spcBef>
                          <a:spcPts val="0"/>
                        </a:spcBef>
                        <a:spcAft>
                          <a:spcPts val="0"/>
                        </a:spcAft>
                        <a:buNone/>
                      </a:pPr>
                      <a:r>
                        <a:rPr b="1" lang="es" sz="1200" u="none" cap="none" strike="noStrike">
                          <a:latin typeface="Arial"/>
                          <a:ea typeface="Arial"/>
                          <a:cs typeface="Arial"/>
                          <a:sym typeface="Arial"/>
                        </a:rPr>
                        <a:t>min_child_weight: </a:t>
                      </a:r>
                      <a:r>
                        <a:rPr lang="es" sz="1200" u="none" cap="none" strike="noStrike">
                          <a:latin typeface="Arial"/>
                          <a:ea typeface="Arial"/>
                          <a:cs typeface="Arial"/>
                          <a:sym typeface="Arial"/>
                        </a:rPr>
                        <a:t>Minimum sum of instance weight(hessian) needed in a child.</a:t>
                      </a:r>
                      <a:endParaRPr sz="1200" u="none" cap="none" strike="noStrike">
                        <a:latin typeface="Arial"/>
                        <a:ea typeface="Arial"/>
                        <a:cs typeface="Arial"/>
                        <a:sym typeface="Arial"/>
                      </a:endParaRPr>
                    </a:p>
                    <a:p>
                      <a:pPr indent="0" lvl="0" marL="90805" marR="0" rtl="0" algn="l">
                        <a:lnSpc>
                          <a:spcPct val="100000"/>
                        </a:lnSpc>
                        <a:spcBef>
                          <a:spcPts val="0"/>
                        </a:spcBef>
                        <a:spcAft>
                          <a:spcPts val="0"/>
                        </a:spcAft>
                        <a:buNone/>
                      </a:pPr>
                      <a:r>
                        <a:rPr b="1" lang="es" sz="1200" u="none" cap="none" strike="noStrike">
                          <a:latin typeface="Arial"/>
                          <a:ea typeface="Arial"/>
                          <a:cs typeface="Arial"/>
                          <a:sym typeface="Arial"/>
                        </a:rPr>
                        <a:t>reg_alpha: </a:t>
                      </a:r>
                      <a:r>
                        <a:rPr lang="es" sz="1200" u="none" cap="none" strike="noStrike">
                          <a:latin typeface="Arial"/>
                          <a:ea typeface="Arial"/>
                          <a:cs typeface="Arial"/>
                          <a:sym typeface="Arial"/>
                        </a:rPr>
                        <a:t>L1 regularization term on weights</a:t>
                      </a:r>
                      <a:endParaRPr sz="1200" u="none" cap="none" strike="noStrike">
                        <a:latin typeface="Arial"/>
                        <a:ea typeface="Arial"/>
                        <a:cs typeface="Arial"/>
                        <a:sym typeface="Arial"/>
                      </a:endParaRPr>
                    </a:p>
                    <a:p>
                      <a:pPr indent="0" lvl="0" marL="90805" marR="0" rtl="0" algn="l">
                        <a:lnSpc>
                          <a:spcPct val="100000"/>
                        </a:lnSpc>
                        <a:spcBef>
                          <a:spcPts val="380"/>
                        </a:spcBef>
                        <a:spcAft>
                          <a:spcPts val="0"/>
                        </a:spcAft>
                        <a:buNone/>
                      </a:pPr>
                      <a:r>
                        <a:rPr b="1" lang="es" sz="1200" u="none" cap="none" strike="noStrike">
                          <a:solidFill>
                            <a:srgbClr val="333333"/>
                          </a:solidFill>
                          <a:latin typeface="Arial"/>
                          <a:ea typeface="Arial"/>
                          <a:cs typeface="Arial"/>
                          <a:sym typeface="Arial"/>
                        </a:rPr>
                        <a:t>reg_lambda: </a:t>
                      </a:r>
                      <a:r>
                        <a:rPr lang="es" sz="1200" u="none" cap="none" strike="noStrike">
                          <a:solidFill>
                            <a:srgbClr val="333333"/>
                          </a:solidFill>
                          <a:latin typeface="Arial"/>
                          <a:ea typeface="Arial"/>
                          <a:cs typeface="Arial"/>
                          <a:sym typeface="Arial"/>
                        </a:rPr>
                        <a:t>L2 regularization term on weights</a:t>
                      </a:r>
                      <a:endParaRPr sz="1200" u="none" cap="none" strike="noStrike">
                        <a:latin typeface="Arial"/>
                        <a:ea typeface="Arial"/>
                        <a:cs typeface="Arial"/>
                        <a:sym typeface="Arial"/>
                      </a:endParaRPr>
                    </a:p>
                  </a:txBody>
                  <a:tcPr marT="8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vMerge="1"/>
              </a:tr>
              <a:tr h="2602250">
                <a:tc>
                  <a:txBody>
                    <a:bodyPr/>
                    <a:lstStyle/>
                    <a:p>
                      <a:pPr indent="0" lvl="0" marL="90805" marR="85090" rtl="0" algn="just">
                        <a:lnSpc>
                          <a:spcPct val="100000"/>
                        </a:lnSpc>
                        <a:spcBef>
                          <a:spcPts val="0"/>
                        </a:spcBef>
                        <a:spcAft>
                          <a:spcPts val="0"/>
                        </a:spcAft>
                        <a:buNone/>
                      </a:pPr>
                      <a:r>
                        <a:rPr b="1" lang="es" sz="1200" u="none" cap="none" strike="noStrike">
                          <a:latin typeface="Arial"/>
                          <a:ea typeface="Arial"/>
                          <a:cs typeface="Arial"/>
                          <a:sym typeface="Arial"/>
                        </a:rPr>
                        <a:t>gamma: </a:t>
                      </a:r>
                      <a:r>
                        <a:rPr lang="es" sz="1200" u="none" cap="none" strike="noStrike">
                          <a:latin typeface="Arial"/>
                          <a:ea typeface="Arial"/>
                          <a:cs typeface="Arial"/>
                          <a:sym typeface="Arial"/>
                        </a:rPr>
                        <a:t>Minimum loss reduction required  to make a further partition on a leaf node  of the tree.</a:t>
                      </a:r>
                      <a:endParaRPr sz="1200" u="none" cap="none" strike="noStrike">
                        <a:latin typeface="Arial"/>
                        <a:ea typeface="Arial"/>
                        <a:cs typeface="Arial"/>
                        <a:sym typeface="Arial"/>
                      </a:endParaRPr>
                    </a:p>
                    <a:p>
                      <a:pPr indent="0" lvl="0" marL="90805" marR="0" rtl="0" algn="just">
                        <a:lnSpc>
                          <a:spcPct val="100000"/>
                        </a:lnSpc>
                        <a:spcBef>
                          <a:spcPts val="385"/>
                        </a:spcBef>
                        <a:spcAft>
                          <a:spcPts val="0"/>
                        </a:spcAft>
                        <a:buNone/>
                      </a:pPr>
                      <a:r>
                        <a:rPr b="1" lang="es" sz="1200" u="none" cap="none" strike="noStrike">
                          <a:solidFill>
                            <a:srgbClr val="333333"/>
                          </a:solidFill>
                          <a:latin typeface="Arial"/>
                          <a:ea typeface="Arial"/>
                          <a:cs typeface="Arial"/>
                          <a:sym typeface="Arial"/>
                        </a:rPr>
                        <a:t>max_delta_step: </a:t>
                      </a:r>
                      <a:r>
                        <a:rPr lang="es" sz="1200" u="none" cap="none" strike="noStrike">
                          <a:solidFill>
                            <a:srgbClr val="333333"/>
                          </a:solidFill>
                          <a:latin typeface="Arial"/>
                          <a:ea typeface="Arial"/>
                          <a:cs typeface="Arial"/>
                          <a:sym typeface="Arial"/>
                        </a:rPr>
                        <a:t>Maximum delta step we</a:t>
                      </a:r>
                      <a:endParaRPr sz="1200" u="none" cap="none" strike="noStrike">
                        <a:latin typeface="Arial"/>
                        <a:ea typeface="Arial"/>
                        <a:cs typeface="Arial"/>
                        <a:sym typeface="Arial"/>
                      </a:endParaRPr>
                    </a:p>
                    <a:p>
                      <a:pPr indent="0" lvl="0" marL="90805" marR="0" rtl="0" algn="just">
                        <a:lnSpc>
                          <a:spcPct val="100000"/>
                        </a:lnSpc>
                        <a:spcBef>
                          <a:spcPts val="610"/>
                        </a:spcBef>
                        <a:spcAft>
                          <a:spcPts val="0"/>
                        </a:spcAft>
                        <a:buNone/>
                      </a:pPr>
                      <a:r>
                        <a:rPr lang="es" sz="1200" u="none" cap="none" strike="noStrike">
                          <a:solidFill>
                            <a:srgbClr val="333333"/>
                          </a:solidFill>
                          <a:latin typeface="Arial"/>
                          <a:ea typeface="Arial"/>
                          <a:cs typeface="Arial"/>
                          <a:sym typeface="Arial"/>
                        </a:rPr>
                        <a:t>allow each tree’s weight estimation to be.</a:t>
                      </a:r>
                      <a:endParaRPr sz="1200" u="none" cap="none" strike="noStrike">
                        <a:latin typeface="Arial"/>
                        <a:ea typeface="Arial"/>
                        <a:cs typeface="Arial"/>
                        <a:sym typeface="Arial"/>
                      </a:endParaRPr>
                    </a:p>
                    <a:p>
                      <a:pPr indent="0" lvl="0" marL="90805" marR="252728" rtl="0" algn="l">
                        <a:lnSpc>
                          <a:spcPct val="143100"/>
                        </a:lnSpc>
                        <a:spcBef>
                          <a:spcPts val="5"/>
                        </a:spcBef>
                        <a:spcAft>
                          <a:spcPts val="0"/>
                        </a:spcAft>
                        <a:buNone/>
                      </a:pPr>
                      <a:r>
                        <a:rPr b="1" lang="es" sz="1200" u="none" cap="none" strike="noStrike">
                          <a:solidFill>
                            <a:srgbClr val="333333"/>
                          </a:solidFill>
                          <a:latin typeface="Arial"/>
                          <a:ea typeface="Arial"/>
                          <a:cs typeface="Arial"/>
                          <a:sym typeface="Arial"/>
                        </a:rPr>
                        <a:t>colsample_bylevel: </a:t>
                      </a:r>
                      <a:r>
                        <a:rPr lang="es" sz="1200" u="none" cap="none" strike="noStrike">
                          <a:solidFill>
                            <a:srgbClr val="333333"/>
                          </a:solidFill>
                          <a:latin typeface="Arial"/>
                          <a:ea typeface="Arial"/>
                          <a:cs typeface="Arial"/>
                          <a:sym typeface="Arial"/>
                        </a:rPr>
                        <a:t>Subsample ratio of  columns for each split, in each level.  </a:t>
                      </a:r>
                      <a:r>
                        <a:rPr b="1" lang="es" sz="1200" u="none" cap="none" strike="noStrike">
                          <a:solidFill>
                            <a:srgbClr val="333333"/>
                          </a:solidFill>
                          <a:latin typeface="Arial"/>
                          <a:ea typeface="Arial"/>
                          <a:cs typeface="Arial"/>
                          <a:sym typeface="Arial"/>
                        </a:rPr>
                        <a:t>booster: </a:t>
                      </a:r>
                      <a:r>
                        <a:rPr lang="es" sz="1200" u="none" cap="none" strike="noStrike">
                          <a:solidFill>
                            <a:srgbClr val="333333"/>
                          </a:solidFill>
                          <a:latin typeface="Arial"/>
                          <a:ea typeface="Arial"/>
                          <a:cs typeface="Arial"/>
                          <a:sym typeface="Arial"/>
                        </a:rPr>
                        <a:t>Specify which booster to use:  gbtree, gblinear or dart</a:t>
                      </a:r>
                      <a:endParaRPr sz="1200" u="none" cap="none" strike="noStrike">
                        <a:latin typeface="Arial"/>
                        <a:ea typeface="Arial"/>
                        <a:cs typeface="Arial"/>
                        <a:sym typeface="Arial"/>
                      </a:endParaRPr>
                    </a:p>
                  </a:txBody>
                  <a:tcPr marT="87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91440" marR="0" rtl="0" algn="l">
                        <a:lnSpc>
                          <a:spcPct val="100000"/>
                        </a:lnSpc>
                        <a:spcBef>
                          <a:spcPts val="0"/>
                        </a:spcBef>
                        <a:spcAft>
                          <a:spcPts val="0"/>
                        </a:spcAft>
                        <a:buNone/>
                      </a:pPr>
                      <a:r>
                        <a:rPr b="1" lang="es" sz="1200" u="none" cap="none" strike="noStrike">
                          <a:solidFill>
                            <a:srgbClr val="333333"/>
                          </a:solidFill>
                          <a:latin typeface="Arial"/>
                          <a:ea typeface="Arial"/>
                          <a:cs typeface="Arial"/>
                          <a:sym typeface="Arial"/>
                        </a:rPr>
                        <a:t>num_leaves</a:t>
                      </a:r>
                      <a:r>
                        <a:rPr lang="es" sz="1200" u="none" cap="none" strike="noStrike">
                          <a:solidFill>
                            <a:srgbClr val="333333"/>
                          </a:solidFill>
                          <a:latin typeface="Arial"/>
                          <a:ea typeface="Arial"/>
                          <a:cs typeface="Arial"/>
                          <a:sym typeface="Arial"/>
                        </a:rPr>
                        <a:t>: max number of leaves in one tree</a:t>
                      </a:r>
                      <a:endParaRPr sz="1200" u="none" cap="none" strike="noStrike">
                        <a:latin typeface="Arial"/>
                        <a:ea typeface="Arial"/>
                        <a:cs typeface="Arial"/>
                        <a:sym typeface="Arial"/>
                      </a:endParaRPr>
                    </a:p>
                    <a:p>
                      <a:pPr indent="0" lvl="0" marL="91440" marR="0" rtl="0" algn="l">
                        <a:lnSpc>
                          <a:spcPct val="100000"/>
                        </a:lnSpc>
                        <a:spcBef>
                          <a:spcPts val="610"/>
                        </a:spcBef>
                        <a:spcAft>
                          <a:spcPts val="0"/>
                        </a:spcAft>
                        <a:buNone/>
                      </a:pPr>
                      <a:r>
                        <a:rPr b="1" lang="es" sz="1200" u="none" cap="none" strike="noStrike">
                          <a:solidFill>
                            <a:srgbClr val="333333"/>
                          </a:solidFill>
                          <a:latin typeface="Arial"/>
                          <a:ea typeface="Arial"/>
                          <a:cs typeface="Arial"/>
                          <a:sym typeface="Arial"/>
                        </a:rPr>
                        <a:t>subsample_for_bin</a:t>
                      </a:r>
                      <a:r>
                        <a:rPr lang="es" sz="1200" u="none" cap="none" strike="noStrike">
                          <a:solidFill>
                            <a:srgbClr val="333333"/>
                          </a:solidFill>
                          <a:latin typeface="Arial"/>
                          <a:ea typeface="Arial"/>
                          <a:cs typeface="Arial"/>
                          <a:sym typeface="Arial"/>
                        </a:rPr>
                        <a:t>: number of data that sampled to construct histogram</a:t>
                      </a:r>
                      <a:endParaRPr sz="1200" u="none" cap="none" strike="noStrike">
                        <a:latin typeface="Arial"/>
                        <a:ea typeface="Arial"/>
                        <a:cs typeface="Arial"/>
                        <a:sym typeface="Arial"/>
                      </a:endParaRPr>
                    </a:p>
                    <a:p>
                      <a:pPr indent="0" lvl="0" marL="91440" marR="83185" rtl="0" algn="l">
                        <a:lnSpc>
                          <a:spcPct val="142900"/>
                        </a:lnSpc>
                        <a:spcBef>
                          <a:spcPts val="10"/>
                        </a:spcBef>
                        <a:spcAft>
                          <a:spcPts val="0"/>
                        </a:spcAft>
                        <a:buNone/>
                      </a:pPr>
                      <a:r>
                        <a:rPr lang="es" sz="1200" u="none" cap="none" strike="noStrike">
                          <a:solidFill>
                            <a:srgbClr val="333333"/>
                          </a:solidFill>
                          <a:latin typeface="Arial"/>
                          <a:ea typeface="Arial"/>
                          <a:cs typeface="Arial"/>
                          <a:sym typeface="Arial"/>
                        </a:rPr>
                        <a:t>bins. Setting this to larger value will give better training result, but will  increase data loading time. Set this to larger value if data is very sparse  </a:t>
                      </a:r>
                      <a:r>
                        <a:rPr b="1" lang="es" sz="1200" u="none" cap="none" strike="noStrike">
                          <a:solidFill>
                            <a:srgbClr val="333333"/>
                          </a:solidFill>
                          <a:latin typeface="Arial"/>
                          <a:ea typeface="Arial"/>
                          <a:cs typeface="Arial"/>
                          <a:sym typeface="Arial"/>
                        </a:rPr>
                        <a:t>min_split_gain</a:t>
                      </a:r>
                      <a:r>
                        <a:rPr lang="es" sz="1200" u="none" cap="none" strike="noStrike">
                          <a:solidFill>
                            <a:srgbClr val="333333"/>
                          </a:solidFill>
                          <a:latin typeface="Arial"/>
                          <a:ea typeface="Arial"/>
                          <a:cs typeface="Arial"/>
                          <a:sym typeface="Arial"/>
                        </a:rPr>
                        <a:t>: the minimal gain to perform split</a:t>
                      </a:r>
                      <a:endParaRPr sz="1200" u="none" cap="none" strike="noStrike">
                        <a:latin typeface="Arial"/>
                        <a:ea typeface="Arial"/>
                        <a:cs typeface="Arial"/>
                        <a:sym typeface="Arial"/>
                      </a:endParaRPr>
                    </a:p>
                    <a:p>
                      <a:pPr indent="0" lvl="0" marL="91440" marR="0" rtl="0" algn="l">
                        <a:lnSpc>
                          <a:spcPct val="100000"/>
                        </a:lnSpc>
                        <a:spcBef>
                          <a:spcPts val="620"/>
                        </a:spcBef>
                        <a:spcAft>
                          <a:spcPts val="0"/>
                        </a:spcAft>
                        <a:buNone/>
                      </a:pPr>
                      <a:r>
                        <a:rPr b="1" lang="es" sz="1200" u="none" cap="none" strike="noStrike">
                          <a:solidFill>
                            <a:srgbClr val="333333"/>
                          </a:solidFill>
                          <a:latin typeface="Arial"/>
                          <a:ea typeface="Arial"/>
                          <a:cs typeface="Arial"/>
                          <a:sym typeface="Arial"/>
                        </a:rPr>
                        <a:t>min_child_samples</a:t>
                      </a:r>
                      <a:r>
                        <a:rPr lang="es" sz="1200" u="none" cap="none" strike="noStrike">
                          <a:solidFill>
                            <a:srgbClr val="333333"/>
                          </a:solidFill>
                          <a:latin typeface="Arial"/>
                          <a:ea typeface="Arial"/>
                          <a:cs typeface="Arial"/>
                          <a:sym typeface="Arial"/>
                        </a:rPr>
                        <a:t>: minimal number of data in one leaf.</a:t>
                      </a:r>
                      <a:endParaRPr sz="1200" u="none" cap="none" strike="noStrike">
                        <a:latin typeface="Arial"/>
                        <a:ea typeface="Arial"/>
                        <a:cs typeface="Arial"/>
                        <a:sym typeface="Arial"/>
                      </a:endParaRPr>
                    </a:p>
                    <a:p>
                      <a:pPr indent="0" lvl="0" marL="91440" marR="0" rtl="0" algn="l">
                        <a:lnSpc>
                          <a:spcPct val="100000"/>
                        </a:lnSpc>
                        <a:spcBef>
                          <a:spcPts val="615"/>
                        </a:spcBef>
                        <a:spcAft>
                          <a:spcPts val="0"/>
                        </a:spcAft>
                        <a:buNone/>
                      </a:pPr>
                      <a:r>
                        <a:rPr b="1" lang="es" sz="1200" u="none" cap="none" strike="noStrike">
                          <a:solidFill>
                            <a:srgbClr val="333333"/>
                          </a:solidFill>
                          <a:latin typeface="Arial"/>
                          <a:ea typeface="Arial"/>
                          <a:cs typeface="Arial"/>
                          <a:sym typeface="Arial"/>
                        </a:rPr>
                        <a:t>subsample_freq</a:t>
                      </a:r>
                      <a:r>
                        <a:rPr lang="es" sz="1200" u="none" cap="none" strike="noStrike">
                          <a:solidFill>
                            <a:srgbClr val="333333"/>
                          </a:solidFill>
                          <a:latin typeface="Arial"/>
                          <a:ea typeface="Arial"/>
                          <a:cs typeface="Arial"/>
                          <a:sym typeface="Arial"/>
                        </a:rPr>
                        <a:t>: frequency for bagging. 0 means disable bagging; k means</a:t>
                      </a:r>
                      <a:endParaRPr sz="1200" u="none" cap="none" strike="noStrike">
                        <a:latin typeface="Arial"/>
                        <a:ea typeface="Arial"/>
                        <a:cs typeface="Arial"/>
                        <a:sym typeface="Arial"/>
                      </a:endParaRPr>
                    </a:p>
                    <a:p>
                      <a:pPr indent="0" lvl="0" marL="91440" marR="83185" rtl="0" algn="l">
                        <a:lnSpc>
                          <a:spcPct val="142500"/>
                        </a:lnSpc>
                        <a:spcBef>
                          <a:spcPts val="15"/>
                        </a:spcBef>
                        <a:spcAft>
                          <a:spcPts val="0"/>
                        </a:spcAft>
                        <a:buNone/>
                      </a:pPr>
                      <a:r>
                        <a:rPr lang="es" sz="1200" u="none" cap="none" strike="noStrike">
                          <a:solidFill>
                            <a:srgbClr val="333333"/>
                          </a:solidFill>
                          <a:latin typeface="Arial"/>
                          <a:ea typeface="Arial"/>
                          <a:cs typeface="Arial"/>
                          <a:sym typeface="Arial"/>
                        </a:rPr>
                        <a:t>perform bagging at every k iteration. to enable bagging, </a:t>
                      </a:r>
                      <a:r>
                        <a:rPr b="1" lang="es" sz="1200" u="none" cap="none" strike="noStrike">
                          <a:solidFill>
                            <a:srgbClr val="333333"/>
                          </a:solidFill>
                          <a:latin typeface="Arial"/>
                          <a:ea typeface="Arial"/>
                          <a:cs typeface="Arial"/>
                          <a:sym typeface="Arial"/>
                        </a:rPr>
                        <a:t>subsample </a:t>
                      </a:r>
                      <a:r>
                        <a:rPr lang="es" sz="1200" u="none" cap="none" strike="noStrike">
                          <a:solidFill>
                            <a:srgbClr val="333333"/>
                          </a:solidFill>
                          <a:latin typeface="Arial"/>
                          <a:ea typeface="Arial"/>
                          <a:cs typeface="Arial"/>
                          <a:sym typeface="Arial"/>
                        </a:rPr>
                        <a:t>should  be set to value smaller than 1.0 as well.</a:t>
                      </a:r>
                      <a:endParaRPr baseline="30000" sz="1800" u="none" cap="none" strike="noStrike">
                        <a:latin typeface="Arial"/>
                        <a:ea typeface="Arial"/>
                        <a:cs typeface="Arial"/>
                        <a:sym typeface="Arial"/>
                      </a:endParaRPr>
                    </a:p>
                    <a:p>
                      <a:pPr indent="0" lvl="0" marL="91440" marR="0" rtl="0" algn="l">
                        <a:lnSpc>
                          <a:spcPct val="61666"/>
                        </a:lnSpc>
                        <a:spcBef>
                          <a:spcPts val="620"/>
                        </a:spcBef>
                        <a:spcAft>
                          <a:spcPts val="0"/>
                        </a:spcAft>
                        <a:buNone/>
                      </a:pPr>
                      <a:r>
                        <a:rPr b="1" lang="es" sz="1200" u="none" cap="none" strike="noStrike">
                          <a:solidFill>
                            <a:srgbClr val="333333"/>
                          </a:solidFill>
                          <a:latin typeface="Arial"/>
                          <a:ea typeface="Arial"/>
                          <a:cs typeface="Arial"/>
                          <a:sym typeface="Arial"/>
                        </a:rPr>
                        <a:t>boosting_type</a:t>
                      </a:r>
                      <a:r>
                        <a:rPr lang="es" sz="1200" u="none" cap="none" strike="noStrike">
                          <a:solidFill>
                            <a:srgbClr val="333333"/>
                          </a:solidFill>
                          <a:latin typeface="Arial"/>
                          <a:ea typeface="Arial"/>
                          <a:cs typeface="Arial"/>
                          <a:sym typeface="Arial"/>
                        </a:rPr>
                        <a:t>: puede ser 'gbdt', ‘rf’, ‘dart’ y ‘goss’.</a:t>
                      </a:r>
                      <a:endParaRPr sz="1200" u="none" cap="none" strike="noStrike">
                        <a:latin typeface="Arial"/>
                        <a:ea typeface="Arial"/>
                        <a:cs typeface="Arial"/>
                        <a:sym typeface="Arial"/>
                      </a:endParaRPr>
                    </a:p>
                  </a:txBody>
                  <a:tcPr marT="1365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v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
                <a:solidFill>
                  <a:srgbClr val="CEA6FF"/>
                </a:solidFill>
              </a:rPr>
              <a:t>XGBoost</a:t>
            </a:r>
            <a:endParaRPr>
              <a:solidFill>
                <a:srgbClr val="CEA6FF"/>
              </a:solidFill>
            </a:endParaRPr>
          </a:p>
        </p:txBody>
      </p:sp>
      <p:sp>
        <p:nvSpPr>
          <p:cNvPr id="273" name="Google Shape;273;p48"/>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El primer release de XGBoost nace en marzo de 2014 y se empieza a emplear en competencias de Kaggle en 2015, convirtiéndose en uno de los algoritmos más populares de la competencia.</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Este algoritmo es una reimplementación de Gradient Boosting, con importantes mejoras, algunas de las cuales veremos en esta presentación.</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Fue diseñado por Tianqi Chen, de la Universidad de Washington, y rápidamente recibió numerosos colaboradores a su proyecto.</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Para más detalles les recomendamos consultar el </a:t>
            </a:r>
            <a:r>
              <a:rPr lang="es" sz="1600" u="sng">
                <a:solidFill>
                  <a:schemeClr val="hlink"/>
                </a:solidFill>
                <a:highlight>
                  <a:srgbClr val="FFFFFF"/>
                </a:highlight>
                <a:latin typeface="Roboto Mono"/>
                <a:ea typeface="Roboto Mono"/>
                <a:cs typeface="Roboto Mono"/>
                <a:sym typeface="Roboto Mono"/>
                <a:hlinkClick r:id="rId3"/>
              </a:rPr>
              <a:t>paper original</a:t>
            </a:r>
            <a:r>
              <a:rPr lang="es" sz="1600">
                <a:solidFill>
                  <a:srgbClr val="000000"/>
                </a:solidFill>
                <a:highlight>
                  <a:srgbClr val="FFFFFF"/>
                </a:highlight>
                <a:latin typeface="Roboto Mono"/>
                <a:ea typeface="Roboto Mono"/>
                <a:cs typeface="Roboto Mono"/>
                <a:sym typeface="Roboto Mono"/>
              </a:rPr>
              <a:t>, el </a:t>
            </a:r>
            <a:r>
              <a:rPr lang="es" sz="1600" u="sng">
                <a:solidFill>
                  <a:schemeClr val="hlink"/>
                </a:solidFill>
                <a:highlight>
                  <a:srgbClr val="FFFFFF"/>
                </a:highlight>
                <a:latin typeface="Roboto Mono"/>
                <a:ea typeface="Roboto Mono"/>
                <a:cs typeface="Roboto Mono"/>
                <a:sym typeface="Roboto Mono"/>
                <a:hlinkClick r:id="rId4"/>
              </a:rPr>
              <a:t>repositorio</a:t>
            </a:r>
            <a:r>
              <a:rPr lang="es" sz="1600">
                <a:solidFill>
                  <a:srgbClr val="000000"/>
                </a:solidFill>
                <a:highlight>
                  <a:srgbClr val="FFFFFF"/>
                </a:highlight>
                <a:latin typeface="Roboto Mono"/>
                <a:ea typeface="Roboto Mono"/>
                <a:cs typeface="Roboto Mono"/>
                <a:sym typeface="Roboto Mono"/>
              </a:rPr>
              <a:t> y esta </a:t>
            </a:r>
            <a:r>
              <a:rPr lang="es" sz="1600" u="sng">
                <a:solidFill>
                  <a:schemeClr val="hlink"/>
                </a:solidFill>
                <a:highlight>
                  <a:srgbClr val="FFFFFF"/>
                </a:highlight>
                <a:latin typeface="Roboto Mono"/>
                <a:ea typeface="Roboto Mono"/>
                <a:cs typeface="Roboto Mono"/>
                <a:sym typeface="Roboto Mono"/>
                <a:hlinkClick r:id="rId5"/>
              </a:rPr>
              <a:t>lista</a:t>
            </a:r>
            <a:r>
              <a:rPr lang="es" sz="1600">
                <a:solidFill>
                  <a:srgbClr val="000000"/>
                </a:solidFill>
                <a:highlight>
                  <a:srgbClr val="FFFFFF"/>
                </a:highlight>
                <a:latin typeface="Roboto Mono"/>
                <a:ea typeface="Roboto Mono"/>
                <a:cs typeface="Roboto Mono"/>
                <a:sym typeface="Roboto Mono"/>
              </a:rPr>
              <a:t> con charlas, proyectos, competencias, etc.</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274" name="Google Shape;274;p48"/>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3"/>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39" name="Google Shape;639;p93"/>
          <p:cNvGraphicFramePr/>
          <p:nvPr/>
        </p:nvGraphicFramePr>
        <p:xfrm>
          <a:off x="443039" y="491521"/>
          <a:ext cx="3000000" cy="3000000"/>
        </p:xfrm>
        <a:graphic>
          <a:graphicData uri="http://schemas.openxmlformats.org/drawingml/2006/table">
            <a:tbl>
              <a:tblPr bandRow="1" firstRow="1">
                <a:noFill/>
                <a:tableStyleId>{A26BD7D9-1F08-48DC-8CC1-DB6740AAFA41}</a:tableStyleId>
              </a:tblPr>
              <a:tblGrid>
                <a:gridCol w="8354050"/>
              </a:tblGrid>
              <a:tr h="356275">
                <a:tc>
                  <a:txBody>
                    <a:bodyPr/>
                    <a:lstStyle/>
                    <a:p>
                      <a:pPr indent="0" lvl="0" marL="90805" marR="0" rtl="0" algn="l">
                        <a:lnSpc>
                          <a:spcPct val="100000"/>
                        </a:lnSpc>
                        <a:spcBef>
                          <a:spcPts val="0"/>
                        </a:spcBef>
                        <a:spcAft>
                          <a:spcPts val="0"/>
                        </a:spcAft>
                        <a:buNone/>
                      </a:pPr>
                      <a:r>
                        <a:rPr b="1" lang="es" sz="1200" u="none" cap="none" strike="noStrike">
                          <a:latin typeface="Arial"/>
                          <a:ea typeface="Arial"/>
                          <a:cs typeface="Arial"/>
                          <a:sym typeface="Arial"/>
                        </a:rPr>
                        <a:t>Cat</a:t>
                      </a:r>
                      <a:r>
                        <a:rPr b="1" lang="es" sz="1200">
                          <a:latin typeface="Arial"/>
                          <a:ea typeface="Arial"/>
                          <a:cs typeface="Arial"/>
                          <a:sym typeface="Arial"/>
                        </a:rPr>
                        <a:t>B</a:t>
                      </a:r>
                      <a:r>
                        <a:rPr b="1" lang="es" sz="1200" u="none" cap="none" strike="noStrike">
                          <a:latin typeface="Arial"/>
                          <a:ea typeface="Arial"/>
                          <a:cs typeface="Arial"/>
                          <a:sym typeface="Arial"/>
                        </a:rPr>
                        <a:t>oost</a:t>
                      </a:r>
                      <a:endParaRPr b="1" sz="1200" u="none" cap="none" strike="noStrike">
                        <a:latin typeface="Arial"/>
                        <a:ea typeface="Arial"/>
                        <a:cs typeface="Arial"/>
                        <a:sym typeface="Arial"/>
                      </a:endParaRPr>
                    </a:p>
                  </a:txBody>
                  <a:tcPr marT="774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r>
              <a:tr h="3492550">
                <a:tc>
                  <a:txBody>
                    <a:bodyPr/>
                    <a:lstStyle/>
                    <a:p>
                      <a:pPr indent="0" lvl="0" marL="90805" marR="669290" rtl="0" algn="l">
                        <a:lnSpc>
                          <a:spcPct val="114999"/>
                        </a:lnSpc>
                        <a:spcBef>
                          <a:spcPts val="0"/>
                        </a:spcBef>
                        <a:spcAft>
                          <a:spcPts val="0"/>
                        </a:spcAft>
                        <a:buNone/>
                      </a:pPr>
                      <a:r>
                        <a:rPr lang="es" sz="1200" u="none" cap="none" strike="noStrike">
                          <a:solidFill>
                            <a:srgbClr val="333333"/>
                          </a:solidFill>
                          <a:latin typeface="Arial"/>
                          <a:ea typeface="Arial"/>
                          <a:cs typeface="Arial"/>
                          <a:sym typeface="Arial"/>
                        </a:rPr>
                        <a:t>Algunos parámetros similares a los algoritmos previos: </a:t>
                      </a:r>
                      <a:r>
                        <a:rPr b="1" lang="es" sz="1200" u="none" cap="none" strike="noStrike">
                          <a:solidFill>
                            <a:srgbClr val="333333"/>
                          </a:solidFill>
                          <a:latin typeface="Arial"/>
                          <a:ea typeface="Arial"/>
                          <a:cs typeface="Arial"/>
                          <a:sym typeface="Arial"/>
                        </a:rPr>
                        <a:t>n_estimators, learning_rate, max_depth, reg_lambda,  colsample_bylevel, subsample</a:t>
                      </a:r>
                      <a:r>
                        <a:rPr lang="es" sz="1200" u="none" cap="none" strike="noStrike">
                          <a:solidFill>
                            <a:srgbClr val="333333"/>
                          </a:solidFill>
                          <a:latin typeface="Arial"/>
                          <a:ea typeface="Arial"/>
                          <a:cs typeface="Arial"/>
                          <a:sym typeface="Arial"/>
                        </a:rPr>
                        <a:t>.</a:t>
                      </a:r>
                      <a:endParaRPr sz="1200" u="none" cap="none" strike="noStrike">
                        <a:latin typeface="Arial"/>
                        <a:ea typeface="Arial"/>
                        <a:cs typeface="Arial"/>
                        <a:sym typeface="Arial"/>
                      </a:endParaRPr>
                    </a:p>
                    <a:p>
                      <a:pPr indent="0" lvl="0" marL="90805" marR="654050" rtl="0" algn="l">
                        <a:lnSpc>
                          <a:spcPct val="114999"/>
                        </a:lnSpc>
                        <a:spcBef>
                          <a:spcPts val="700"/>
                        </a:spcBef>
                        <a:spcAft>
                          <a:spcPts val="0"/>
                        </a:spcAft>
                        <a:buNone/>
                      </a:pPr>
                      <a:r>
                        <a:rPr b="1" lang="es" sz="1200" u="none" cap="none" strike="noStrike">
                          <a:solidFill>
                            <a:srgbClr val="333333"/>
                          </a:solidFill>
                          <a:latin typeface="Arial"/>
                          <a:ea typeface="Arial"/>
                          <a:cs typeface="Arial"/>
                          <a:sym typeface="Arial"/>
                        </a:rPr>
                        <a:t>border_count (max_bin)</a:t>
                      </a:r>
                      <a:r>
                        <a:rPr lang="es" sz="1200" u="none" cap="none" strike="noStrike">
                          <a:solidFill>
                            <a:srgbClr val="333333"/>
                          </a:solidFill>
                          <a:latin typeface="Arial"/>
                          <a:ea typeface="Arial"/>
                          <a:cs typeface="Arial"/>
                          <a:sym typeface="Arial"/>
                        </a:rPr>
                        <a:t>: The number of splits for numerical features. Allowed values are integers from 1 to 255  inclusively.</a:t>
                      </a:r>
                      <a:endParaRPr sz="1200" u="none" cap="none" strike="noStrike">
                        <a:latin typeface="Arial"/>
                        <a:ea typeface="Arial"/>
                        <a:cs typeface="Arial"/>
                        <a:sym typeface="Arial"/>
                      </a:endParaRPr>
                    </a:p>
                    <a:p>
                      <a:pPr indent="0" lvl="0" marL="90805" marR="0" rtl="0" algn="l">
                        <a:lnSpc>
                          <a:spcPct val="100000"/>
                        </a:lnSpc>
                        <a:spcBef>
                          <a:spcPts val="915"/>
                        </a:spcBef>
                        <a:spcAft>
                          <a:spcPts val="0"/>
                        </a:spcAft>
                        <a:buNone/>
                      </a:pPr>
                      <a:r>
                        <a:rPr b="1" lang="es" sz="1200" u="none" cap="none" strike="noStrike">
                          <a:solidFill>
                            <a:srgbClr val="333333"/>
                          </a:solidFill>
                          <a:latin typeface="Arial"/>
                          <a:ea typeface="Arial"/>
                          <a:cs typeface="Arial"/>
                          <a:sym typeface="Arial"/>
                        </a:rPr>
                        <a:t>od_pval, od_wait y od_type </a:t>
                      </a:r>
                      <a:r>
                        <a:rPr lang="es" sz="1200" u="none" cap="none" strike="noStrike">
                          <a:solidFill>
                            <a:srgbClr val="333333"/>
                          </a:solidFill>
                          <a:latin typeface="Arial"/>
                          <a:ea typeface="Arial"/>
                          <a:cs typeface="Arial"/>
                          <a:sym typeface="Arial"/>
                        </a:rPr>
                        <a:t>son parámetros para la detección de overfitting.</a:t>
                      </a:r>
                      <a:endParaRPr sz="1200" u="none" cap="none" strike="noStrike">
                        <a:latin typeface="Arial"/>
                        <a:ea typeface="Arial"/>
                        <a:cs typeface="Arial"/>
                        <a:sym typeface="Arial"/>
                      </a:endParaRPr>
                    </a:p>
                    <a:p>
                      <a:pPr indent="0" lvl="0" marL="90805" marR="0" rtl="0" algn="l">
                        <a:lnSpc>
                          <a:spcPct val="100000"/>
                        </a:lnSpc>
                        <a:spcBef>
                          <a:spcPts val="919"/>
                        </a:spcBef>
                        <a:spcAft>
                          <a:spcPts val="0"/>
                        </a:spcAft>
                        <a:buNone/>
                      </a:pPr>
                      <a:r>
                        <a:rPr b="1" lang="es" sz="1200" u="none" cap="none" strike="noStrike">
                          <a:solidFill>
                            <a:srgbClr val="333333"/>
                          </a:solidFill>
                          <a:latin typeface="Arial"/>
                          <a:ea typeface="Arial"/>
                          <a:cs typeface="Arial"/>
                          <a:sym typeface="Arial"/>
                        </a:rPr>
                        <a:t>nan_mode: </a:t>
                      </a:r>
                      <a:r>
                        <a:rPr lang="es" sz="1200" u="none" cap="none" strike="noStrike">
                          <a:solidFill>
                            <a:srgbClr val="333333"/>
                          </a:solidFill>
                          <a:latin typeface="Arial"/>
                          <a:ea typeface="Arial"/>
                          <a:cs typeface="Arial"/>
                          <a:sym typeface="Arial"/>
                        </a:rPr>
                        <a:t>Fforbidden’, ‘Min’, ‘Max’.</a:t>
                      </a:r>
                      <a:endParaRPr sz="1200" u="none" cap="none" strike="noStrike">
                        <a:latin typeface="Arial"/>
                        <a:ea typeface="Arial"/>
                        <a:cs typeface="Arial"/>
                        <a:sym typeface="Arial"/>
                      </a:endParaRPr>
                    </a:p>
                    <a:p>
                      <a:pPr indent="0" lvl="0" marL="90805" marR="985518" rtl="0" algn="l">
                        <a:lnSpc>
                          <a:spcPct val="114999"/>
                        </a:lnSpc>
                        <a:spcBef>
                          <a:spcPts val="700"/>
                        </a:spcBef>
                        <a:spcAft>
                          <a:spcPts val="0"/>
                        </a:spcAft>
                        <a:buNone/>
                      </a:pPr>
                      <a:r>
                        <a:rPr lang="es" sz="1200" u="none" cap="none" strike="noStrike">
                          <a:solidFill>
                            <a:srgbClr val="333333"/>
                          </a:solidFill>
                          <a:latin typeface="Arial"/>
                          <a:ea typeface="Arial"/>
                          <a:cs typeface="Arial"/>
                          <a:sym typeface="Arial"/>
                        </a:rPr>
                        <a:t>Además existen parámetros para controlar el manejo de variables categóricas, como </a:t>
                      </a:r>
                      <a:r>
                        <a:rPr b="1" lang="es" sz="1200" u="none" cap="none" strike="noStrike">
                          <a:solidFill>
                            <a:srgbClr val="333333"/>
                          </a:solidFill>
                          <a:latin typeface="Arial"/>
                          <a:ea typeface="Arial"/>
                          <a:cs typeface="Arial"/>
                          <a:sym typeface="Arial"/>
                        </a:rPr>
                        <a:t>store_all_simple_ctr,  max_ctr_complexity</a:t>
                      </a:r>
                      <a:r>
                        <a:rPr lang="es" sz="1200" u="none" cap="none" strike="noStrike">
                          <a:solidFill>
                            <a:srgbClr val="333333"/>
                          </a:solidFill>
                          <a:latin typeface="Arial"/>
                          <a:ea typeface="Arial"/>
                          <a:cs typeface="Arial"/>
                          <a:sym typeface="Arial"/>
                        </a:rPr>
                        <a:t>, </a:t>
                      </a:r>
                      <a:r>
                        <a:rPr b="1" lang="es" sz="1200" u="none" cap="none" strike="noStrike">
                          <a:solidFill>
                            <a:srgbClr val="333333"/>
                          </a:solidFill>
                          <a:latin typeface="Arial"/>
                          <a:ea typeface="Arial"/>
                          <a:cs typeface="Arial"/>
                          <a:sym typeface="Arial"/>
                        </a:rPr>
                        <a:t>counter_calc_method</a:t>
                      </a:r>
                      <a:r>
                        <a:rPr lang="es" sz="1000" u="none" cap="none" strike="noStrike">
                          <a:latin typeface="Arial"/>
                          <a:ea typeface="Arial"/>
                          <a:cs typeface="Arial"/>
                          <a:sym typeface="Arial"/>
                        </a:rPr>
                        <a:t>, </a:t>
                      </a:r>
                      <a:r>
                        <a:rPr lang="es" sz="1200" u="none" cap="none" strike="noStrike">
                          <a:solidFill>
                            <a:srgbClr val="333333"/>
                          </a:solidFill>
                          <a:latin typeface="Arial"/>
                          <a:ea typeface="Arial"/>
                          <a:cs typeface="Arial"/>
                          <a:sym typeface="Arial"/>
                        </a:rPr>
                        <a:t>entre otros.</a:t>
                      </a:r>
                      <a:endParaRPr sz="1200" u="none" cap="none" strike="noStrike">
                        <a:latin typeface="Arial"/>
                        <a:ea typeface="Arial"/>
                        <a:cs typeface="Arial"/>
                        <a:sym typeface="Arial"/>
                      </a:endParaRPr>
                    </a:p>
                    <a:p>
                      <a:pPr indent="0" lvl="0" marL="90805" marR="423544" rtl="0" algn="l">
                        <a:lnSpc>
                          <a:spcPct val="114999"/>
                        </a:lnSpc>
                        <a:spcBef>
                          <a:spcPts val="695"/>
                        </a:spcBef>
                        <a:spcAft>
                          <a:spcPts val="0"/>
                        </a:spcAft>
                        <a:buNone/>
                      </a:pPr>
                      <a:r>
                        <a:rPr b="1" lang="es" sz="1200" u="none" cap="none" strike="noStrike">
                          <a:solidFill>
                            <a:srgbClr val="333333"/>
                          </a:solidFill>
                          <a:latin typeface="Arial"/>
                          <a:ea typeface="Arial"/>
                          <a:cs typeface="Arial"/>
                          <a:sym typeface="Arial"/>
                        </a:rPr>
                        <a:t>one_hot_max_size</a:t>
                      </a:r>
                      <a:r>
                        <a:rPr lang="es" sz="1200" u="none" cap="none" strike="noStrike">
                          <a:solidFill>
                            <a:srgbClr val="333333"/>
                          </a:solidFill>
                          <a:latin typeface="Arial"/>
                          <a:ea typeface="Arial"/>
                          <a:cs typeface="Arial"/>
                          <a:sym typeface="Arial"/>
                        </a:rPr>
                        <a:t>: Use one-hot encoding for all features with a number of different values less than or equal to the  given parameter value. Ctrs are not calculated for such features.</a:t>
                      </a:r>
                      <a:endParaRPr sz="1200" u="none" cap="none" strike="noStrike">
                        <a:latin typeface="Arial"/>
                        <a:ea typeface="Arial"/>
                        <a:cs typeface="Arial"/>
                        <a:sym typeface="Arial"/>
                      </a:endParaRPr>
                    </a:p>
                  </a:txBody>
                  <a:tcPr marT="698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
                <a:solidFill>
                  <a:srgbClr val="CEA6FF"/>
                </a:solidFill>
              </a:rPr>
              <a:t>XGBoost</a:t>
            </a:r>
            <a:endParaRPr>
              <a:solidFill>
                <a:srgbClr val="CEA6FF"/>
              </a:solidFill>
            </a:endParaRPr>
          </a:p>
        </p:txBody>
      </p:sp>
      <p:sp>
        <p:nvSpPr>
          <p:cNvPr id="280" name="Google Shape;280;p49"/>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XGBoost permite definir como parámetro la función objetivo, de este modo admite una gran cantidad de variantes (véase este </a:t>
            </a:r>
            <a:r>
              <a:rPr lang="es" sz="1600" u="sng">
                <a:solidFill>
                  <a:schemeClr val="hlink"/>
                </a:solidFill>
                <a:highlight>
                  <a:srgbClr val="FFFFFF"/>
                </a:highlight>
                <a:latin typeface="Roboto Mono"/>
                <a:ea typeface="Roboto Mono"/>
                <a:cs typeface="Roboto Mono"/>
                <a:sym typeface="Roboto Mono"/>
                <a:hlinkClick r:id="rId3"/>
              </a:rPr>
              <a:t>link</a:t>
            </a:r>
            <a:r>
              <a:rPr lang="es" sz="1600">
                <a:solidFill>
                  <a:srgbClr val="000000"/>
                </a:solidFill>
                <a:highlight>
                  <a:srgbClr val="FFFFFF"/>
                </a:highlight>
                <a:latin typeface="Roboto Mono"/>
                <a:ea typeface="Roboto Mono"/>
                <a:cs typeface="Roboto Mono"/>
                <a:sym typeface="Roboto Mono"/>
              </a:rPr>
              <a:t>):</a:t>
            </a: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1600"/>
              </a:spcBef>
              <a:spcAft>
                <a:spcPts val="0"/>
              </a:spcAft>
              <a:buClr>
                <a:srgbClr val="000000"/>
              </a:buClr>
              <a:buSzPts val="1600"/>
              <a:buFont typeface="Roboto Mono"/>
              <a:buChar char="-"/>
            </a:pPr>
            <a:r>
              <a:rPr lang="es" sz="1600">
                <a:solidFill>
                  <a:srgbClr val="000000"/>
                </a:solidFill>
                <a:highlight>
                  <a:srgbClr val="FFFFFF"/>
                </a:highlight>
                <a:latin typeface="Roboto Mono"/>
                <a:ea typeface="Roboto Mono"/>
                <a:cs typeface="Roboto Mono"/>
                <a:sym typeface="Roboto Mono"/>
              </a:rPr>
              <a:t>Regresión.</a:t>
            </a: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0"/>
              </a:spcBef>
              <a:spcAft>
                <a:spcPts val="0"/>
              </a:spcAft>
              <a:buClr>
                <a:srgbClr val="000000"/>
              </a:buClr>
              <a:buSzPts val="1600"/>
              <a:buFont typeface="Roboto Mono"/>
              <a:buChar char="-"/>
            </a:pPr>
            <a:r>
              <a:rPr lang="es" sz="1600">
                <a:solidFill>
                  <a:srgbClr val="000000"/>
                </a:solidFill>
                <a:highlight>
                  <a:srgbClr val="FFFFFF"/>
                </a:highlight>
                <a:latin typeface="Roboto Mono"/>
                <a:ea typeface="Roboto Mono"/>
                <a:cs typeface="Roboto Mono"/>
                <a:sym typeface="Roboto Mono"/>
              </a:rPr>
              <a:t>Clasificación binaria.</a:t>
            </a: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0"/>
              </a:spcBef>
              <a:spcAft>
                <a:spcPts val="0"/>
              </a:spcAft>
              <a:buClr>
                <a:srgbClr val="000000"/>
              </a:buClr>
              <a:buSzPts val="1600"/>
              <a:buFont typeface="Roboto Mono"/>
              <a:buChar char="-"/>
            </a:pPr>
            <a:r>
              <a:rPr lang="es" sz="1600">
                <a:solidFill>
                  <a:srgbClr val="000000"/>
                </a:solidFill>
                <a:highlight>
                  <a:srgbClr val="FFFFFF"/>
                </a:highlight>
                <a:latin typeface="Roboto Mono"/>
                <a:ea typeface="Roboto Mono"/>
                <a:cs typeface="Roboto Mono"/>
                <a:sym typeface="Roboto Mono"/>
              </a:rPr>
              <a:t>Clasificación múltiple.</a:t>
            </a: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0"/>
              </a:spcBef>
              <a:spcAft>
                <a:spcPts val="0"/>
              </a:spcAft>
              <a:buClr>
                <a:srgbClr val="000000"/>
              </a:buClr>
              <a:buSzPts val="1600"/>
              <a:buFont typeface="Roboto Mono"/>
              <a:buChar char="-"/>
            </a:pPr>
            <a:r>
              <a:rPr lang="es" sz="1600">
                <a:solidFill>
                  <a:srgbClr val="000000"/>
                </a:solidFill>
                <a:highlight>
                  <a:srgbClr val="FFFFFF"/>
                </a:highlight>
                <a:latin typeface="Roboto Mono"/>
                <a:ea typeface="Roboto Mono"/>
                <a:cs typeface="Roboto Mono"/>
                <a:sym typeface="Roboto Mono"/>
              </a:rPr>
              <a:t>Ranking.</a:t>
            </a: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0"/>
              </a:spcBef>
              <a:spcAft>
                <a:spcPts val="0"/>
              </a:spcAft>
              <a:buClr>
                <a:srgbClr val="000000"/>
              </a:buClr>
              <a:buSzPts val="1600"/>
              <a:buFont typeface="Roboto Mono"/>
              <a:buChar char="-"/>
            </a:pPr>
            <a:r>
              <a:rPr lang="es" sz="1600">
                <a:solidFill>
                  <a:srgbClr val="000000"/>
                </a:solidFill>
                <a:highlight>
                  <a:srgbClr val="FFFFFF"/>
                </a:highlight>
                <a:latin typeface="Roboto Mono"/>
                <a:ea typeface="Roboto Mono"/>
                <a:cs typeface="Roboto Mono"/>
                <a:sym typeface="Roboto Mono"/>
              </a:rPr>
              <a:t>Análisis de supervivencia.</a:t>
            </a: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0"/>
              </a:spcBef>
              <a:spcAft>
                <a:spcPts val="0"/>
              </a:spcAft>
              <a:buClr>
                <a:srgbClr val="000000"/>
              </a:buClr>
              <a:buSzPts val="1600"/>
              <a:buFont typeface="Roboto Mono"/>
              <a:buChar char="-"/>
            </a:pPr>
            <a:r>
              <a:rPr lang="es" sz="1600">
                <a:solidFill>
                  <a:srgbClr val="000000"/>
                </a:solidFill>
                <a:highlight>
                  <a:srgbClr val="FFFFFF"/>
                </a:highlight>
                <a:latin typeface="Roboto Mono"/>
                <a:ea typeface="Roboto Mono"/>
                <a:cs typeface="Roboto Mono"/>
                <a:sym typeface="Roboto Mono"/>
              </a:rPr>
              <a:t>Conteo (modela el output con una regresión Poisson).</a:t>
            </a:r>
            <a:endParaRPr sz="1600">
              <a:solidFill>
                <a:srgbClr val="000000"/>
              </a:solidFill>
              <a:highlight>
                <a:srgbClr val="FFFFFF"/>
              </a:highlight>
              <a:latin typeface="Roboto Mono"/>
              <a:ea typeface="Roboto Mono"/>
              <a:cs typeface="Roboto Mono"/>
              <a:sym typeface="Roboto Mono"/>
            </a:endParaRPr>
          </a:p>
          <a:p>
            <a:pPr indent="-330200" lvl="0" marL="457200" rtl="0" algn="l">
              <a:lnSpc>
                <a:spcPct val="100000"/>
              </a:lnSpc>
              <a:spcBef>
                <a:spcPts val="0"/>
              </a:spcBef>
              <a:spcAft>
                <a:spcPts val="0"/>
              </a:spcAft>
              <a:buClr>
                <a:srgbClr val="000000"/>
              </a:buClr>
              <a:buSzPts val="1600"/>
              <a:buFont typeface="Roboto Mono"/>
              <a:buChar char="-"/>
            </a:pPr>
            <a:r>
              <a:rPr lang="es" sz="1600">
                <a:solidFill>
                  <a:srgbClr val="000000"/>
                </a:solidFill>
                <a:highlight>
                  <a:srgbClr val="FFFFFF"/>
                </a:highlight>
                <a:latin typeface="Roboto Mono"/>
                <a:ea typeface="Roboto Mono"/>
                <a:cs typeface="Roboto Mono"/>
                <a:sym typeface="Roboto Mono"/>
              </a:rPr>
              <a:t>Otro tipo de regresiones como Gamma.</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281" name="Google Shape;281;p49"/>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
                <a:solidFill>
                  <a:srgbClr val="CEA6FF"/>
                </a:solidFill>
              </a:rPr>
              <a:t>XGBoost</a:t>
            </a:r>
            <a:endParaRPr>
              <a:solidFill>
                <a:srgbClr val="CEA6FF"/>
              </a:solidFill>
            </a:endParaRPr>
          </a:p>
        </p:txBody>
      </p:sp>
      <p:sp>
        <p:nvSpPr>
          <p:cNvPr id="287" name="Google Shape;287;p50"/>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XGBoost permite paralelizar el cómputo de manera eficiente. Además, provee soporte para GPU y para sistemas distribuídos como Kubernetes, Dask o Spark.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Dos de los motivos por los que se impuso XGBoost a los algoritmos previamente existentes (gradient boosting de Sklearn, la librería gbm de R o la implementación de Spark) son su mayor velocidad (por la paralelización que realiza) y un mejor uso de la memoria. </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Esto permite, desde luego, escalar a datasets más grandes y realizar una prueba de hiperparámetros más exhaustiva.</a:t>
            </a:r>
            <a:endParaRPr sz="1600">
              <a:solidFill>
                <a:srgbClr val="000000"/>
              </a:solidFill>
              <a:highlight>
                <a:srgbClr val="FFFFFF"/>
              </a:highlight>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288" name="Google Shape;288;p50"/>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
                <a:solidFill>
                  <a:srgbClr val="CEA6FF"/>
                </a:solidFill>
              </a:rPr>
              <a:t>XGBoost - Mejoras</a:t>
            </a:r>
            <a:endParaRPr>
              <a:solidFill>
                <a:srgbClr val="CEA6FF"/>
              </a:solidFill>
            </a:endParaRPr>
          </a:p>
        </p:txBody>
      </p:sp>
      <p:sp>
        <p:nvSpPr>
          <p:cNvPr id="294" name="Google Shape;294;p51"/>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12700" rtl="0" algn="l">
              <a:lnSpc>
                <a:spcPct val="100000"/>
              </a:lnSpc>
              <a:spcBef>
                <a:spcPts val="1600"/>
              </a:spcBef>
              <a:spcAft>
                <a:spcPts val="0"/>
              </a:spcAft>
              <a:buNone/>
            </a:pPr>
            <a:r>
              <a:rPr lang="es" sz="1400">
                <a:solidFill>
                  <a:schemeClr val="dk1"/>
                </a:solidFill>
                <a:highlight>
                  <a:srgbClr val="FFFFFF"/>
                </a:highlight>
                <a:latin typeface="Roboto Mono"/>
                <a:ea typeface="Roboto Mono"/>
                <a:cs typeface="Roboto Mono"/>
                <a:sym typeface="Roboto Mono"/>
              </a:rPr>
              <a:t>Algunas de las mejoras desarrolladas en el algoritmo son las siguientes:</a:t>
            </a:r>
            <a:endParaRPr sz="1400">
              <a:solidFill>
                <a:schemeClr val="dk1"/>
              </a:solidFill>
              <a:highlight>
                <a:srgbClr val="FFFFFF"/>
              </a:highlight>
              <a:latin typeface="Roboto Mono"/>
              <a:ea typeface="Roboto Mono"/>
              <a:cs typeface="Roboto Mono"/>
              <a:sym typeface="Roboto Mono"/>
            </a:endParaRPr>
          </a:p>
          <a:p>
            <a:pPr indent="-317500" lvl="0" marL="457200" rtl="0" algn="l">
              <a:lnSpc>
                <a:spcPct val="100000"/>
              </a:lnSpc>
              <a:spcBef>
                <a:spcPts val="1600"/>
              </a:spcBef>
              <a:spcAft>
                <a:spcPts val="0"/>
              </a:spcAft>
              <a:buClr>
                <a:schemeClr val="dk1"/>
              </a:buClr>
              <a:buSzPts val="1400"/>
              <a:buFont typeface="Roboto Mono"/>
              <a:buAutoNum type="arabicPeriod"/>
            </a:pPr>
            <a:r>
              <a:rPr lang="es" sz="1400">
                <a:solidFill>
                  <a:schemeClr val="dk1"/>
                </a:solidFill>
                <a:highlight>
                  <a:srgbClr val="FFFFFF"/>
                </a:highlight>
                <a:latin typeface="Roboto Mono"/>
                <a:ea typeface="Roboto Mono"/>
                <a:cs typeface="Roboto Mono"/>
                <a:sym typeface="Roboto Mono"/>
              </a:rPr>
              <a:t>Función objetivo regularizada</a:t>
            </a:r>
            <a:endParaRPr sz="1400">
              <a:solidFill>
                <a:schemeClr val="dk1"/>
              </a:solidFill>
              <a:highlight>
                <a:srgbClr val="FFFFFF"/>
              </a:highlight>
              <a:latin typeface="Roboto Mono"/>
              <a:ea typeface="Roboto Mono"/>
              <a:cs typeface="Roboto Mono"/>
              <a:sym typeface="Roboto Mono"/>
            </a:endParaRPr>
          </a:p>
          <a:p>
            <a:pPr indent="-317500" lvl="0" marL="457200" rtl="0" algn="l">
              <a:lnSpc>
                <a:spcPct val="100000"/>
              </a:lnSpc>
              <a:spcBef>
                <a:spcPts val="0"/>
              </a:spcBef>
              <a:spcAft>
                <a:spcPts val="0"/>
              </a:spcAft>
              <a:buClr>
                <a:schemeClr val="dk1"/>
              </a:buClr>
              <a:buSzPts val="1400"/>
              <a:buFont typeface="Roboto Mono"/>
              <a:buAutoNum type="arabicPeriod"/>
            </a:pPr>
            <a:r>
              <a:rPr lang="es" sz="1400">
                <a:solidFill>
                  <a:schemeClr val="dk1"/>
                </a:solidFill>
                <a:highlight>
                  <a:srgbClr val="FFFFFF"/>
                </a:highlight>
                <a:latin typeface="Roboto Mono"/>
                <a:ea typeface="Roboto Mono"/>
                <a:cs typeface="Roboto Mono"/>
                <a:sym typeface="Roboto Mono"/>
              </a:rPr>
              <a:t>Elección del split</a:t>
            </a:r>
            <a:endParaRPr sz="1400">
              <a:solidFill>
                <a:schemeClr val="dk1"/>
              </a:solidFill>
              <a:highlight>
                <a:srgbClr val="FFFFFF"/>
              </a:highlight>
              <a:latin typeface="Roboto Mono"/>
              <a:ea typeface="Roboto Mono"/>
              <a:cs typeface="Roboto Mono"/>
              <a:sym typeface="Roboto Mono"/>
            </a:endParaRPr>
          </a:p>
          <a:p>
            <a:pPr indent="-317500" lvl="0" marL="457200" rtl="0" algn="l">
              <a:lnSpc>
                <a:spcPct val="100000"/>
              </a:lnSpc>
              <a:spcBef>
                <a:spcPts val="0"/>
              </a:spcBef>
              <a:spcAft>
                <a:spcPts val="0"/>
              </a:spcAft>
              <a:buClr>
                <a:schemeClr val="dk1"/>
              </a:buClr>
              <a:buSzPts val="1400"/>
              <a:buFont typeface="Roboto Mono"/>
              <a:buAutoNum type="arabicPeriod"/>
            </a:pPr>
            <a:r>
              <a:rPr lang="es" sz="1400">
                <a:solidFill>
                  <a:schemeClr val="dk1"/>
                </a:solidFill>
                <a:highlight>
                  <a:srgbClr val="FFFFFF"/>
                </a:highlight>
                <a:latin typeface="Roboto Mono"/>
                <a:ea typeface="Roboto Mono"/>
                <a:cs typeface="Roboto Mono"/>
                <a:sym typeface="Roboto Mono"/>
              </a:rPr>
              <a:t>Shrinkage</a:t>
            </a:r>
            <a:endParaRPr sz="1400">
              <a:solidFill>
                <a:schemeClr val="dk1"/>
              </a:solidFill>
              <a:highlight>
                <a:srgbClr val="FFFFFF"/>
              </a:highlight>
              <a:latin typeface="Roboto Mono"/>
              <a:ea typeface="Roboto Mono"/>
              <a:cs typeface="Roboto Mono"/>
              <a:sym typeface="Roboto Mono"/>
            </a:endParaRPr>
          </a:p>
          <a:p>
            <a:pPr indent="-317500" lvl="0" marL="457200" rtl="0" algn="l">
              <a:lnSpc>
                <a:spcPct val="100000"/>
              </a:lnSpc>
              <a:spcBef>
                <a:spcPts val="0"/>
              </a:spcBef>
              <a:spcAft>
                <a:spcPts val="0"/>
              </a:spcAft>
              <a:buClr>
                <a:schemeClr val="dk1"/>
              </a:buClr>
              <a:buSzPts val="1400"/>
              <a:buFont typeface="Roboto Mono"/>
              <a:buAutoNum type="arabicPeriod"/>
            </a:pPr>
            <a:r>
              <a:rPr lang="es" sz="1400">
                <a:solidFill>
                  <a:schemeClr val="dk1"/>
                </a:solidFill>
                <a:highlight>
                  <a:srgbClr val="FFFFFF"/>
                </a:highlight>
                <a:latin typeface="Roboto Mono"/>
                <a:ea typeface="Roboto Mono"/>
                <a:cs typeface="Roboto Mono"/>
                <a:sym typeface="Roboto Mono"/>
              </a:rPr>
              <a:t>Column subsampling</a:t>
            </a:r>
            <a:endParaRPr sz="1400">
              <a:solidFill>
                <a:schemeClr val="dk1"/>
              </a:solidFill>
              <a:highlight>
                <a:srgbClr val="FFFFFF"/>
              </a:highlight>
              <a:latin typeface="Roboto Mono"/>
              <a:ea typeface="Roboto Mono"/>
              <a:cs typeface="Roboto Mono"/>
              <a:sym typeface="Roboto Mono"/>
            </a:endParaRPr>
          </a:p>
          <a:p>
            <a:pPr indent="-317500" lvl="0" marL="457200" rtl="0" algn="l">
              <a:lnSpc>
                <a:spcPct val="100000"/>
              </a:lnSpc>
              <a:spcBef>
                <a:spcPts val="0"/>
              </a:spcBef>
              <a:spcAft>
                <a:spcPts val="0"/>
              </a:spcAft>
              <a:buClr>
                <a:schemeClr val="dk1"/>
              </a:buClr>
              <a:buSzPts val="1400"/>
              <a:buFont typeface="Roboto Mono"/>
              <a:buAutoNum type="arabicPeriod"/>
            </a:pPr>
            <a:r>
              <a:rPr lang="es" sz="1400">
                <a:solidFill>
                  <a:schemeClr val="dk1"/>
                </a:solidFill>
                <a:highlight>
                  <a:srgbClr val="FFFFFF"/>
                </a:highlight>
                <a:latin typeface="Roboto Mono"/>
                <a:ea typeface="Roboto Mono"/>
                <a:cs typeface="Roboto Mono"/>
                <a:sym typeface="Roboto Mono"/>
              </a:rPr>
              <a:t>Algoritmos de split</a:t>
            </a:r>
            <a:endParaRPr sz="1400">
              <a:solidFill>
                <a:schemeClr val="dk1"/>
              </a:solidFill>
              <a:highlight>
                <a:srgbClr val="FFFFFF"/>
              </a:highlight>
              <a:latin typeface="Roboto Mono"/>
              <a:ea typeface="Roboto Mono"/>
              <a:cs typeface="Roboto Mono"/>
              <a:sym typeface="Roboto Mono"/>
            </a:endParaRPr>
          </a:p>
          <a:p>
            <a:pPr indent="-317500" lvl="0" marL="457200" rtl="0" algn="l">
              <a:lnSpc>
                <a:spcPct val="100000"/>
              </a:lnSpc>
              <a:spcBef>
                <a:spcPts val="0"/>
              </a:spcBef>
              <a:spcAft>
                <a:spcPts val="0"/>
              </a:spcAft>
              <a:buClr>
                <a:schemeClr val="dk1"/>
              </a:buClr>
              <a:buSzPts val="1400"/>
              <a:buFont typeface="Roboto Mono"/>
              <a:buAutoNum type="arabicPeriod"/>
            </a:pPr>
            <a:r>
              <a:rPr lang="es" sz="1400">
                <a:solidFill>
                  <a:schemeClr val="dk1"/>
                </a:solidFill>
                <a:highlight>
                  <a:srgbClr val="FFFFFF"/>
                </a:highlight>
                <a:latin typeface="Roboto Mono"/>
                <a:ea typeface="Roboto Mono"/>
                <a:cs typeface="Roboto Mono"/>
                <a:sym typeface="Roboto Mono"/>
              </a:rPr>
              <a:t>Manejo de nulos</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295" name="Google Shape;295;p51"/>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300"/>
              <a:buNone/>
            </a:pPr>
            <a:r>
              <a:rPr lang="es">
                <a:solidFill>
                  <a:srgbClr val="CEA6FF"/>
                </a:solidFill>
              </a:rPr>
              <a:t>Función objetivo</a:t>
            </a:r>
            <a:endParaRPr>
              <a:solidFill>
                <a:srgbClr val="CEA6FF"/>
              </a:solidFill>
            </a:endParaRPr>
          </a:p>
        </p:txBody>
      </p:sp>
      <p:sp>
        <p:nvSpPr>
          <p:cNvPr id="301" name="Google Shape;301;p52"/>
          <p:cNvSpPr txBox="1"/>
          <p:nvPr>
            <p:ph idx="1" type="body"/>
          </p:nvPr>
        </p:nvSpPr>
        <p:spPr>
          <a:xfrm>
            <a:off x="713225" y="1119875"/>
            <a:ext cx="75870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Un boosting de árboles puede representarse matemáticamente como una sumatoria de  funciones “f”. Cada una de estas funciones es un árbol que mapea una observación “x” con un  score. Con lo cual, la suma de todos los scores nos dará la predicción final.</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0"/>
              </a:spcAft>
              <a:buNone/>
            </a:pPr>
            <a:r>
              <a:rPr lang="es" sz="1600">
                <a:solidFill>
                  <a:srgbClr val="000000"/>
                </a:solidFill>
                <a:highlight>
                  <a:srgbClr val="FFFFFF"/>
                </a:highlight>
                <a:latin typeface="Roboto Mono"/>
                <a:ea typeface="Roboto Mono"/>
                <a:cs typeface="Roboto Mono"/>
                <a:sym typeface="Roboto Mono"/>
              </a:rPr>
              <a:t>Cada “f” es un CART y “F” es el espacio de todos los posibles CART. “K” es el número total de árboles.</a:t>
            </a:r>
            <a:endParaRPr sz="1600">
              <a:solidFill>
                <a:srgbClr val="000000"/>
              </a:solidFill>
              <a:highlight>
                <a:srgbClr val="FFFFFF"/>
              </a:highlight>
              <a:latin typeface="Roboto Mono"/>
              <a:ea typeface="Roboto Mono"/>
              <a:cs typeface="Roboto Mono"/>
              <a:sym typeface="Roboto Mono"/>
            </a:endParaRPr>
          </a:p>
          <a:p>
            <a:pPr indent="0" lvl="0" marL="0" marR="0" rtl="0" algn="l">
              <a:lnSpc>
                <a:spcPct val="100000"/>
              </a:lnSpc>
              <a:spcBef>
                <a:spcPts val="1600"/>
              </a:spcBef>
              <a:spcAft>
                <a:spcPts val="1600"/>
              </a:spcAft>
              <a:buNone/>
            </a:pPr>
            <a:r>
              <a:t/>
            </a:r>
            <a:endParaRPr sz="1600">
              <a:solidFill>
                <a:srgbClr val="000000"/>
              </a:solidFill>
              <a:highlight>
                <a:srgbClr val="FFFFFF"/>
              </a:highlight>
              <a:latin typeface="Roboto Mono"/>
              <a:ea typeface="Roboto Mono"/>
              <a:cs typeface="Roboto Mono"/>
              <a:sym typeface="Roboto Mono"/>
            </a:endParaRPr>
          </a:p>
        </p:txBody>
      </p:sp>
      <p:sp>
        <p:nvSpPr>
          <p:cNvPr id="302" name="Google Shape;302;p52"/>
          <p:cNvSpPr/>
          <p:nvPr/>
        </p:nvSpPr>
        <p:spPr>
          <a:xfrm>
            <a:off x="8641925" y="150"/>
            <a:ext cx="502200" cy="5143500"/>
          </a:xfrm>
          <a:prstGeom prst="rect">
            <a:avLst/>
          </a:prstGeom>
          <a:solidFill>
            <a:srgbClr val="F594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2"/>
          <p:cNvSpPr/>
          <p:nvPr/>
        </p:nvSpPr>
        <p:spPr>
          <a:xfrm>
            <a:off x="1580307" y="2571760"/>
            <a:ext cx="5080800" cy="615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uman Rights Rally by Slidesgo">
  <a:themeElements>
    <a:clrScheme name="Simple Light">
      <a:dk1>
        <a:srgbClr val="252525"/>
      </a:dk1>
      <a:lt1>
        <a:srgbClr val="FFFFFF"/>
      </a:lt1>
      <a:dk2>
        <a:srgbClr val="6B6B6B"/>
      </a:dk2>
      <a:lt2>
        <a:srgbClr val="9C9C9C"/>
      </a:lt2>
      <a:accent1>
        <a:srgbClr val="C9C9C9"/>
      </a:accent1>
      <a:accent2>
        <a:srgbClr val="F1F1F1"/>
      </a:accent2>
      <a:accent3>
        <a:srgbClr val="FFFFFF"/>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