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-Bepen chatri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Caon - Kaon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5d9ad1ee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5d9ad1ee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uses most of the useful information needed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d9ad1ee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5d9ad1ee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5fd64b2d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5fd64b2d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55fd64b2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55fd64b2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Indexes on movie title, movie score, review comments and review, score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55fd64b2d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55fd64b2d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5fd64b2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5fd64b2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Christiano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5fd64b2d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5fd64b2d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5fd64b2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5fd64b2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5fd64b2d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55fd64b2d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5fd64b2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5fd64b2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table and discus relations, movie people = writers, directors etc.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5fd64b2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55fd64b2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primary and foreign keys, and how they uniquely identify the rows for those tables. Does not need to go in-depth about the other attributes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5fd64b2d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5fd64b2d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implementation of the actual database, NULLS and data type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d9ad1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5d9ad1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d9ad1e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d9ad1e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id ideas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Reviews Database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Bryce Bond</a:t>
            </a:r>
            <a:endParaRPr sz="14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Bipin Chhetr</a:t>
            </a:r>
            <a:endParaRPr sz="14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Christopher Bednarz</a:t>
            </a:r>
            <a:endParaRPr sz="14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Cristiano Caon</a:t>
            </a:r>
            <a:endParaRPr sz="14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Michael Contreras</a:t>
            </a:r>
            <a:endParaRPr sz="14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75" y="301475"/>
            <a:ext cx="4744775" cy="23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836525" y="1158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Movie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600" y="2734099"/>
            <a:ext cx="3362316" cy="21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836525" y="3298350"/>
            <a:ext cx="2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Publisher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917275" y="35300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Production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917275" y="118978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Movie People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213" y="278338"/>
            <a:ext cx="3355725" cy="24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38" y="2841388"/>
            <a:ext cx="3557293" cy="20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1479975" y="896425"/>
            <a:ext cx="18765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5129645" y="896425"/>
            <a:ext cx="250628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10875" y="1990725"/>
            <a:ext cx="4280400" cy="1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298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No redundant data </a:t>
            </a:r>
            <a:endParaRPr sz="2550"/>
          </a:p>
          <a:p>
            <a:pPr marL="457200" lvl="0" indent="-3298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Triggers for movie score update</a:t>
            </a:r>
            <a:endParaRPr sz="2550"/>
          </a:p>
          <a:p>
            <a:pPr marL="457200" lvl="0" indent="-3298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Indexes for movies and reviews</a:t>
            </a:r>
            <a:endParaRPr sz="2550"/>
          </a:p>
          <a:p>
            <a:pPr marL="457200" lvl="0" indent="-32980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Views for movie production and reviews</a:t>
            </a:r>
            <a:endParaRPr sz="25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4651375" y="1990725"/>
            <a:ext cx="3614700" cy="1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is not fully normalized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Needs more data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Extensions and Omissions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Insertion of more movie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 of different views, stored procedures and triggers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Such as showing which movies an actor has starred in.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normalization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Production would have an accessory table that links to movie_people.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Movie Info and Reviews!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database for movies and their respective info and reviews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Motivated by websites like IMDB and Rotten Tomatoes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goal is to inform people about the movies they want to watch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75" y="1429675"/>
            <a:ext cx="7429051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Design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50" y="1632500"/>
            <a:ext cx="7009500" cy="26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819150" y="40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75" y="1008750"/>
            <a:ext cx="4779650" cy="3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200" y="427925"/>
            <a:ext cx="5447484" cy="20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324" y="2821800"/>
            <a:ext cx="5524350" cy="18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721775" y="1140900"/>
            <a:ext cx="247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721775" y="3441950"/>
            <a:ext cx="240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On-screen Show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Nunito</vt:lpstr>
      <vt:lpstr>Calibri</vt:lpstr>
      <vt:lpstr>Shift</vt:lpstr>
      <vt:lpstr>Movie Reviews Database</vt:lpstr>
      <vt:lpstr>Motivation</vt:lpstr>
      <vt:lpstr>Aggregating Movie Info and Reviews!</vt:lpstr>
      <vt:lpstr>Approach</vt:lpstr>
      <vt:lpstr>Conceptual Design</vt:lpstr>
      <vt:lpstr>Logical Design</vt:lpstr>
      <vt:lpstr>Physical Design</vt:lpstr>
      <vt:lpstr>Data</vt:lpstr>
      <vt:lpstr>PowerPoint Presentation</vt:lpstr>
      <vt:lpstr>PowerPoint Presentation</vt:lpstr>
      <vt:lpstr>PowerPoint Presentation</vt:lpstr>
      <vt:lpstr>Discussion</vt:lpstr>
      <vt:lpstr>Strengths</vt:lpstr>
      <vt:lpstr>Potential Extensions and Omissions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Reviews Database</dc:title>
  <cp:lastModifiedBy>Cristiano Caon</cp:lastModifiedBy>
  <cp:revision>1</cp:revision>
  <dcterms:modified xsi:type="dcterms:W3CDTF">2021-04-30T02:56:31Z</dcterms:modified>
</cp:coreProperties>
</file>