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"/><Relationship Id="rId2" Type="http://schemas.openxmlformats.org/officeDocument/2006/relationships/image" Target="../media/image11"/><Relationship Id="rId3" Type="http://schemas.openxmlformats.org/officeDocument/2006/relationships/image" Target="../media/image12"/><Relationship Id="rId4" Type="http://schemas.openxmlformats.org/officeDocument/2006/relationships/image" Target="../media/image13"/><Relationship Id="rId5" Type="http://schemas.openxmlformats.org/officeDocument/2006/relationships/image" Target="../media/image14"/><Relationship Id="rId6" Type="http://schemas.openxmlformats.org/officeDocument/2006/relationships/image" Target="../media/image15"/><Relationship Id="rId7" Type="http://schemas.openxmlformats.org/officeDocument/2006/relationships/image" Target="../media/image16"/><Relationship Id="rId8" Type="http://schemas.openxmlformats.org/officeDocument/2006/relationships/image" Target="../media/image17"/><Relationship Id="rId9" Type="http://schemas.openxmlformats.org/officeDocument/2006/relationships/image" Target="../media/image18"/><Relationship Id="rId10" Type="http://schemas.openxmlformats.org/officeDocument/2006/relationships/image" Target="../media/image19"/><Relationship Id="rId11" Type="http://schemas.openxmlformats.org/officeDocument/2006/relationships/image" Target="../media/image20"/><Relationship Id="rId12" Type="http://schemas.openxmlformats.org/officeDocument/2006/relationships/image" Target="../media/image21"/><Relationship Id="rId13" Type="http://schemas.openxmlformats.org/officeDocument/2006/relationships/image" Target="../media/image22"/><Relationship Id="rId14" Type="http://schemas.openxmlformats.org/officeDocument/2006/relationships/image" Target="../media/image23"/><Relationship Id="rId1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460520" y="443880"/>
            <a:ext cx="10069560" cy="25639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9600">
                <a:solidFill>
                  <a:srgbClr val="000000"/>
                </a:solidFill>
                <a:latin typeface="Open Sans"/>
                <a:ea typeface="Open Sans"/>
              </a:rPr>
              <a:t>O Time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268800"/>
            <a:ext cx="2950920" cy="32821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2000" y="3272760"/>
            <a:ext cx="3162600" cy="33501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28000" y="3384000"/>
            <a:ext cx="2876400" cy="30999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931320" y="6813720"/>
            <a:ext cx="252360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Jonas o negociador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Engenheiro de Produto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4896000" y="6840000"/>
            <a:ext cx="309060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Cristian o empreendedor 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Desenvolvedor Web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Banco de dados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9283320" y="6885720"/>
            <a:ext cx="252360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>
                <a:latin typeface="Arial"/>
              </a:rPr>
              <a:t>Augusto o desafiador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Engenheiro de Produto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5184000" y="502560"/>
            <a:ext cx="2663280" cy="43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2400">
                <a:latin typeface="Arial"/>
              </a:rPr>
              <a:t>www.datfy.com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13320" y="452520"/>
            <a:ext cx="1183320" cy="1234080"/>
          </a:xfrm>
          <a:prstGeom prst="rect">
            <a:avLst/>
          </a:prstGeom>
          <a:ln>
            <a:noFill/>
          </a:ln>
        </p:spPr>
      </p:pic>
      <p:pic>
        <p:nvPicPr>
          <p:cNvPr id="117" name="Shape 12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13320" y="1741320"/>
            <a:ext cx="1183320" cy="123552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4575240" y="1854360"/>
            <a:ext cx="1046520" cy="88164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Não conhecer o cliente</a:t>
            </a:r>
            <a:endParaRPr/>
          </a:p>
        </p:txBody>
      </p:sp>
      <p:pic>
        <p:nvPicPr>
          <p:cNvPr id="119" name="Shape 13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13320" y="4280040"/>
            <a:ext cx="1183320" cy="12355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4646520" y="4392720"/>
            <a:ext cx="1050120" cy="87984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Eu quero conhecer o perfil  do cliente</a:t>
            </a:r>
            <a:endParaRPr/>
          </a:p>
        </p:txBody>
      </p:sp>
      <p:pic>
        <p:nvPicPr>
          <p:cNvPr id="121" name="Shape 13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13320" y="5568840"/>
            <a:ext cx="1183320" cy="12355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4551480" y="5816520"/>
            <a:ext cx="1145160" cy="61164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Entrevista: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6-8/12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4416480" y="2989440"/>
            <a:ext cx="1342080" cy="1235520"/>
          </a:xfrm>
          <a:prstGeom prst="rect">
            <a:avLst/>
          </a:prstGeom>
          <a:solidFill>
            <a:srgbClr val="808080"/>
          </a:solidFill>
          <a:ln>
            <a:noFill/>
          </a:ln>
        </p:spPr>
      </p:sp>
      <p:pic>
        <p:nvPicPr>
          <p:cNvPr id="124" name="Shape 13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878440" y="452520"/>
            <a:ext cx="1183320" cy="123408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5929200" y="430200"/>
            <a:ext cx="1070640" cy="114984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Frequentadores de restaurantes</a:t>
            </a:r>
            <a:r>
              <a:rPr b="1" lang="pt-BR" sz="1700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/>
          </a:p>
        </p:txBody>
      </p:sp>
      <p:pic>
        <p:nvPicPr>
          <p:cNvPr id="126" name="Shape 13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878440" y="1741320"/>
            <a:ext cx="1183320" cy="1235520"/>
          </a:xfrm>
          <a:prstGeom prst="rect">
            <a:avLst/>
          </a:prstGeom>
          <a:ln>
            <a:noFill/>
          </a:ln>
        </p:spPr>
      </p:pic>
      <p:sp>
        <p:nvSpPr>
          <p:cNvPr id="127" name="CustomShape 6"/>
          <p:cNvSpPr/>
          <p:nvPr/>
        </p:nvSpPr>
        <p:spPr>
          <a:xfrm>
            <a:off x="5940360" y="1854360"/>
            <a:ext cx="1048320" cy="88164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Acesso fácil a internet</a:t>
            </a:r>
            <a:endParaRPr/>
          </a:p>
        </p:txBody>
      </p:sp>
      <p:pic>
        <p:nvPicPr>
          <p:cNvPr id="128" name="Shape 139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878440" y="2977560"/>
            <a:ext cx="1183320" cy="1235520"/>
          </a:xfrm>
          <a:prstGeom prst="rect">
            <a:avLst/>
          </a:prstGeom>
          <a:ln>
            <a:noFill/>
          </a:ln>
        </p:spPr>
      </p:pic>
      <p:sp>
        <p:nvSpPr>
          <p:cNvPr id="129" name="CustomShape 7"/>
          <p:cNvSpPr/>
          <p:nvPr/>
        </p:nvSpPr>
        <p:spPr>
          <a:xfrm>
            <a:off x="5940360" y="3112920"/>
            <a:ext cx="1048320" cy="88020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Campanha para o uso da wifi</a:t>
            </a:r>
            <a:endParaRPr/>
          </a:p>
        </p:txBody>
      </p:sp>
      <p:pic>
        <p:nvPicPr>
          <p:cNvPr id="130" name="Shape 141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899320" y="4280040"/>
            <a:ext cx="1184760" cy="1235520"/>
          </a:xfrm>
          <a:prstGeom prst="rect">
            <a:avLst/>
          </a:prstGeom>
          <a:ln>
            <a:noFill/>
          </a:ln>
        </p:spPr>
      </p:pic>
      <p:sp>
        <p:nvSpPr>
          <p:cNvPr id="131" name="CustomShape 8"/>
          <p:cNvSpPr/>
          <p:nvPr/>
        </p:nvSpPr>
        <p:spPr>
          <a:xfrm>
            <a:off x="5910120" y="4392720"/>
            <a:ext cx="1151280" cy="879840"/>
          </a:xfrm>
          <a:prstGeom prst="rect">
            <a:avLst/>
          </a:prstGeom>
          <a:noFill/>
          <a:ln>
            <a:noFill/>
          </a:ln>
        </p:spPr>
      </p:sp>
      <p:pic>
        <p:nvPicPr>
          <p:cNvPr id="132" name="Shape 143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899320" y="5568840"/>
            <a:ext cx="1184760" cy="1235520"/>
          </a:xfrm>
          <a:prstGeom prst="rect">
            <a:avLst/>
          </a:prstGeom>
          <a:ln>
            <a:noFill/>
          </a:ln>
        </p:spPr>
      </p:pic>
      <p:sp>
        <p:nvSpPr>
          <p:cNvPr id="133" name="CustomShape 9"/>
          <p:cNvSpPr/>
          <p:nvPr/>
        </p:nvSpPr>
        <p:spPr>
          <a:xfrm>
            <a:off x="5880240" y="5681880"/>
            <a:ext cx="1230840" cy="101484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Entrvista:15/20 usam wifi em restaurantes</a:t>
            </a:r>
            <a:endParaRPr/>
          </a:p>
        </p:txBody>
      </p:sp>
      <p:sp>
        <p:nvSpPr>
          <p:cNvPr id="134" name="CustomShape 10"/>
          <p:cNvSpPr/>
          <p:nvPr/>
        </p:nvSpPr>
        <p:spPr>
          <a:xfrm>
            <a:off x="-114480" y="-495360"/>
            <a:ext cx="1535760" cy="104889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pic>
        <p:nvPicPr>
          <p:cNvPr id="135" name="Shape 157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65240" y="165240"/>
            <a:ext cx="1040400" cy="1040400"/>
          </a:xfrm>
          <a:prstGeom prst="rect">
            <a:avLst/>
          </a:prstGeom>
          <a:ln>
            <a:noFill/>
          </a:ln>
        </p:spPr>
      </p:pic>
      <p:pic>
        <p:nvPicPr>
          <p:cNvPr id="136" name="Shape 158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513320" y="7175520"/>
            <a:ext cx="1180080" cy="1230840"/>
          </a:xfrm>
          <a:prstGeom prst="rect">
            <a:avLst/>
          </a:prstGeom>
          <a:ln>
            <a:noFill/>
          </a:ln>
        </p:spPr>
      </p:pic>
      <p:sp>
        <p:nvSpPr>
          <p:cNvPr id="137" name="CustomShape 11"/>
          <p:cNvSpPr/>
          <p:nvPr/>
        </p:nvSpPr>
        <p:spPr>
          <a:xfrm>
            <a:off x="4503600" y="7234200"/>
            <a:ext cx="1342080" cy="114840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8 Entrevistas/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Desejam conhecer o cliente</a:t>
            </a:r>
            <a:endParaRPr/>
          </a:p>
        </p:txBody>
      </p:sp>
      <p:pic>
        <p:nvPicPr>
          <p:cNvPr id="138" name="Shape 160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513320" y="8407440"/>
            <a:ext cx="1180080" cy="1230840"/>
          </a:xfrm>
          <a:prstGeom prst="rect">
            <a:avLst/>
          </a:prstGeom>
          <a:ln>
            <a:noFill/>
          </a:ln>
        </p:spPr>
      </p:pic>
      <p:sp>
        <p:nvSpPr>
          <p:cNvPr id="139" name="CustomShape 12"/>
          <p:cNvSpPr/>
          <p:nvPr/>
        </p:nvSpPr>
        <p:spPr>
          <a:xfrm>
            <a:off x="4506840" y="8423280"/>
            <a:ext cx="1180080" cy="118008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300">
                <a:solidFill>
                  <a:srgbClr val="000000"/>
                </a:solidFill>
                <a:latin typeface="Helvetica Neue"/>
                <a:ea typeface="Helvetica Neue"/>
              </a:rPr>
              <a:t>Já pagaram por pesquisa / Prezam pelo feedback do cliente</a:t>
            </a:r>
            <a:endParaRPr/>
          </a:p>
        </p:txBody>
      </p:sp>
      <p:pic>
        <p:nvPicPr>
          <p:cNvPr id="140" name="Shape 162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5894280" y="7175520"/>
            <a:ext cx="1180080" cy="1230840"/>
          </a:xfrm>
          <a:prstGeom prst="rect">
            <a:avLst/>
          </a:prstGeom>
          <a:ln>
            <a:noFill/>
          </a:ln>
        </p:spPr>
      </p:pic>
      <p:sp>
        <p:nvSpPr>
          <p:cNvPr id="141" name="CustomShape 13"/>
          <p:cNvSpPr/>
          <p:nvPr/>
        </p:nvSpPr>
        <p:spPr>
          <a:xfrm>
            <a:off x="6010200" y="7254720"/>
            <a:ext cx="932400" cy="98460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23/30 usam wifi * Bem visivel</a:t>
            </a:r>
            <a:endParaRPr/>
          </a:p>
        </p:txBody>
      </p:sp>
      <p:pic>
        <p:nvPicPr>
          <p:cNvPr id="142" name="Shape 164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5905440" y="8407440"/>
            <a:ext cx="1180080" cy="1230840"/>
          </a:xfrm>
          <a:prstGeom prst="rect">
            <a:avLst/>
          </a:prstGeom>
          <a:ln>
            <a:noFill/>
          </a:ln>
        </p:spPr>
      </p:pic>
      <p:sp>
        <p:nvSpPr>
          <p:cNvPr id="143" name="CustomShape 14"/>
          <p:cNvSpPr/>
          <p:nvPr/>
        </p:nvSpPr>
        <p:spPr>
          <a:xfrm>
            <a:off x="5905440" y="8407440"/>
            <a:ext cx="1175400" cy="125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Clientes preferem wifi para economizar 3G / Empresarios </a:t>
            </a:r>
            <a:endParaRPr/>
          </a:p>
        </p:txBody>
      </p:sp>
      <p:sp>
        <p:nvSpPr>
          <p:cNvPr id="144" name="CustomShape 15"/>
          <p:cNvSpPr/>
          <p:nvPr/>
        </p:nvSpPr>
        <p:spPr>
          <a:xfrm>
            <a:off x="4513320" y="579600"/>
            <a:ext cx="1203120" cy="1149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Restaurantes</a:t>
            </a:r>
            <a:endParaRPr/>
          </a:p>
        </p:txBody>
      </p:sp>
      <p:sp>
        <p:nvSpPr>
          <p:cNvPr id="145" name="CustomShape 16"/>
          <p:cNvSpPr/>
          <p:nvPr/>
        </p:nvSpPr>
        <p:spPr>
          <a:xfrm>
            <a:off x="5934960" y="4445640"/>
            <a:ext cx="1048320" cy="881640"/>
          </a:xfrm>
          <a:prstGeom prst="rect">
            <a:avLst/>
          </a:prstGeom>
          <a:solidFill>
            <a:srgbClr val="ccff00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Cliente usa wifi e não 3G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467000" y="0"/>
            <a:ext cx="10069920" cy="156096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2"/>
          <p:cNvSpPr/>
          <p:nvPr/>
        </p:nvSpPr>
        <p:spPr>
          <a:xfrm>
            <a:off x="2473920" y="1082520"/>
            <a:ext cx="8403840" cy="162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pt-BR" sz="5000">
                <a:solidFill>
                  <a:srgbClr val="000000"/>
                </a:solidFill>
                <a:latin typeface="Open Sans"/>
                <a:ea typeface="Open Sans"/>
              </a:rPr>
              <a:t>Os donos de restaurantes estudam seu cliente diariamente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5000">
                <a:solidFill>
                  <a:srgbClr val="000000"/>
                </a:solidFill>
                <a:latin typeface="Open Sans"/>
                <a:ea typeface="Open Sans"/>
              </a:rPr>
              <a:t>Nosso público está para o medio e grande.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5000">
                <a:solidFill>
                  <a:srgbClr val="000000"/>
                </a:solidFill>
                <a:latin typeface="Open Sans"/>
                <a:ea typeface="Open Sans"/>
              </a:rPr>
              <a:t>*Salões de Beleza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