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9117-BBAA-FC4C-90CB-86676EB69E98}" type="datetimeFigureOut">
              <a:rPr lang="es-ES" smtClean="0"/>
              <a:t>14/03/2020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8F21-F51C-9144-B662-F14C636FE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</a:t>
            </a:r>
            <a:r>
              <a:rPr lang="es-ES" baseline="0" dirty="0"/>
              <a:t> diapositiva es la </a:t>
            </a:r>
            <a:r>
              <a:rPr lang="es-ES" b="1" baseline="0" dirty="0"/>
              <a:t>Portada del Documento</a:t>
            </a:r>
            <a:r>
              <a:rPr lang="es-ES" baseline="0" dirty="0"/>
              <a:t>, se sugiere NO INCLUIR NINGUNA información o disponer algún elemento sobre la misma.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3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Angular trabaja bien con otras tecnologías, es decir, que podemos usarlo conjuntamente con otras librerías o </a:t>
            </a:r>
            <a:r>
              <a:rPr lang="es-ES" dirty="0" err="1"/>
              <a:t>frameworks</a:t>
            </a:r>
            <a:r>
              <a:rPr lang="es-ES" dirty="0"/>
              <a:t> como JQuery o YUI. Además, la comunicación entre el cliente y el servidor es mediante JSON, con lo que podemos usar cualquier Framework/</a:t>
            </a:r>
            <a:r>
              <a:rPr lang="es-ES" dirty="0" err="1"/>
              <a:t>Libreria</a:t>
            </a:r>
            <a:r>
              <a:rPr lang="es-ES" dirty="0"/>
              <a:t> estándar en el servidor para implementar la lógica de negocio. En este caso, podemos establecer una comunicación con PHP que servirá como </a:t>
            </a:r>
            <a:r>
              <a:rPr lang="es-ES" dirty="0" err="1"/>
              <a:t>webservice</a:t>
            </a:r>
            <a:r>
              <a:rPr lang="es-ES" dirty="0"/>
              <a:t> para el </a:t>
            </a:r>
            <a:r>
              <a:rPr lang="es-ES" dirty="0" err="1"/>
              <a:t>envio</a:t>
            </a:r>
            <a:r>
              <a:rPr lang="es-ES" dirty="0"/>
              <a:t> y recepción de datos a una base de datos en MYSQL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37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71579"/>
            <a:ext cx="4312078" cy="5196204"/>
          </a:xfrm>
        </p:spPr>
        <p:txBody>
          <a:bodyPr anchor="ctr"/>
          <a:lstStyle>
            <a:lvl1pPr algn="l">
              <a:defRPr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20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80392"/>
            <a:ext cx="7772400" cy="5250828"/>
          </a:xfrm>
        </p:spPr>
        <p:txBody>
          <a:bodyPr anchor="ctr"/>
          <a:lstStyle>
            <a:lvl1pPr algn="ctr">
              <a:defRPr sz="4000" b="1" cap="all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662970"/>
            <a:ext cx="4040188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662970"/>
            <a:ext cx="4041775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4359"/>
            <a:ext cx="8229600" cy="996907"/>
          </a:xfrm>
        </p:spPr>
        <p:txBody>
          <a:bodyPr anchor="ctr">
            <a:normAutofit/>
          </a:bodyPr>
          <a:lstStyle>
            <a:lvl1pPr>
              <a:defRPr sz="36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03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1139970" y="6584800"/>
            <a:ext cx="1659388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51927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8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795872"/>
          </a:xfrm>
        </p:spPr>
        <p:txBody>
          <a:bodyPr anchor="b">
            <a:normAutofit/>
          </a:bodyPr>
          <a:lstStyle>
            <a:lvl1pPr algn="l">
              <a:defRPr sz="2400" b="1" spc="-15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7378" y="273050"/>
            <a:ext cx="4820358" cy="5974686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64516"/>
            <a:ext cx="3008313" cy="404393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3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ctr"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2446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14/03/2020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2FC-7409-9241-96D9-C1880B2CBB52}" type="datetimeFigureOut">
              <a:rPr lang="es-ES" smtClean="0"/>
              <a:t>14/03/2020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4E8-1E1C-934E-880E-E8BCEBE213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8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5FC4-A87A-4E9D-932E-2A8BD90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85"/>
            <a:ext cx="8229600" cy="862145"/>
          </a:xfrm>
        </p:spPr>
        <p:txBody>
          <a:bodyPr/>
          <a:lstStyle/>
          <a:p>
            <a:r>
              <a:rPr lang="es-CO" dirty="0"/>
              <a:t>Base de datos en </a:t>
            </a:r>
            <a:r>
              <a:rPr lang="es-CO" dirty="0" err="1"/>
              <a:t>MySql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1A50D2-2728-432B-AD4E-A5F7D45F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1506098"/>
            <a:ext cx="639216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Introducción a Angular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6EBBA7-A499-43E1-A429-923E55089427}"/>
              </a:ext>
            </a:extLst>
          </p:cNvPr>
          <p:cNvSpPr txBox="1"/>
          <p:nvPr/>
        </p:nvSpPr>
        <p:spPr>
          <a:xfrm>
            <a:off x="894302" y="5637125"/>
            <a:ext cx="410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Jhanluy</a:t>
            </a:r>
            <a:r>
              <a:rPr lang="es-CO" dirty="0"/>
              <a:t> </a:t>
            </a:r>
            <a:r>
              <a:rPr lang="es-CO" dirty="0" err="1"/>
              <a:t>Bolivar</a:t>
            </a:r>
            <a:endParaRPr lang="es-CO" dirty="0"/>
          </a:p>
          <a:p>
            <a:r>
              <a:rPr lang="es-CO" dirty="0"/>
              <a:t>John Jairo </a:t>
            </a:r>
            <a:r>
              <a:rPr lang="es-CO" dirty="0" err="1"/>
              <a:t>Ramirez</a:t>
            </a:r>
            <a:endParaRPr lang="es-CO" dirty="0"/>
          </a:p>
          <a:p>
            <a:r>
              <a:rPr lang="es-CO" dirty="0" err="1"/>
              <a:t>Jaguel</a:t>
            </a:r>
            <a:r>
              <a:rPr lang="es-CO" dirty="0"/>
              <a:t> Lozano </a:t>
            </a:r>
          </a:p>
        </p:txBody>
      </p:sp>
    </p:spTree>
    <p:extLst>
      <p:ext uri="{BB962C8B-B14F-4D97-AF65-F5344CB8AC3E}">
        <p14:creationId xmlns:p14="http://schemas.microsoft.com/office/powerpoint/2010/main" val="34395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Conexión de PHP y Angular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B03044-7A69-4F74-9FF6-23A39F89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53" y="1785708"/>
            <a:ext cx="694469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5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Creación del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39ABDF-AFF0-4AC4-927A-10284CB1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5" y="1586685"/>
            <a:ext cx="7201905" cy="15623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0B6CE70-2DDF-429C-A633-7A51A9E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5" y="3589058"/>
            <a:ext cx="717332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5FC4-A87A-4E9D-932E-2A8BD90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85"/>
            <a:ext cx="8229600" cy="862145"/>
          </a:xfrm>
        </p:spPr>
        <p:txBody>
          <a:bodyPr/>
          <a:lstStyle/>
          <a:p>
            <a:r>
              <a:rPr lang="es-CO" dirty="0"/>
              <a:t>Servicio Artículos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A19534-D60F-45BA-B309-79A1DB72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808074"/>
            <a:ext cx="8259328" cy="58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5FC4-A87A-4E9D-932E-2A8BD90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85"/>
            <a:ext cx="8229600" cy="862145"/>
          </a:xfrm>
        </p:spPr>
        <p:txBody>
          <a:bodyPr/>
          <a:lstStyle/>
          <a:p>
            <a:r>
              <a:rPr lang="es-CO" dirty="0" err="1"/>
              <a:t>app.module.ts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4A67BD-B2B9-4814-96AE-EB5A4B0B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0" y="1093358"/>
            <a:ext cx="734480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5FC4-A87A-4E9D-932E-2A8BD90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85"/>
            <a:ext cx="8229600" cy="862145"/>
          </a:xfrm>
        </p:spPr>
        <p:txBody>
          <a:bodyPr/>
          <a:lstStyle/>
          <a:p>
            <a:r>
              <a:rPr lang="es-CO" dirty="0" err="1"/>
              <a:t>app.component.ts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A192C9-174F-46FB-B7FF-CE3EB002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501"/>
            <a:ext cx="9144000" cy="58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5FC4-A87A-4E9D-932E-2A8BD90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85"/>
            <a:ext cx="8229600" cy="862145"/>
          </a:xfrm>
        </p:spPr>
        <p:txBody>
          <a:bodyPr/>
          <a:lstStyle/>
          <a:p>
            <a:r>
              <a:rPr lang="es-CO" dirty="0" err="1"/>
              <a:t>app.component.ts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4706A-0D37-45C4-B5A1-EC2882D5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924952"/>
            <a:ext cx="843080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4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5FC4-A87A-4E9D-932E-2A8BD90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785"/>
            <a:ext cx="8229600" cy="862145"/>
          </a:xfrm>
        </p:spPr>
        <p:txBody>
          <a:bodyPr/>
          <a:lstStyle/>
          <a:p>
            <a:r>
              <a:rPr lang="es-CO" dirty="0"/>
              <a:t>app.component.html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B83C3E-18AA-46BF-9066-D90C8FDE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443"/>
            <a:ext cx="9144000" cy="54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00396"/>
      </p:ext>
    </p:extLst>
  </p:cSld>
  <p:clrMapOvr>
    <a:masterClrMapping/>
  </p:clrMapOvr>
</p:sld>
</file>

<file path=ppt/theme/theme1.xml><?xml version="1.0" encoding="utf-8"?>
<a:theme xmlns:a="http://schemas.openxmlformats.org/drawingml/2006/main" name="Planitlla PowerPoint 2018 UNIAJ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UNIAJC 2018</Template>
  <TotalTime>1959</TotalTime>
  <Words>155</Words>
  <Application>Microsoft Office PowerPoint</Application>
  <PresentationFormat>Presentación en pantalla (4:3)</PresentationFormat>
  <Paragraphs>16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Planitlla PowerPoint 2018 UNIAJC</vt:lpstr>
      <vt:lpstr>Presentación de PowerPoint</vt:lpstr>
      <vt:lpstr>Introducción a Angular </vt:lpstr>
      <vt:lpstr>Conexión de PHP y Angular</vt:lpstr>
      <vt:lpstr>Creación del Proyecto</vt:lpstr>
      <vt:lpstr>Servicio Artículos</vt:lpstr>
      <vt:lpstr>app.module.ts</vt:lpstr>
      <vt:lpstr>app.component.ts</vt:lpstr>
      <vt:lpstr>app.component.ts</vt:lpstr>
      <vt:lpstr>app.component.html</vt:lpstr>
      <vt:lpstr>Base de datos en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Bolaños Ceballos</dc:creator>
  <cp:lastModifiedBy>Hawer Lozano Argote</cp:lastModifiedBy>
  <cp:revision>20</cp:revision>
  <dcterms:created xsi:type="dcterms:W3CDTF">2018-09-19T14:14:54Z</dcterms:created>
  <dcterms:modified xsi:type="dcterms:W3CDTF">2020-03-15T22:34:03Z</dcterms:modified>
</cp:coreProperties>
</file>