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7"/>
  </p:notesMasterIdLst>
  <p:sldIdLst>
    <p:sldId id="256" r:id="rId3"/>
    <p:sldId id="296" r:id="rId4"/>
    <p:sldId id="315" r:id="rId5"/>
    <p:sldId id="323" r:id="rId6"/>
    <p:sldId id="308" r:id="rId7"/>
    <p:sldId id="335" r:id="rId8"/>
    <p:sldId id="332" r:id="rId9"/>
    <p:sldId id="295" r:id="rId10"/>
    <p:sldId id="301" r:id="rId11"/>
    <p:sldId id="334" r:id="rId12"/>
    <p:sldId id="312" r:id="rId13"/>
    <p:sldId id="324" r:id="rId14"/>
    <p:sldId id="325" r:id="rId15"/>
    <p:sldId id="336" r:id="rId16"/>
    <p:sldId id="337" r:id="rId17"/>
    <p:sldId id="338" r:id="rId18"/>
    <p:sldId id="343" r:id="rId19"/>
    <p:sldId id="342" r:id="rId20"/>
    <p:sldId id="341" r:id="rId21"/>
    <p:sldId id="344" r:id="rId22"/>
    <p:sldId id="330" r:id="rId23"/>
    <p:sldId id="317" r:id="rId24"/>
    <p:sldId id="318" r:id="rId25"/>
    <p:sldId id="297" r:id="rId26"/>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81E"/>
    <a:srgbClr val="2E57B1"/>
    <a:srgbClr val="3E75EC"/>
    <a:srgbClr val="55A12C"/>
    <a:srgbClr val="00A617"/>
    <a:srgbClr val="F4F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4660"/>
  </p:normalViewPr>
  <p:slideViewPr>
    <p:cSldViewPr snapToGrid="0">
      <p:cViewPr varScale="1">
        <p:scale>
          <a:sx n="86" d="100"/>
          <a:sy n="86" d="100"/>
        </p:scale>
        <p:origin x="140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6EB4FA-5A72-403F-BE71-7EDB5249E1DA}" type="doc">
      <dgm:prSet loTypeId="urn:microsoft.com/office/officeart/2005/8/layout/process3" loCatId="process" qsTypeId="urn:microsoft.com/office/officeart/2005/8/quickstyle/simple2" qsCatId="simple" csTypeId="urn:microsoft.com/office/officeart/2005/8/colors/accent1_2" csCatId="accent1" phldr="1"/>
      <dgm:spPr/>
      <dgm:t>
        <a:bodyPr/>
        <a:lstStyle/>
        <a:p>
          <a:endParaRPr lang="es-ES"/>
        </a:p>
      </dgm:t>
    </dgm:pt>
    <dgm:pt modelId="{D47754FE-3154-4F9F-9E2B-4221CEEAA210}">
      <dgm:prSet phldrT="[Texto]" custT="1"/>
      <dgm:spPr/>
      <dgm:t>
        <a:bodyPr/>
        <a:lstStyle/>
        <a:p>
          <a:r>
            <a:rPr lang="es-ES" sz="1200" b="1" dirty="0">
              <a:latin typeface="Arial" panose="020B0604020202020204" pitchFamily="34" charset="0"/>
              <a:cs typeface="Arial" panose="020B0604020202020204" pitchFamily="34" charset="0"/>
            </a:rPr>
            <a:t>Fase 1:</a:t>
          </a:r>
        </a:p>
        <a:p>
          <a:r>
            <a:rPr lang="es-ES" sz="1200" b="1" dirty="0">
              <a:latin typeface="Arial" panose="020B0604020202020204" pitchFamily="34" charset="0"/>
              <a:cs typeface="Arial" panose="020B0604020202020204" pitchFamily="34" charset="0"/>
            </a:rPr>
            <a:t>Planificación	</a:t>
          </a:r>
        </a:p>
      </dgm:t>
    </dgm:pt>
    <dgm:pt modelId="{8423D843-01DF-408B-9D5D-D22E6A1060A6}" type="parTrans" cxnId="{EE13D012-A8D8-408D-94AE-361D784F01AB}">
      <dgm:prSet/>
      <dgm:spPr/>
      <dgm:t>
        <a:bodyPr/>
        <a:lstStyle/>
        <a:p>
          <a:endParaRPr lang="es-ES" sz="1200">
            <a:latin typeface="Arial" panose="020B0604020202020204" pitchFamily="34" charset="0"/>
            <a:cs typeface="Arial" panose="020B0604020202020204" pitchFamily="34" charset="0"/>
          </a:endParaRPr>
        </a:p>
      </dgm:t>
    </dgm:pt>
    <dgm:pt modelId="{123588F0-CE72-4B1F-8B84-5553302DB827}" type="sibTrans" cxnId="{EE13D012-A8D8-408D-94AE-361D784F01AB}">
      <dgm:prSet custT="1"/>
      <dgm:spPr/>
      <dgm:t>
        <a:bodyPr/>
        <a:lstStyle/>
        <a:p>
          <a:endParaRPr lang="es-ES" sz="1200">
            <a:latin typeface="Arial" panose="020B0604020202020204" pitchFamily="34" charset="0"/>
            <a:cs typeface="Arial" panose="020B0604020202020204" pitchFamily="34" charset="0"/>
          </a:endParaRPr>
        </a:p>
      </dgm:t>
    </dgm:pt>
    <dgm:pt modelId="{69CA003F-6B59-401F-B758-288631CADEBC}">
      <dgm:prSet phldrT="[Texto]" custT="1"/>
      <dgm:spPr/>
      <dgm:t>
        <a:bodyPr/>
        <a:lstStyle/>
        <a:p>
          <a:r>
            <a:rPr lang="es-CO" sz="1200" b="1" dirty="0">
              <a:latin typeface="Arial" panose="020B0604020202020204" pitchFamily="34" charset="0"/>
              <a:cs typeface="Arial" panose="020B0604020202020204" pitchFamily="34" charset="0"/>
            </a:rPr>
            <a:t>Plan del proyecto.</a:t>
          </a:r>
          <a:endParaRPr lang="es-ES" sz="1200" b="1" dirty="0">
            <a:latin typeface="Arial" panose="020B0604020202020204" pitchFamily="34" charset="0"/>
            <a:cs typeface="Arial" panose="020B0604020202020204" pitchFamily="34" charset="0"/>
          </a:endParaRPr>
        </a:p>
      </dgm:t>
    </dgm:pt>
    <dgm:pt modelId="{BBF737C2-B615-460E-BE03-AD3A51FE79CF}" type="parTrans" cxnId="{FDF58601-5085-4BAF-ACAD-FC051A68EF6C}">
      <dgm:prSet/>
      <dgm:spPr/>
      <dgm:t>
        <a:bodyPr/>
        <a:lstStyle/>
        <a:p>
          <a:endParaRPr lang="es-ES" sz="1200">
            <a:latin typeface="Arial" panose="020B0604020202020204" pitchFamily="34" charset="0"/>
            <a:cs typeface="Arial" panose="020B0604020202020204" pitchFamily="34" charset="0"/>
          </a:endParaRPr>
        </a:p>
      </dgm:t>
    </dgm:pt>
    <dgm:pt modelId="{6A3F8AC1-E9BF-4E71-B2EF-DFF2AC28FF88}" type="sibTrans" cxnId="{FDF58601-5085-4BAF-ACAD-FC051A68EF6C}">
      <dgm:prSet/>
      <dgm:spPr/>
      <dgm:t>
        <a:bodyPr/>
        <a:lstStyle/>
        <a:p>
          <a:endParaRPr lang="es-ES" sz="1200">
            <a:latin typeface="Arial" panose="020B0604020202020204" pitchFamily="34" charset="0"/>
            <a:cs typeface="Arial" panose="020B0604020202020204" pitchFamily="34" charset="0"/>
          </a:endParaRPr>
        </a:p>
      </dgm:t>
    </dgm:pt>
    <dgm:pt modelId="{8E9E8EAE-C51B-43BB-AB85-A07B7A42250B}">
      <dgm:prSet phldrT="[Texto]" custT="1"/>
      <dgm:spPr/>
      <dgm:t>
        <a:bodyPr/>
        <a:lstStyle/>
        <a:p>
          <a:pPr algn="l"/>
          <a:r>
            <a:rPr lang="es-ES" sz="1200" b="1" dirty="0">
              <a:latin typeface="Arial" panose="020B0604020202020204" pitchFamily="34" charset="0"/>
              <a:cs typeface="Arial" panose="020B0604020202020204" pitchFamily="34" charset="0"/>
            </a:rPr>
            <a:t>Fase 2:</a:t>
          </a:r>
        </a:p>
        <a:p>
          <a:pPr algn="l"/>
          <a:r>
            <a:rPr lang="es-ES" sz="1200" b="1" dirty="0">
              <a:latin typeface="Arial" panose="020B0604020202020204" pitchFamily="34" charset="0"/>
              <a:cs typeface="Arial" panose="020B0604020202020204" pitchFamily="34" charset="0"/>
            </a:rPr>
            <a:t>Ejecución</a:t>
          </a:r>
        </a:p>
      </dgm:t>
    </dgm:pt>
    <dgm:pt modelId="{61572377-88BA-41BA-82C3-6ED78DEADAD5}" type="parTrans" cxnId="{9E5BD89E-3CE9-45FA-B87E-0BBB967FD0E5}">
      <dgm:prSet/>
      <dgm:spPr/>
      <dgm:t>
        <a:bodyPr/>
        <a:lstStyle/>
        <a:p>
          <a:endParaRPr lang="es-ES" sz="1200">
            <a:latin typeface="Arial" panose="020B0604020202020204" pitchFamily="34" charset="0"/>
            <a:cs typeface="Arial" panose="020B0604020202020204" pitchFamily="34" charset="0"/>
          </a:endParaRPr>
        </a:p>
      </dgm:t>
    </dgm:pt>
    <dgm:pt modelId="{CDB6FA27-D583-4260-AA26-84D379DFA717}" type="sibTrans" cxnId="{9E5BD89E-3CE9-45FA-B87E-0BBB967FD0E5}">
      <dgm:prSet custT="1"/>
      <dgm:spPr/>
      <dgm:t>
        <a:bodyPr/>
        <a:lstStyle/>
        <a:p>
          <a:endParaRPr lang="es-ES" sz="1200">
            <a:latin typeface="Arial" panose="020B0604020202020204" pitchFamily="34" charset="0"/>
            <a:cs typeface="Arial" panose="020B0604020202020204" pitchFamily="34" charset="0"/>
          </a:endParaRPr>
        </a:p>
      </dgm:t>
    </dgm:pt>
    <dgm:pt modelId="{0E5B48D1-195C-42AE-8560-A8F090D2D731}">
      <dgm:prSet phldrT="[Texto]" custT="1"/>
      <dgm:spPr/>
      <dgm:t>
        <a:bodyPr/>
        <a:lstStyle/>
        <a:p>
          <a:r>
            <a:rPr lang="es-CO" sz="1200" b="1" dirty="0">
              <a:latin typeface="Arial" panose="020B0604020202020204" pitchFamily="34" charset="0"/>
              <a:cs typeface="Arial" panose="020B0604020202020204" pitchFamily="34" charset="0"/>
            </a:rPr>
            <a:t>Acta de la reunión.</a:t>
          </a:r>
          <a:endParaRPr lang="es-ES" sz="1200" b="1" dirty="0">
            <a:latin typeface="Arial" panose="020B0604020202020204" pitchFamily="34" charset="0"/>
            <a:cs typeface="Arial" panose="020B0604020202020204" pitchFamily="34" charset="0"/>
          </a:endParaRPr>
        </a:p>
      </dgm:t>
    </dgm:pt>
    <dgm:pt modelId="{E9925DEE-1E5A-438D-BEB9-E7A707E6E533}" type="parTrans" cxnId="{EF8851D3-B525-461F-B803-4A7933630737}">
      <dgm:prSet/>
      <dgm:spPr/>
      <dgm:t>
        <a:bodyPr/>
        <a:lstStyle/>
        <a:p>
          <a:endParaRPr lang="es-ES" sz="1200">
            <a:latin typeface="Arial" panose="020B0604020202020204" pitchFamily="34" charset="0"/>
            <a:cs typeface="Arial" panose="020B0604020202020204" pitchFamily="34" charset="0"/>
          </a:endParaRPr>
        </a:p>
      </dgm:t>
    </dgm:pt>
    <dgm:pt modelId="{BCD9CC88-A22A-4BE4-B805-373A32706650}" type="sibTrans" cxnId="{EF8851D3-B525-461F-B803-4A7933630737}">
      <dgm:prSet/>
      <dgm:spPr/>
      <dgm:t>
        <a:bodyPr/>
        <a:lstStyle/>
        <a:p>
          <a:endParaRPr lang="es-ES" sz="1200">
            <a:latin typeface="Arial" panose="020B0604020202020204" pitchFamily="34" charset="0"/>
            <a:cs typeface="Arial" panose="020B0604020202020204" pitchFamily="34" charset="0"/>
          </a:endParaRPr>
        </a:p>
      </dgm:t>
    </dgm:pt>
    <dgm:pt modelId="{B4DF41A4-27CF-4137-A10B-EE6AFE441123}">
      <dgm:prSet phldrT="[Texto]" custT="1"/>
      <dgm:spPr/>
      <dgm:t>
        <a:bodyPr/>
        <a:lstStyle/>
        <a:p>
          <a:r>
            <a:rPr lang="es-ES" sz="1200" b="1" dirty="0">
              <a:latin typeface="Arial" panose="020B0604020202020204" pitchFamily="34" charset="0"/>
              <a:cs typeface="Arial" panose="020B0604020202020204" pitchFamily="34" charset="0"/>
            </a:rPr>
            <a:t>Fase 3:</a:t>
          </a:r>
        </a:p>
        <a:p>
          <a:r>
            <a:rPr lang="es-ES" sz="1200" b="1" dirty="0">
              <a:latin typeface="Arial" panose="020B0604020202020204" pitchFamily="34" charset="0"/>
              <a:cs typeface="Arial" panose="020B0604020202020204" pitchFamily="34" charset="0"/>
            </a:rPr>
            <a:t>Evaluación y control</a:t>
          </a:r>
        </a:p>
      </dgm:t>
    </dgm:pt>
    <dgm:pt modelId="{04F8B9A1-9F9D-4402-A624-5142FA854A05}" type="parTrans" cxnId="{83F74B90-B7A5-425D-8BB6-F349E2E7BE02}">
      <dgm:prSet/>
      <dgm:spPr/>
      <dgm:t>
        <a:bodyPr/>
        <a:lstStyle/>
        <a:p>
          <a:endParaRPr lang="es-ES" sz="1200">
            <a:latin typeface="Arial" panose="020B0604020202020204" pitchFamily="34" charset="0"/>
            <a:cs typeface="Arial" panose="020B0604020202020204" pitchFamily="34" charset="0"/>
          </a:endParaRPr>
        </a:p>
      </dgm:t>
    </dgm:pt>
    <dgm:pt modelId="{80924495-4125-489F-9479-57BC0BD91A44}" type="sibTrans" cxnId="{83F74B90-B7A5-425D-8BB6-F349E2E7BE02}">
      <dgm:prSet custT="1"/>
      <dgm:spPr/>
      <dgm:t>
        <a:bodyPr/>
        <a:lstStyle/>
        <a:p>
          <a:endParaRPr lang="es-ES" sz="1200">
            <a:latin typeface="Arial" panose="020B0604020202020204" pitchFamily="34" charset="0"/>
            <a:cs typeface="Arial" panose="020B0604020202020204" pitchFamily="34" charset="0"/>
          </a:endParaRPr>
        </a:p>
      </dgm:t>
    </dgm:pt>
    <dgm:pt modelId="{54F1FFCF-D2CF-400C-8A54-1CD2AD4B846B}">
      <dgm:prSet phldrT="[Texto]" custT="1"/>
      <dgm:spPr/>
      <dgm:t>
        <a:bodyPr/>
        <a:lstStyle/>
        <a:p>
          <a:r>
            <a:rPr lang="es-CO" sz="1200" b="1" dirty="0">
              <a:latin typeface="Arial" panose="020B0604020202020204" pitchFamily="34" charset="0"/>
              <a:cs typeface="Arial" panose="020B0604020202020204" pitchFamily="34" charset="0"/>
            </a:rPr>
            <a:t>Registro de corrección.</a:t>
          </a:r>
          <a:endParaRPr lang="es-ES" sz="1200" b="1" dirty="0">
            <a:latin typeface="Arial" panose="020B0604020202020204" pitchFamily="34" charset="0"/>
            <a:cs typeface="Arial" panose="020B0604020202020204" pitchFamily="34" charset="0"/>
          </a:endParaRPr>
        </a:p>
      </dgm:t>
    </dgm:pt>
    <dgm:pt modelId="{331E3A34-7AE9-49EF-91CD-2221AD729316}" type="parTrans" cxnId="{7DAD02C2-C926-42E6-87AA-F71FBA89B5F2}">
      <dgm:prSet/>
      <dgm:spPr/>
      <dgm:t>
        <a:bodyPr/>
        <a:lstStyle/>
        <a:p>
          <a:endParaRPr lang="es-ES" sz="1200">
            <a:latin typeface="Arial" panose="020B0604020202020204" pitchFamily="34" charset="0"/>
            <a:cs typeface="Arial" panose="020B0604020202020204" pitchFamily="34" charset="0"/>
          </a:endParaRPr>
        </a:p>
      </dgm:t>
    </dgm:pt>
    <dgm:pt modelId="{A7040E73-FA28-425C-90CA-890311AEB3D7}" type="sibTrans" cxnId="{7DAD02C2-C926-42E6-87AA-F71FBA89B5F2}">
      <dgm:prSet/>
      <dgm:spPr/>
      <dgm:t>
        <a:bodyPr/>
        <a:lstStyle/>
        <a:p>
          <a:endParaRPr lang="es-ES" sz="1200">
            <a:latin typeface="Arial" panose="020B0604020202020204" pitchFamily="34" charset="0"/>
            <a:cs typeface="Arial" panose="020B0604020202020204" pitchFamily="34" charset="0"/>
          </a:endParaRPr>
        </a:p>
      </dgm:t>
    </dgm:pt>
    <dgm:pt modelId="{B72F0616-DF75-40C1-968D-D75C81F010B3}">
      <dgm:prSet custT="1"/>
      <dgm:spPr/>
      <dgm:t>
        <a:bodyPr/>
        <a:lstStyle/>
        <a:p>
          <a:r>
            <a:rPr lang="es-CO" sz="1200" b="1" dirty="0">
              <a:latin typeface="Arial" panose="020B0604020202020204" pitchFamily="34" charset="0"/>
              <a:cs typeface="Arial" panose="020B0604020202020204" pitchFamily="34" charset="0"/>
            </a:rPr>
            <a:t>Repositorio del proyecto.</a:t>
          </a:r>
        </a:p>
      </dgm:t>
    </dgm:pt>
    <dgm:pt modelId="{55E406A9-5BC5-4BE5-9DE7-4FEF29E3C903}" type="parTrans" cxnId="{C12B1FAA-12B9-49BF-BC32-784FA6E2AC79}">
      <dgm:prSet/>
      <dgm:spPr/>
      <dgm:t>
        <a:bodyPr/>
        <a:lstStyle/>
        <a:p>
          <a:endParaRPr lang="es-ES" sz="1200">
            <a:latin typeface="Arial" panose="020B0604020202020204" pitchFamily="34" charset="0"/>
            <a:cs typeface="Arial" panose="020B0604020202020204" pitchFamily="34" charset="0"/>
          </a:endParaRPr>
        </a:p>
      </dgm:t>
    </dgm:pt>
    <dgm:pt modelId="{28021ADB-8108-484A-88CC-0D219F7C67E0}" type="sibTrans" cxnId="{C12B1FAA-12B9-49BF-BC32-784FA6E2AC79}">
      <dgm:prSet/>
      <dgm:spPr/>
      <dgm:t>
        <a:bodyPr/>
        <a:lstStyle/>
        <a:p>
          <a:endParaRPr lang="es-ES" sz="1200">
            <a:latin typeface="Arial" panose="020B0604020202020204" pitchFamily="34" charset="0"/>
            <a:cs typeface="Arial" panose="020B0604020202020204" pitchFamily="34" charset="0"/>
          </a:endParaRPr>
        </a:p>
      </dgm:t>
    </dgm:pt>
    <dgm:pt modelId="{9535B3D5-2E4E-4479-8B81-68F108B4E1B1}">
      <dgm:prSet custT="1"/>
      <dgm:spPr/>
      <dgm:t>
        <a:bodyPr/>
        <a:lstStyle/>
        <a:p>
          <a:r>
            <a:rPr lang="es-CO" sz="1200" b="1" dirty="0">
              <a:latin typeface="Arial" panose="020B0604020202020204" pitchFamily="34" charset="0"/>
              <a:cs typeface="Arial" panose="020B0604020202020204" pitchFamily="34" charset="0"/>
            </a:rPr>
            <a:t>Resultados de la verificación.</a:t>
          </a:r>
        </a:p>
      </dgm:t>
    </dgm:pt>
    <dgm:pt modelId="{D9FF943B-1116-49C8-9996-6FCA1F4D7CB4}" type="parTrans" cxnId="{4B65C2A5-0A73-44E2-949F-CA4D71F864BA}">
      <dgm:prSet/>
      <dgm:spPr/>
      <dgm:t>
        <a:bodyPr/>
        <a:lstStyle/>
        <a:p>
          <a:endParaRPr lang="es-ES" sz="1200">
            <a:latin typeface="Arial" panose="020B0604020202020204" pitchFamily="34" charset="0"/>
            <a:cs typeface="Arial" panose="020B0604020202020204" pitchFamily="34" charset="0"/>
          </a:endParaRPr>
        </a:p>
      </dgm:t>
    </dgm:pt>
    <dgm:pt modelId="{99F46589-2494-471C-A019-4535CDB980C7}" type="sibTrans" cxnId="{4B65C2A5-0A73-44E2-949F-CA4D71F864BA}">
      <dgm:prSet/>
      <dgm:spPr/>
      <dgm:t>
        <a:bodyPr/>
        <a:lstStyle/>
        <a:p>
          <a:endParaRPr lang="es-ES" sz="1200">
            <a:latin typeface="Arial" panose="020B0604020202020204" pitchFamily="34" charset="0"/>
            <a:cs typeface="Arial" panose="020B0604020202020204" pitchFamily="34" charset="0"/>
          </a:endParaRPr>
        </a:p>
      </dgm:t>
    </dgm:pt>
    <dgm:pt modelId="{BEB4FEF3-C155-43D6-AD17-13110221F3BC}">
      <dgm:prSet custT="1"/>
      <dgm:spPr/>
      <dgm:t>
        <a:bodyPr/>
        <a:lstStyle/>
        <a:p>
          <a:r>
            <a:rPr lang="es-CO" sz="1200" b="1" dirty="0">
              <a:latin typeface="Arial" panose="020B0604020202020204" pitchFamily="34" charset="0"/>
              <a:cs typeface="Arial" panose="020B0604020202020204" pitchFamily="34" charset="0"/>
            </a:rPr>
            <a:t>Registro de estado de progreso.</a:t>
          </a:r>
        </a:p>
      </dgm:t>
    </dgm:pt>
    <dgm:pt modelId="{B08D8101-D53F-460A-9074-186CB914EB7D}" type="parTrans" cxnId="{62DBC681-DCE7-486D-82BC-7D9B3B73566F}">
      <dgm:prSet/>
      <dgm:spPr/>
      <dgm:t>
        <a:bodyPr/>
        <a:lstStyle/>
        <a:p>
          <a:endParaRPr lang="es-ES" sz="1200">
            <a:latin typeface="Arial" panose="020B0604020202020204" pitchFamily="34" charset="0"/>
            <a:cs typeface="Arial" panose="020B0604020202020204" pitchFamily="34" charset="0"/>
          </a:endParaRPr>
        </a:p>
      </dgm:t>
    </dgm:pt>
    <dgm:pt modelId="{494C5A1F-EF5D-4663-A4FF-CB634D5F81DC}" type="sibTrans" cxnId="{62DBC681-DCE7-486D-82BC-7D9B3B73566F}">
      <dgm:prSet/>
      <dgm:spPr/>
      <dgm:t>
        <a:bodyPr/>
        <a:lstStyle/>
        <a:p>
          <a:endParaRPr lang="es-ES" sz="1200">
            <a:latin typeface="Arial" panose="020B0604020202020204" pitchFamily="34" charset="0"/>
            <a:cs typeface="Arial" panose="020B0604020202020204" pitchFamily="34" charset="0"/>
          </a:endParaRPr>
        </a:p>
      </dgm:t>
    </dgm:pt>
    <dgm:pt modelId="{C96FDFC3-2252-4341-BAA9-6A2E0295E737}">
      <dgm:prSet custT="1"/>
      <dgm:spPr/>
      <dgm:t>
        <a:bodyPr/>
        <a:lstStyle/>
        <a:p>
          <a:r>
            <a:rPr lang="es-CO" sz="1200" b="1" dirty="0">
              <a:latin typeface="Arial" panose="020B0604020202020204" pitchFamily="34" charset="0"/>
              <a:cs typeface="Arial" panose="020B0604020202020204" pitchFamily="34" charset="0"/>
            </a:rPr>
            <a:t>Solicitud de cambio.</a:t>
          </a:r>
        </a:p>
      </dgm:t>
    </dgm:pt>
    <dgm:pt modelId="{5F3E278E-2307-4799-A275-D36D7908844E}" type="parTrans" cxnId="{1A93E9A8-CB80-447C-B874-6015CC21ACAB}">
      <dgm:prSet/>
      <dgm:spPr/>
      <dgm:t>
        <a:bodyPr/>
        <a:lstStyle/>
        <a:p>
          <a:endParaRPr lang="es-ES" sz="1200">
            <a:latin typeface="Arial" panose="020B0604020202020204" pitchFamily="34" charset="0"/>
            <a:cs typeface="Arial" panose="020B0604020202020204" pitchFamily="34" charset="0"/>
          </a:endParaRPr>
        </a:p>
      </dgm:t>
    </dgm:pt>
    <dgm:pt modelId="{575DEABC-D156-4840-89B3-E9B3B98D700E}" type="sibTrans" cxnId="{1A93E9A8-CB80-447C-B874-6015CC21ACAB}">
      <dgm:prSet/>
      <dgm:spPr/>
      <dgm:t>
        <a:bodyPr/>
        <a:lstStyle/>
        <a:p>
          <a:endParaRPr lang="es-ES" sz="1200">
            <a:latin typeface="Arial" panose="020B0604020202020204" pitchFamily="34" charset="0"/>
            <a:cs typeface="Arial" panose="020B0604020202020204" pitchFamily="34" charset="0"/>
          </a:endParaRPr>
        </a:p>
      </dgm:t>
    </dgm:pt>
    <dgm:pt modelId="{62A2A740-02AA-44BA-B14C-8EA0290C9406}">
      <dgm:prSet phldrT="[Texto]" custT="1"/>
      <dgm:spPr/>
      <dgm:t>
        <a:bodyPr/>
        <a:lstStyle/>
        <a:p>
          <a:r>
            <a:rPr lang="es-ES" sz="1200" b="1" dirty="0">
              <a:latin typeface="Arial" panose="020B0604020202020204" pitchFamily="34" charset="0"/>
              <a:cs typeface="Arial" panose="020B0604020202020204" pitchFamily="34" charset="0"/>
            </a:rPr>
            <a:t>Fase 4:</a:t>
          </a:r>
        </a:p>
        <a:p>
          <a:r>
            <a:rPr lang="es-ES" sz="1200" b="1" dirty="0">
              <a:latin typeface="Arial" panose="020B0604020202020204" pitchFamily="34" charset="0"/>
              <a:cs typeface="Arial" panose="020B0604020202020204" pitchFamily="34" charset="0"/>
            </a:rPr>
            <a:t>Cierre</a:t>
          </a:r>
        </a:p>
      </dgm:t>
    </dgm:pt>
    <dgm:pt modelId="{2365BB5F-A8D3-46C1-93FA-713B69089859}" type="parTrans" cxnId="{ED5B0A85-B536-4275-BE58-5C4ECA183844}">
      <dgm:prSet/>
      <dgm:spPr/>
      <dgm:t>
        <a:bodyPr/>
        <a:lstStyle/>
        <a:p>
          <a:endParaRPr lang="es-ES" sz="1200">
            <a:latin typeface="Arial" panose="020B0604020202020204" pitchFamily="34" charset="0"/>
            <a:cs typeface="Arial" panose="020B0604020202020204" pitchFamily="34" charset="0"/>
          </a:endParaRPr>
        </a:p>
      </dgm:t>
    </dgm:pt>
    <dgm:pt modelId="{7CB4EC55-F000-461B-899B-A761971704EA}" type="sibTrans" cxnId="{ED5B0A85-B536-4275-BE58-5C4ECA183844}">
      <dgm:prSet/>
      <dgm:spPr/>
      <dgm:t>
        <a:bodyPr/>
        <a:lstStyle/>
        <a:p>
          <a:endParaRPr lang="es-ES" sz="1200">
            <a:latin typeface="Arial" panose="020B0604020202020204" pitchFamily="34" charset="0"/>
            <a:cs typeface="Arial" panose="020B0604020202020204" pitchFamily="34" charset="0"/>
          </a:endParaRPr>
        </a:p>
      </dgm:t>
    </dgm:pt>
    <dgm:pt modelId="{A7517125-A20F-412D-988A-3F599C50B404}">
      <dgm:prSet phldrT="[Texto]" custT="1"/>
      <dgm:spPr/>
      <dgm:t>
        <a:bodyPr/>
        <a:lstStyle/>
        <a:p>
          <a:r>
            <a:rPr lang="es-CO" sz="1200" b="1" dirty="0">
              <a:latin typeface="Arial" panose="020B0604020202020204" pitchFamily="34" charset="0"/>
              <a:cs typeface="Arial" panose="020B0604020202020204" pitchFamily="34" charset="0"/>
            </a:rPr>
            <a:t>Registro de aceptación.</a:t>
          </a:r>
          <a:endParaRPr lang="es-ES" sz="1200" b="1" dirty="0">
            <a:latin typeface="Arial" panose="020B0604020202020204" pitchFamily="34" charset="0"/>
            <a:cs typeface="Arial" panose="020B0604020202020204" pitchFamily="34" charset="0"/>
          </a:endParaRPr>
        </a:p>
      </dgm:t>
    </dgm:pt>
    <dgm:pt modelId="{6DBB3196-B92F-494B-992C-6A2FD90AAAEE}" type="parTrans" cxnId="{9FB01E56-1BE2-4F30-8E13-0B2DF2D6F8FA}">
      <dgm:prSet/>
      <dgm:spPr/>
      <dgm:t>
        <a:bodyPr/>
        <a:lstStyle/>
        <a:p>
          <a:endParaRPr lang="es-ES" sz="1200">
            <a:latin typeface="Arial" panose="020B0604020202020204" pitchFamily="34" charset="0"/>
            <a:cs typeface="Arial" panose="020B0604020202020204" pitchFamily="34" charset="0"/>
          </a:endParaRPr>
        </a:p>
      </dgm:t>
    </dgm:pt>
    <dgm:pt modelId="{EDB8967D-34BA-4CE8-9FCE-FA1ECF6CF08F}" type="sibTrans" cxnId="{9FB01E56-1BE2-4F30-8E13-0B2DF2D6F8FA}">
      <dgm:prSet/>
      <dgm:spPr/>
      <dgm:t>
        <a:bodyPr/>
        <a:lstStyle/>
        <a:p>
          <a:endParaRPr lang="es-ES" sz="1200">
            <a:latin typeface="Arial" panose="020B0604020202020204" pitchFamily="34" charset="0"/>
            <a:cs typeface="Arial" panose="020B0604020202020204" pitchFamily="34" charset="0"/>
          </a:endParaRPr>
        </a:p>
      </dgm:t>
    </dgm:pt>
    <dgm:pt modelId="{5B67E884-2419-45CE-A7D2-821B89DAFA50}" type="pres">
      <dgm:prSet presAssocID="{EB6EB4FA-5A72-403F-BE71-7EDB5249E1DA}" presName="linearFlow" presStyleCnt="0">
        <dgm:presLayoutVars>
          <dgm:dir/>
          <dgm:animLvl val="lvl"/>
          <dgm:resizeHandles val="exact"/>
        </dgm:presLayoutVars>
      </dgm:prSet>
      <dgm:spPr/>
    </dgm:pt>
    <dgm:pt modelId="{02BE49C7-665B-4C3D-A106-CA427F48BCAF}" type="pres">
      <dgm:prSet presAssocID="{D47754FE-3154-4F9F-9E2B-4221CEEAA210}" presName="composite" presStyleCnt="0"/>
      <dgm:spPr/>
    </dgm:pt>
    <dgm:pt modelId="{1C18F407-5922-4EDC-B315-460C310DA38A}" type="pres">
      <dgm:prSet presAssocID="{D47754FE-3154-4F9F-9E2B-4221CEEAA210}" presName="parTx" presStyleLbl="node1" presStyleIdx="0" presStyleCnt="4">
        <dgm:presLayoutVars>
          <dgm:chMax val="0"/>
          <dgm:chPref val="0"/>
          <dgm:bulletEnabled val="1"/>
        </dgm:presLayoutVars>
      </dgm:prSet>
      <dgm:spPr/>
    </dgm:pt>
    <dgm:pt modelId="{5BB44648-10DE-43B4-B115-41EF1A186346}" type="pres">
      <dgm:prSet presAssocID="{D47754FE-3154-4F9F-9E2B-4221CEEAA210}" presName="parSh" presStyleLbl="node1" presStyleIdx="0" presStyleCnt="4"/>
      <dgm:spPr/>
    </dgm:pt>
    <dgm:pt modelId="{D02E87F5-91E0-4C1F-A5B8-0BA8CF87E582}" type="pres">
      <dgm:prSet presAssocID="{D47754FE-3154-4F9F-9E2B-4221CEEAA210}" presName="desTx" presStyleLbl="fgAcc1" presStyleIdx="0" presStyleCnt="4" custScaleX="110838">
        <dgm:presLayoutVars>
          <dgm:bulletEnabled val="1"/>
        </dgm:presLayoutVars>
      </dgm:prSet>
      <dgm:spPr/>
    </dgm:pt>
    <dgm:pt modelId="{88E2B1E4-04B5-41FA-A12F-BE67D51B6C5F}" type="pres">
      <dgm:prSet presAssocID="{123588F0-CE72-4B1F-8B84-5553302DB827}" presName="sibTrans" presStyleLbl="sibTrans2D1" presStyleIdx="0" presStyleCnt="3"/>
      <dgm:spPr/>
    </dgm:pt>
    <dgm:pt modelId="{62DBB75B-493D-4ED1-8514-A72E66E97119}" type="pres">
      <dgm:prSet presAssocID="{123588F0-CE72-4B1F-8B84-5553302DB827}" presName="connTx" presStyleLbl="sibTrans2D1" presStyleIdx="0" presStyleCnt="3"/>
      <dgm:spPr/>
    </dgm:pt>
    <dgm:pt modelId="{5FDCDE92-7A60-430F-9874-09E29F2620A2}" type="pres">
      <dgm:prSet presAssocID="{8E9E8EAE-C51B-43BB-AB85-A07B7A42250B}" presName="composite" presStyleCnt="0"/>
      <dgm:spPr/>
    </dgm:pt>
    <dgm:pt modelId="{97979297-E9CB-4815-8E97-63384DB01CAD}" type="pres">
      <dgm:prSet presAssocID="{8E9E8EAE-C51B-43BB-AB85-A07B7A42250B}" presName="parTx" presStyleLbl="node1" presStyleIdx="0" presStyleCnt="4">
        <dgm:presLayoutVars>
          <dgm:chMax val="0"/>
          <dgm:chPref val="0"/>
          <dgm:bulletEnabled val="1"/>
        </dgm:presLayoutVars>
      </dgm:prSet>
      <dgm:spPr/>
    </dgm:pt>
    <dgm:pt modelId="{6E69A30B-E30E-4A4A-903F-9C45B8148E8A}" type="pres">
      <dgm:prSet presAssocID="{8E9E8EAE-C51B-43BB-AB85-A07B7A42250B}" presName="parSh" presStyleLbl="node1" presStyleIdx="1" presStyleCnt="4" custScaleX="106569"/>
      <dgm:spPr/>
    </dgm:pt>
    <dgm:pt modelId="{C6761EF3-66FA-4B14-92BF-D2A06FE81CE9}" type="pres">
      <dgm:prSet presAssocID="{8E9E8EAE-C51B-43BB-AB85-A07B7A42250B}" presName="desTx" presStyleLbl="fgAcc1" presStyleIdx="1" presStyleCnt="4">
        <dgm:presLayoutVars>
          <dgm:bulletEnabled val="1"/>
        </dgm:presLayoutVars>
      </dgm:prSet>
      <dgm:spPr/>
    </dgm:pt>
    <dgm:pt modelId="{ADF8F87A-B442-4640-849F-83C75E8EF929}" type="pres">
      <dgm:prSet presAssocID="{CDB6FA27-D583-4260-AA26-84D379DFA717}" presName="sibTrans" presStyleLbl="sibTrans2D1" presStyleIdx="1" presStyleCnt="3"/>
      <dgm:spPr/>
    </dgm:pt>
    <dgm:pt modelId="{9AF69F07-8AE2-40C2-A400-56FDAB4ACE6A}" type="pres">
      <dgm:prSet presAssocID="{CDB6FA27-D583-4260-AA26-84D379DFA717}" presName="connTx" presStyleLbl="sibTrans2D1" presStyleIdx="1" presStyleCnt="3"/>
      <dgm:spPr/>
    </dgm:pt>
    <dgm:pt modelId="{26FC784F-DB2F-4DDB-8802-5B39D0D36D91}" type="pres">
      <dgm:prSet presAssocID="{B4DF41A4-27CF-4137-A10B-EE6AFE441123}" presName="composite" presStyleCnt="0"/>
      <dgm:spPr/>
    </dgm:pt>
    <dgm:pt modelId="{360F57FC-C640-481B-A017-4D2B929CC74E}" type="pres">
      <dgm:prSet presAssocID="{B4DF41A4-27CF-4137-A10B-EE6AFE441123}" presName="parTx" presStyleLbl="node1" presStyleIdx="1" presStyleCnt="4">
        <dgm:presLayoutVars>
          <dgm:chMax val="0"/>
          <dgm:chPref val="0"/>
          <dgm:bulletEnabled val="1"/>
        </dgm:presLayoutVars>
      </dgm:prSet>
      <dgm:spPr/>
    </dgm:pt>
    <dgm:pt modelId="{3CF5C418-0088-45CB-8BB7-5481218A1D3C}" type="pres">
      <dgm:prSet presAssocID="{B4DF41A4-27CF-4137-A10B-EE6AFE441123}" presName="parSh" presStyleLbl="node1" presStyleIdx="2" presStyleCnt="4" custScaleX="127161"/>
      <dgm:spPr/>
    </dgm:pt>
    <dgm:pt modelId="{D805C2BA-0FFD-4B93-8248-DC0ABFFA4568}" type="pres">
      <dgm:prSet presAssocID="{B4DF41A4-27CF-4137-A10B-EE6AFE441123}" presName="desTx" presStyleLbl="fgAcc1" presStyleIdx="2" presStyleCnt="4">
        <dgm:presLayoutVars>
          <dgm:bulletEnabled val="1"/>
        </dgm:presLayoutVars>
      </dgm:prSet>
      <dgm:spPr/>
    </dgm:pt>
    <dgm:pt modelId="{5CC8F97A-34DC-4ABC-8F5F-5E69D5A87645}" type="pres">
      <dgm:prSet presAssocID="{80924495-4125-489F-9479-57BC0BD91A44}" presName="sibTrans" presStyleLbl="sibTrans2D1" presStyleIdx="2" presStyleCnt="3"/>
      <dgm:spPr/>
    </dgm:pt>
    <dgm:pt modelId="{653C4DF2-2C54-4BA2-AA14-C9D0DACFD5B8}" type="pres">
      <dgm:prSet presAssocID="{80924495-4125-489F-9479-57BC0BD91A44}" presName="connTx" presStyleLbl="sibTrans2D1" presStyleIdx="2" presStyleCnt="3"/>
      <dgm:spPr/>
    </dgm:pt>
    <dgm:pt modelId="{8DB08D07-62B1-4214-BB51-E6B36053087C}" type="pres">
      <dgm:prSet presAssocID="{62A2A740-02AA-44BA-B14C-8EA0290C9406}" presName="composite" presStyleCnt="0"/>
      <dgm:spPr/>
    </dgm:pt>
    <dgm:pt modelId="{06BC847A-176B-4C4C-A3DD-A3B57EB9E1F3}" type="pres">
      <dgm:prSet presAssocID="{62A2A740-02AA-44BA-B14C-8EA0290C9406}" presName="parTx" presStyleLbl="node1" presStyleIdx="2" presStyleCnt="4">
        <dgm:presLayoutVars>
          <dgm:chMax val="0"/>
          <dgm:chPref val="0"/>
          <dgm:bulletEnabled val="1"/>
        </dgm:presLayoutVars>
      </dgm:prSet>
      <dgm:spPr/>
    </dgm:pt>
    <dgm:pt modelId="{B6CF3BF9-9286-4E4B-B82B-657382B6C901}" type="pres">
      <dgm:prSet presAssocID="{62A2A740-02AA-44BA-B14C-8EA0290C9406}" presName="parSh" presStyleLbl="node1" presStyleIdx="3" presStyleCnt="4"/>
      <dgm:spPr/>
    </dgm:pt>
    <dgm:pt modelId="{ECA19675-F8FF-45FC-ABCA-FD5D8E8A6026}" type="pres">
      <dgm:prSet presAssocID="{62A2A740-02AA-44BA-B14C-8EA0290C9406}" presName="desTx" presStyleLbl="fgAcc1" presStyleIdx="3" presStyleCnt="4">
        <dgm:presLayoutVars>
          <dgm:bulletEnabled val="1"/>
        </dgm:presLayoutVars>
      </dgm:prSet>
      <dgm:spPr/>
    </dgm:pt>
  </dgm:ptLst>
  <dgm:cxnLst>
    <dgm:cxn modelId="{FDF58601-5085-4BAF-ACAD-FC051A68EF6C}" srcId="{D47754FE-3154-4F9F-9E2B-4221CEEAA210}" destId="{69CA003F-6B59-401F-B758-288631CADEBC}" srcOrd="0" destOrd="0" parTransId="{BBF737C2-B615-460E-BE03-AD3A51FE79CF}" sibTransId="{6A3F8AC1-E9BF-4E71-B2EF-DFF2AC28FF88}"/>
    <dgm:cxn modelId="{EE13D012-A8D8-408D-94AE-361D784F01AB}" srcId="{EB6EB4FA-5A72-403F-BE71-7EDB5249E1DA}" destId="{D47754FE-3154-4F9F-9E2B-4221CEEAA210}" srcOrd="0" destOrd="0" parTransId="{8423D843-01DF-408B-9D5D-D22E6A1060A6}" sibTransId="{123588F0-CE72-4B1F-8B84-5553302DB827}"/>
    <dgm:cxn modelId="{70613614-3A16-4471-9057-1D2CCC1A5D40}" type="presOf" srcId="{A7517125-A20F-412D-988A-3F599C50B404}" destId="{ECA19675-F8FF-45FC-ABCA-FD5D8E8A6026}" srcOrd="0" destOrd="0" presId="urn:microsoft.com/office/officeart/2005/8/layout/process3"/>
    <dgm:cxn modelId="{CF99661B-A677-475A-B760-60E7DA30078A}" type="presOf" srcId="{54F1FFCF-D2CF-400C-8A54-1CD2AD4B846B}" destId="{D805C2BA-0FFD-4B93-8248-DC0ABFFA4568}" srcOrd="0" destOrd="0" presId="urn:microsoft.com/office/officeart/2005/8/layout/process3"/>
    <dgm:cxn modelId="{97E89B1E-08B1-4CD1-A927-F0413B7D74C3}" type="presOf" srcId="{8E9E8EAE-C51B-43BB-AB85-A07B7A42250B}" destId="{6E69A30B-E30E-4A4A-903F-9C45B8148E8A}" srcOrd="1" destOrd="0" presId="urn:microsoft.com/office/officeart/2005/8/layout/process3"/>
    <dgm:cxn modelId="{3359F927-6C37-45F4-A05F-D936AF81902F}" type="presOf" srcId="{123588F0-CE72-4B1F-8B84-5553302DB827}" destId="{88E2B1E4-04B5-41FA-A12F-BE67D51B6C5F}" srcOrd="0" destOrd="0" presId="urn:microsoft.com/office/officeart/2005/8/layout/process3"/>
    <dgm:cxn modelId="{39E8702C-A9CA-4DBB-82BC-3F04047854BD}" type="presOf" srcId="{9535B3D5-2E4E-4479-8B81-68F108B4E1B1}" destId="{D02E87F5-91E0-4C1F-A5B8-0BA8CF87E582}" srcOrd="0" destOrd="2" presId="urn:microsoft.com/office/officeart/2005/8/layout/process3"/>
    <dgm:cxn modelId="{2099223B-BDBC-48FC-8D08-CD7568636C2D}" type="presOf" srcId="{C96FDFC3-2252-4341-BAA9-6A2E0295E737}" destId="{C6761EF3-66FA-4B14-92BF-D2A06FE81CE9}" srcOrd="0" destOrd="2" presId="urn:microsoft.com/office/officeart/2005/8/layout/process3"/>
    <dgm:cxn modelId="{C9F4A961-2F1E-4515-B264-21192EB9D9AE}" type="presOf" srcId="{B4DF41A4-27CF-4137-A10B-EE6AFE441123}" destId="{360F57FC-C640-481B-A017-4D2B929CC74E}" srcOrd="0" destOrd="0" presId="urn:microsoft.com/office/officeart/2005/8/layout/process3"/>
    <dgm:cxn modelId="{90267F67-BEC8-4401-AE1F-5B98EE15D3A3}" type="presOf" srcId="{62A2A740-02AA-44BA-B14C-8EA0290C9406}" destId="{B6CF3BF9-9286-4E4B-B82B-657382B6C901}" srcOrd="1" destOrd="0" presId="urn:microsoft.com/office/officeart/2005/8/layout/process3"/>
    <dgm:cxn modelId="{423BF34D-D4AB-485C-8789-13D82B5EC072}" type="presOf" srcId="{EB6EB4FA-5A72-403F-BE71-7EDB5249E1DA}" destId="{5B67E884-2419-45CE-A7D2-821B89DAFA50}" srcOrd="0" destOrd="0" presId="urn:microsoft.com/office/officeart/2005/8/layout/process3"/>
    <dgm:cxn modelId="{ECEDFA71-0C01-4F73-8950-45DD0B7371AB}" type="presOf" srcId="{D47754FE-3154-4F9F-9E2B-4221CEEAA210}" destId="{5BB44648-10DE-43B4-B115-41EF1A186346}" srcOrd="1" destOrd="0" presId="urn:microsoft.com/office/officeart/2005/8/layout/process3"/>
    <dgm:cxn modelId="{9FB01E56-1BE2-4F30-8E13-0B2DF2D6F8FA}" srcId="{62A2A740-02AA-44BA-B14C-8EA0290C9406}" destId="{A7517125-A20F-412D-988A-3F599C50B404}" srcOrd="0" destOrd="0" parTransId="{6DBB3196-B92F-494B-992C-6A2FD90AAAEE}" sibTransId="{EDB8967D-34BA-4CE8-9FCE-FA1ECF6CF08F}"/>
    <dgm:cxn modelId="{62DBC681-DCE7-486D-82BC-7D9B3B73566F}" srcId="{8E9E8EAE-C51B-43BB-AB85-A07B7A42250B}" destId="{BEB4FEF3-C155-43D6-AD17-13110221F3BC}" srcOrd="1" destOrd="0" parTransId="{B08D8101-D53F-460A-9074-186CB914EB7D}" sibTransId="{494C5A1F-EF5D-4663-A4FF-CB634D5F81DC}"/>
    <dgm:cxn modelId="{ED5B0A85-B536-4275-BE58-5C4ECA183844}" srcId="{EB6EB4FA-5A72-403F-BE71-7EDB5249E1DA}" destId="{62A2A740-02AA-44BA-B14C-8EA0290C9406}" srcOrd="3" destOrd="0" parTransId="{2365BB5F-A8D3-46C1-93FA-713B69089859}" sibTransId="{7CB4EC55-F000-461B-899B-A761971704EA}"/>
    <dgm:cxn modelId="{967B478A-F489-4070-972D-80D00C6D3F3F}" type="presOf" srcId="{62A2A740-02AA-44BA-B14C-8EA0290C9406}" destId="{06BC847A-176B-4C4C-A3DD-A3B57EB9E1F3}" srcOrd="0" destOrd="0" presId="urn:microsoft.com/office/officeart/2005/8/layout/process3"/>
    <dgm:cxn modelId="{83F74B90-B7A5-425D-8BB6-F349E2E7BE02}" srcId="{EB6EB4FA-5A72-403F-BE71-7EDB5249E1DA}" destId="{B4DF41A4-27CF-4137-A10B-EE6AFE441123}" srcOrd="2" destOrd="0" parTransId="{04F8B9A1-9F9D-4402-A624-5142FA854A05}" sibTransId="{80924495-4125-489F-9479-57BC0BD91A44}"/>
    <dgm:cxn modelId="{5C543995-4A95-4834-943E-4355BCBE113F}" type="presOf" srcId="{8E9E8EAE-C51B-43BB-AB85-A07B7A42250B}" destId="{97979297-E9CB-4815-8E97-63384DB01CAD}" srcOrd="0" destOrd="0" presId="urn:microsoft.com/office/officeart/2005/8/layout/process3"/>
    <dgm:cxn modelId="{4ED9C596-61DF-4EF1-AF18-FE595F019FD8}" type="presOf" srcId="{123588F0-CE72-4B1F-8B84-5553302DB827}" destId="{62DBB75B-493D-4ED1-8514-A72E66E97119}" srcOrd="1" destOrd="0" presId="urn:microsoft.com/office/officeart/2005/8/layout/process3"/>
    <dgm:cxn modelId="{9E5BD89E-3CE9-45FA-B87E-0BBB967FD0E5}" srcId="{EB6EB4FA-5A72-403F-BE71-7EDB5249E1DA}" destId="{8E9E8EAE-C51B-43BB-AB85-A07B7A42250B}" srcOrd="1" destOrd="0" parTransId="{61572377-88BA-41BA-82C3-6ED78DEADAD5}" sibTransId="{CDB6FA27-D583-4260-AA26-84D379DFA717}"/>
    <dgm:cxn modelId="{B2AEF29E-38A8-4926-9B6F-151498CB7592}" type="presOf" srcId="{80924495-4125-489F-9479-57BC0BD91A44}" destId="{653C4DF2-2C54-4BA2-AA14-C9D0DACFD5B8}" srcOrd="1" destOrd="0" presId="urn:microsoft.com/office/officeart/2005/8/layout/process3"/>
    <dgm:cxn modelId="{4B65C2A5-0A73-44E2-949F-CA4D71F864BA}" srcId="{D47754FE-3154-4F9F-9E2B-4221CEEAA210}" destId="{9535B3D5-2E4E-4479-8B81-68F108B4E1B1}" srcOrd="2" destOrd="0" parTransId="{D9FF943B-1116-49C8-9996-6FCA1F4D7CB4}" sibTransId="{99F46589-2494-471C-A019-4535CDB980C7}"/>
    <dgm:cxn modelId="{4CCA75A7-1236-4E98-9C3B-5DCCBB4E61CE}" type="presOf" srcId="{0E5B48D1-195C-42AE-8560-A8F090D2D731}" destId="{C6761EF3-66FA-4B14-92BF-D2A06FE81CE9}" srcOrd="0" destOrd="0" presId="urn:microsoft.com/office/officeart/2005/8/layout/process3"/>
    <dgm:cxn modelId="{1A93E9A8-CB80-447C-B874-6015CC21ACAB}" srcId="{8E9E8EAE-C51B-43BB-AB85-A07B7A42250B}" destId="{C96FDFC3-2252-4341-BAA9-6A2E0295E737}" srcOrd="2" destOrd="0" parTransId="{5F3E278E-2307-4799-A275-D36D7908844E}" sibTransId="{575DEABC-D156-4840-89B3-E9B3B98D700E}"/>
    <dgm:cxn modelId="{C12B1FAA-12B9-49BF-BC32-784FA6E2AC79}" srcId="{D47754FE-3154-4F9F-9E2B-4221CEEAA210}" destId="{B72F0616-DF75-40C1-968D-D75C81F010B3}" srcOrd="1" destOrd="0" parTransId="{55E406A9-5BC5-4BE5-9DE7-4FEF29E3C903}" sibTransId="{28021ADB-8108-484A-88CC-0D219F7C67E0}"/>
    <dgm:cxn modelId="{A4E547AD-E759-4FA2-88BE-937B5AEEF6C9}" type="presOf" srcId="{CDB6FA27-D583-4260-AA26-84D379DFA717}" destId="{ADF8F87A-B442-4640-849F-83C75E8EF929}" srcOrd="0" destOrd="0" presId="urn:microsoft.com/office/officeart/2005/8/layout/process3"/>
    <dgm:cxn modelId="{7DAD02C2-C926-42E6-87AA-F71FBA89B5F2}" srcId="{B4DF41A4-27CF-4137-A10B-EE6AFE441123}" destId="{54F1FFCF-D2CF-400C-8A54-1CD2AD4B846B}" srcOrd="0" destOrd="0" parTransId="{331E3A34-7AE9-49EF-91CD-2221AD729316}" sibTransId="{A7040E73-FA28-425C-90CA-890311AEB3D7}"/>
    <dgm:cxn modelId="{3C04B9C4-947C-46EF-809E-AABCD6AA7DF4}" type="presOf" srcId="{B72F0616-DF75-40C1-968D-D75C81F010B3}" destId="{D02E87F5-91E0-4C1F-A5B8-0BA8CF87E582}" srcOrd="0" destOrd="1" presId="urn:microsoft.com/office/officeart/2005/8/layout/process3"/>
    <dgm:cxn modelId="{9ECE3AC6-3C76-414B-80A3-32C3C6FE3257}" type="presOf" srcId="{D47754FE-3154-4F9F-9E2B-4221CEEAA210}" destId="{1C18F407-5922-4EDC-B315-460C310DA38A}" srcOrd="0" destOrd="0" presId="urn:microsoft.com/office/officeart/2005/8/layout/process3"/>
    <dgm:cxn modelId="{3C6047CD-0662-4C53-A08C-23931375F78E}" type="presOf" srcId="{69CA003F-6B59-401F-B758-288631CADEBC}" destId="{D02E87F5-91E0-4C1F-A5B8-0BA8CF87E582}" srcOrd="0" destOrd="0" presId="urn:microsoft.com/office/officeart/2005/8/layout/process3"/>
    <dgm:cxn modelId="{646528CE-6E2C-4CD4-80A4-1003AA9B1C4B}" type="presOf" srcId="{CDB6FA27-D583-4260-AA26-84D379DFA717}" destId="{9AF69F07-8AE2-40C2-A400-56FDAB4ACE6A}" srcOrd="1" destOrd="0" presId="urn:microsoft.com/office/officeart/2005/8/layout/process3"/>
    <dgm:cxn modelId="{EF8851D3-B525-461F-B803-4A7933630737}" srcId="{8E9E8EAE-C51B-43BB-AB85-A07B7A42250B}" destId="{0E5B48D1-195C-42AE-8560-A8F090D2D731}" srcOrd="0" destOrd="0" parTransId="{E9925DEE-1E5A-438D-BEB9-E7A707E6E533}" sibTransId="{BCD9CC88-A22A-4BE4-B805-373A32706650}"/>
    <dgm:cxn modelId="{1494C5E8-F79A-4FA1-BABF-50F926DB07A2}" type="presOf" srcId="{BEB4FEF3-C155-43D6-AD17-13110221F3BC}" destId="{C6761EF3-66FA-4B14-92BF-D2A06FE81CE9}" srcOrd="0" destOrd="1" presId="urn:microsoft.com/office/officeart/2005/8/layout/process3"/>
    <dgm:cxn modelId="{7854B4FB-3D9C-4033-8FD3-C1D72FFA2E2B}" type="presOf" srcId="{80924495-4125-489F-9479-57BC0BD91A44}" destId="{5CC8F97A-34DC-4ABC-8F5F-5E69D5A87645}" srcOrd="0" destOrd="0" presId="urn:microsoft.com/office/officeart/2005/8/layout/process3"/>
    <dgm:cxn modelId="{575B5AFC-8FD9-4718-8AAC-719D93888372}" type="presOf" srcId="{B4DF41A4-27CF-4137-A10B-EE6AFE441123}" destId="{3CF5C418-0088-45CB-8BB7-5481218A1D3C}" srcOrd="1" destOrd="0" presId="urn:microsoft.com/office/officeart/2005/8/layout/process3"/>
    <dgm:cxn modelId="{909EF691-DB80-4A40-8E29-6FF17A41E87E}" type="presParOf" srcId="{5B67E884-2419-45CE-A7D2-821B89DAFA50}" destId="{02BE49C7-665B-4C3D-A106-CA427F48BCAF}" srcOrd="0" destOrd="0" presId="urn:microsoft.com/office/officeart/2005/8/layout/process3"/>
    <dgm:cxn modelId="{C8B108CA-DB1F-4E45-9DFE-4FE195D6E499}" type="presParOf" srcId="{02BE49C7-665B-4C3D-A106-CA427F48BCAF}" destId="{1C18F407-5922-4EDC-B315-460C310DA38A}" srcOrd="0" destOrd="0" presId="urn:microsoft.com/office/officeart/2005/8/layout/process3"/>
    <dgm:cxn modelId="{093EC1D5-057C-4CEC-846C-7BEA7BAC285A}" type="presParOf" srcId="{02BE49C7-665B-4C3D-A106-CA427F48BCAF}" destId="{5BB44648-10DE-43B4-B115-41EF1A186346}" srcOrd="1" destOrd="0" presId="urn:microsoft.com/office/officeart/2005/8/layout/process3"/>
    <dgm:cxn modelId="{21CCC379-F44B-4C78-B5A4-EC1BC23E7663}" type="presParOf" srcId="{02BE49C7-665B-4C3D-A106-CA427F48BCAF}" destId="{D02E87F5-91E0-4C1F-A5B8-0BA8CF87E582}" srcOrd="2" destOrd="0" presId="urn:microsoft.com/office/officeart/2005/8/layout/process3"/>
    <dgm:cxn modelId="{925145F5-12A9-4A95-9F39-15DF489CA49F}" type="presParOf" srcId="{5B67E884-2419-45CE-A7D2-821B89DAFA50}" destId="{88E2B1E4-04B5-41FA-A12F-BE67D51B6C5F}" srcOrd="1" destOrd="0" presId="urn:microsoft.com/office/officeart/2005/8/layout/process3"/>
    <dgm:cxn modelId="{FA1DFC9D-9200-41F3-87B6-913210246795}" type="presParOf" srcId="{88E2B1E4-04B5-41FA-A12F-BE67D51B6C5F}" destId="{62DBB75B-493D-4ED1-8514-A72E66E97119}" srcOrd="0" destOrd="0" presId="urn:microsoft.com/office/officeart/2005/8/layout/process3"/>
    <dgm:cxn modelId="{2AD88709-BB16-49FF-BAC6-F09E303BF797}" type="presParOf" srcId="{5B67E884-2419-45CE-A7D2-821B89DAFA50}" destId="{5FDCDE92-7A60-430F-9874-09E29F2620A2}" srcOrd="2" destOrd="0" presId="urn:microsoft.com/office/officeart/2005/8/layout/process3"/>
    <dgm:cxn modelId="{BB02BD71-A125-4D92-9616-DC4BAF7090DA}" type="presParOf" srcId="{5FDCDE92-7A60-430F-9874-09E29F2620A2}" destId="{97979297-E9CB-4815-8E97-63384DB01CAD}" srcOrd="0" destOrd="0" presId="urn:microsoft.com/office/officeart/2005/8/layout/process3"/>
    <dgm:cxn modelId="{A2945B57-6D0A-4178-B72D-32C5A463B315}" type="presParOf" srcId="{5FDCDE92-7A60-430F-9874-09E29F2620A2}" destId="{6E69A30B-E30E-4A4A-903F-9C45B8148E8A}" srcOrd="1" destOrd="0" presId="urn:microsoft.com/office/officeart/2005/8/layout/process3"/>
    <dgm:cxn modelId="{84478E9F-EAF3-4DC6-9A0F-60FA3F4F1AC7}" type="presParOf" srcId="{5FDCDE92-7A60-430F-9874-09E29F2620A2}" destId="{C6761EF3-66FA-4B14-92BF-D2A06FE81CE9}" srcOrd="2" destOrd="0" presId="urn:microsoft.com/office/officeart/2005/8/layout/process3"/>
    <dgm:cxn modelId="{9EBDE667-8F44-452B-9CA4-30C25591813E}" type="presParOf" srcId="{5B67E884-2419-45CE-A7D2-821B89DAFA50}" destId="{ADF8F87A-B442-4640-849F-83C75E8EF929}" srcOrd="3" destOrd="0" presId="urn:microsoft.com/office/officeart/2005/8/layout/process3"/>
    <dgm:cxn modelId="{6A0D94D0-C7FB-4C34-A61B-BECDF0032D4C}" type="presParOf" srcId="{ADF8F87A-B442-4640-849F-83C75E8EF929}" destId="{9AF69F07-8AE2-40C2-A400-56FDAB4ACE6A}" srcOrd="0" destOrd="0" presId="urn:microsoft.com/office/officeart/2005/8/layout/process3"/>
    <dgm:cxn modelId="{2E38B895-CD3C-4D72-84E2-A30EB83EF851}" type="presParOf" srcId="{5B67E884-2419-45CE-A7D2-821B89DAFA50}" destId="{26FC784F-DB2F-4DDB-8802-5B39D0D36D91}" srcOrd="4" destOrd="0" presId="urn:microsoft.com/office/officeart/2005/8/layout/process3"/>
    <dgm:cxn modelId="{7F6E71E1-8159-429C-92EE-78EEE2E92E56}" type="presParOf" srcId="{26FC784F-DB2F-4DDB-8802-5B39D0D36D91}" destId="{360F57FC-C640-481B-A017-4D2B929CC74E}" srcOrd="0" destOrd="0" presId="urn:microsoft.com/office/officeart/2005/8/layout/process3"/>
    <dgm:cxn modelId="{0E745FBE-3B26-4621-8122-94A11CCCBEF1}" type="presParOf" srcId="{26FC784F-DB2F-4DDB-8802-5B39D0D36D91}" destId="{3CF5C418-0088-45CB-8BB7-5481218A1D3C}" srcOrd="1" destOrd="0" presId="urn:microsoft.com/office/officeart/2005/8/layout/process3"/>
    <dgm:cxn modelId="{F0474FA6-7F06-4F02-9404-C1DB88DFE490}" type="presParOf" srcId="{26FC784F-DB2F-4DDB-8802-5B39D0D36D91}" destId="{D805C2BA-0FFD-4B93-8248-DC0ABFFA4568}" srcOrd="2" destOrd="0" presId="urn:microsoft.com/office/officeart/2005/8/layout/process3"/>
    <dgm:cxn modelId="{526A6347-549F-47D8-9418-EBEE25253C36}" type="presParOf" srcId="{5B67E884-2419-45CE-A7D2-821B89DAFA50}" destId="{5CC8F97A-34DC-4ABC-8F5F-5E69D5A87645}" srcOrd="5" destOrd="0" presId="urn:microsoft.com/office/officeart/2005/8/layout/process3"/>
    <dgm:cxn modelId="{F2336083-F047-418D-8F69-301A5C319E34}" type="presParOf" srcId="{5CC8F97A-34DC-4ABC-8F5F-5E69D5A87645}" destId="{653C4DF2-2C54-4BA2-AA14-C9D0DACFD5B8}" srcOrd="0" destOrd="0" presId="urn:microsoft.com/office/officeart/2005/8/layout/process3"/>
    <dgm:cxn modelId="{A41B0C27-42DA-4797-88F3-D7B3580F3729}" type="presParOf" srcId="{5B67E884-2419-45CE-A7D2-821B89DAFA50}" destId="{8DB08D07-62B1-4214-BB51-E6B36053087C}" srcOrd="6" destOrd="0" presId="urn:microsoft.com/office/officeart/2005/8/layout/process3"/>
    <dgm:cxn modelId="{04F60734-2650-494F-A6B4-F51B47238E20}" type="presParOf" srcId="{8DB08D07-62B1-4214-BB51-E6B36053087C}" destId="{06BC847A-176B-4C4C-A3DD-A3B57EB9E1F3}" srcOrd="0" destOrd="0" presId="urn:microsoft.com/office/officeart/2005/8/layout/process3"/>
    <dgm:cxn modelId="{6D9C09B3-F1DA-4B10-9735-E2421BE24162}" type="presParOf" srcId="{8DB08D07-62B1-4214-BB51-E6B36053087C}" destId="{B6CF3BF9-9286-4E4B-B82B-657382B6C901}" srcOrd="1" destOrd="0" presId="urn:microsoft.com/office/officeart/2005/8/layout/process3"/>
    <dgm:cxn modelId="{FD7CDE6C-05CA-494F-ADED-AD0DACED3AF7}" type="presParOf" srcId="{8DB08D07-62B1-4214-BB51-E6B36053087C}" destId="{ECA19675-F8FF-45FC-ABCA-FD5D8E8A602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44648-10DE-43B4-B115-41EF1A186346}">
      <dsp:nvSpPr>
        <dsp:cNvPr id="0" name=""/>
        <dsp:cNvSpPr/>
      </dsp:nvSpPr>
      <dsp:spPr>
        <a:xfrm>
          <a:off x="5200" y="23134"/>
          <a:ext cx="1323167"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1:</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Planificación	</a:t>
          </a:r>
        </a:p>
      </dsp:txBody>
      <dsp:txXfrm>
        <a:off x="5200" y="23134"/>
        <a:ext cx="1323167" cy="529266"/>
      </dsp:txXfrm>
    </dsp:sp>
    <dsp:sp modelId="{D02E87F5-91E0-4C1F-A5B8-0BA8CF87E582}">
      <dsp:nvSpPr>
        <dsp:cNvPr id="0" name=""/>
        <dsp:cNvSpPr/>
      </dsp:nvSpPr>
      <dsp:spPr>
        <a:xfrm>
          <a:off x="204508" y="552401"/>
          <a:ext cx="1466572"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Plan del proyecto.</a:t>
          </a:r>
          <a:endParaRPr lang="es-E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Repositorio del proyecto.</a:t>
          </a: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Resultados de la verificación.</a:t>
          </a:r>
        </a:p>
      </dsp:txBody>
      <dsp:txXfrm>
        <a:off x="247462" y="595355"/>
        <a:ext cx="1380664" cy="1411692"/>
      </dsp:txXfrm>
    </dsp:sp>
    <dsp:sp modelId="{88E2B1E4-04B5-41FA-A12F-BE67D51B6C5F}">
      <dsp:nvSpPr>
        <dsp:cNvPr id="0" name=""/>
        <dsp:cNvSpPr/>
      </dsp:nvSpPr>
      <dsp:spPr>
        <a:xfrm>
          <a:off x="1546880" y="123052"/>
          <a:ext cx="463247"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1546880" y="188938"/>
        <a:ext cx="364418" cy="197658"/>
      </dsp:txXfrm>
    </dsp:sp>
    <dsp:sp modelId="{6E69A30B-E30E-4A4A-903F-9C45B8148E8A}">
      <dsp:nvSpPr>
        <dsp:cNvPr id="0" name=""/>
        <dsp:cNvSpPr/>
      </dsp:nvSpPr>
      <dsp:spPr>
        <a:xfrm>
          <a:off x="2202419" y="23134"/>
          <a:ext cx="1410086"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2:</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Ejecución</a:t>
          </a:r>
        </a:p>
      </dsp:txBody>
      <dsp:txXfrm>
        <a:off x="2202419" y="23134"/>
        <a:ext cx="1410086" cy="529266"/>
      </dsp:txXfrm>
    </dsp:sp>
    <dsp:sp modelId="{C6761EF3-66FA-4B14-92BF-D2A06FE81CE9}">
      <dsp:nvSpPr>
        <dsp:cNvPr id="0" name=""/>
        <dsp:cNvSpPr/>
      </dsp:nvSpPr>
      <dsp:spPr>
        <a:xfrm>
          <a:off x="2516889"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Acta de la reunión.</a:t>
          </a:r>
          <a:endParaRPr lang="es-E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estado de progreso.</a:t>
          </a: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Solicitud de cambio.</a:t>
          </a:r>
        </a:p>
      </dsp:txBody>
      <dsp:txXfrm>
        <a:off x="2555643" y="591155"/>
        <a:ext cx="1245659" cy="1420092"/>
      </dsp:txXfrm>
    </dsp:sp>
    <dsp:sp modelId="{ADF8F87A-B442-4640-849F-83C75E8EF929}">
      <dsp:nvSpPr>
        <dsp:cNvPr id="0" name=""/>
        <dsp:cNvSpPr/>
      </dsp:nvSpPr>
      <dsp:spPr>
        <a:xfrm>
          <a:off x="3802228" y="123052"/>
          <a:ext cx="402211"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3802228" y="188938"/>
        <a:ext cx="303382" cy="197658"/>
      </dsp:txXfrm>
    </dsp:sp>
    <dsp:sp modelId="{3CF5C418-0088-45CB-8BB7-5481218A1D3C}">
      <dsp:nvSpPr>
        <dsp:cNvPr id="0" name=""/>
        <dsp:cNvSpPr/>
      </dsp:nvSpPr>
      <dsp:spPr>
        <a:xfrm>
          <a:off x="4371395" y="23134"/>
          <a:ext cx="1682552"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3:</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Evaluación y control</a:t>
          </a:r>
        </a:p>
      </dsp:txBody>
      <dsp:txXfrm>
        <a:off x="4371395" y="23134"/>
        <a:ext cx="1682552" cy="529266"/>
      </dsp:txXfrm>
    </dsp:sp>
    <dsp:sp modelId="{D805C2BA-0FFD-4B93-8248-DC0ABFFA4568}">
      <dsp:nvSpPr>
        <dsp:cNvPr id="0" name=""/>
        <dsp:cNvSpPr/>
      </dsp:nvSpPr>
      <dsp:spPr>
        <a:xfrm>
          <a:off x="4822098"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corrección.</a:t>
          </a:r>
          <a:endParaRPr lang="es-ES" sz="1200" b="1" kern="1200" dirty="0">
            <a:latin typeface="Arial" panose="020B0604020202020204" pitchFamily="34" charset="0"/>
            <a:cs typeface="Arial" panose="020B0604020202020204" pitchFamily="34" charset="0"/>
          </a:endParaRPr>
        </a:p>
      </dsp:txBody>
      <dsp:txXfrm>
        <a:off x="4860852" y="591155"/>
        <a:ext cx="1245659" cy="1420092"/>
      </dsp:txXfrm>
    </dsp:sp>
    <dsp:sp modelId="{5CC8F97A-34DC-4ABC-8F5F-5E69D5A87645}">
      <dsp:nvSpPr>
        <dsp:cNvPr id="0" name=""/>
        <dsp:cNvSpPr/>
      </dsp:nvSpPr>
      <dsp:spPr>
        <a:xfrm>
          <a:off x="6209612" y="123052"/>
          <a:ext cx="330008"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6209612" y="188938"/>
        <a:ext cx="231179" cy="197658"/>
      </dsp:txXfrm>
    </dsp:sp>
    <dsp:sp modelId="{B6CF3BF9-9286-4E4B-B82B-657382B6C901}">
      <dsp:nvSpPr>
        <dsp:cNvPr id="0" name=""/>
        <dsp:cNvSpPr/>
      </dsp:nvSpPr>
      <dsp:spPr>
        <a:xfrm>
          <a:off x="6676605" y="23134"/>
          <a:ext cx="1323167"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4:</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Cierre</a:t>
          </a:r>
        </a:p>
      </dsp:txBody>
      <dsp:txXfrm>
        <a:off x="6676605" y="23134"/>
        <a:ext cx="1323167" cy="529266"/>
      </dsp:txXfrm>
    </dsp:sp>
    <dsp:sp modelId="{ECA19675-F8FF-45FC-ABCA-FD5D8E8A6026}">
      <dsp:nvSpPr>
        <dsp:cNvPr id="0" name=""/>
        <dsp:cNvSpPr/>
      </dsp:nvSpPr>
      <dsp:spPr>
        <a:xfrm>
          <a:off x="6947615"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aceptación.</a:t>
          </a:r>
          <a:endParaRPr lang="es-ES" sz="1200" b="1" kern="1200" dirty="0">
            <a:latin typeface="Arial" panose="020B0604020202020204" pitchFamily="34" charset="0"/>
            <a:cs typeface="Arial" panose="020B0604020202020204" pitchFamily="34" charset="0"/>
          </a:endParaRPr>
        </a:p>
      </dsp:txBody>
      <dsp:txXfrm>
        <a:off x="6986369" y="591155"/>
        <a:ext cx="1245659" cy="14200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2D75CD-27F5-9C40-BF98-62796332CDBF}" type="datetimeFigureOut">
              <a:rPr lang="es-ES" smtClean="0"/>
              <a:t>07/09/2020</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87E6EF-2EF3-7C4A-925F-CB8A5C9C8AEC}" type="slidenum">
              <a:rPr lang="es-ES" smtClean="0"/>
              <a:t>‹Nº›</a:t>
            </a:fld>
            <a:endParaRPr lang="es-ES"/>
          </a:p>
        </p:txBody>
      </p:sp>
    </p:spTree>
    <p:extLst>
      <p:ext uri="{BB962C8B-B14F-4D97-AF65-F5344CB8AC3E}">
        <p14:creationId xmlns:p14="http://schemas.microsoft.com/office/powerpoint/2010/main" val="4320679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03450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25140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603781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a:extLst>
              <a:ext uri="{FF2B5EF4-FFF2-40B4-BE49-F238E27FC236}">
                <a16:creationId xmlns:a16="http://schemas.microsoft.com/office/drawing/2014/main" id="{237DA63E-B08C-468B-AD25-1FC79511B751}"/>
              </a:ext>
            </a:extLst>
          </p:cNvPr>
          <p:cNvSpPr>
            <a:spLocks noGrp="1"/>
          </p:cNvSpPr>
          <p:nvPr>
            <p:ph type="dt" sz="half" idx="10"/>
          </p:nvPr>
        </p:nvSpPr>
        <p:spPr/>
        <p:txBody>
          <a:bodyPr/>
          <a:lstStyle>
            <a:lvl1pPr>
              <a:defRPr/>
            </a:lvl1pPr>
          </a:lstStyle>
          <a:p>
            <a:pPr>
              <a:defRPr/>
            </a:pPr>
            <a:fld id="{CE6F7732-F358-4F3B-AF97-08ABBF29B00E}"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BD2857F2-F0D4-4505-BF80-CCAA237FD2A6}"/>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2C95B44F-1AF8-4D22-B3FC-AB6A19C8E755}"/>
              </a:ext>
            </a:extLst>
          </p:cNvPr>
          <p:cNvSpPr>
            <a:spLocks noGrp="1"/>
          </p:cNvSpPr>
          <p:nvPr>
            <p:ph type="sldNum" sz="quarter" idx="12"/>
          </p:nvPr>
        </p:nvSpPr>
        <p:spPr/>
        <p:txBody>
          <a:bodyPr/>
          <a:lstStyle>
            <a:lvl1pPr>
              <a:defRPr/>
            </a:lvl1pPr>
          </a:lstStyle>
          <a:p>
            <a:fld id="{23319045-8FED-442D-A99E-9EAFC7E52CF2}" type="slidenum">
              <a:rPr lang="es-CO" altLang="en-US"/>
              <a:pPr/>
              <a:t>‹Nº›</a:t>
            </a:fld>
            <a:endParaRPr lang="es-CO" altLang="en-US"/>
          </a:p>
        </p:txBody>
      </p:sp>
    </p:spTree>
    <p:extLst>
      <p:ext uri="{BB962C8B-B14F-4D97-AF65-F5344CB8AC3E}">
        <p14:creationId xmlns:p14="http://schemas.microsoft.com/office/powerpoint/2010/main" val="37352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18613B20-45DB-4385-BA8D-242017D9224E}"/>
              </a:ext>
            </a:extLst>
          </p:cNvPr>
          <p:cNvSpPr>
            <a:spLocks noGrp="1"/>
          </p:cNvSpPr>
          <p:nvPr>
            <p:ph type="dt" sz="half" idx="10"/>
          </p:nvPr>
        </p:nvSpPr>
        <p:spPr/>
        <p:txBody>
          <a:bodyPr/>
          <a:lstStyle>
            <a:lvl1pPr>
              <a:defRPr/>
            </a:lvl1pPr>
          </a:lstStyle>
          <a:p>
            <a:pPr>
              <a:defRPr/>
            </a:pPr>
            <a:fld id="{9E72E23B-4856-44EE-A5FD-8DAC95080857}"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3494203A-C2DD-4AF1-88A6-1B6459DADE17}"/>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3823D27A-65CE-417C-8103-3380917C7E40}"/>
              </a:ext>
            </a:extLst>
          </p:cNvPr>
          <p:cNvSpPr>
            <a:spLocks noGrp="1"/>
          </p:cNvSpPr>
          <p:nvPr>
            <p:ph type="sldNum" sz="quarter" idx="12"/>
          </p:nvPr>
        </p:nvSpPr>
        <p:spPr/>
        <p:txBody>
          <a:bodyPr/>
          <a:lstStyle>
            <a:lvl1pPr>
              <a:defRPr/>
            </a:lvl1pPr>
          </a:lstStyle>
          <a:p>
            <a:fld id="{5A9E01F7-756C-40E8-A6F8-C793B8B8AF44}" type="slidenum">
              <a:rPr lang="es-CO" altLang="en-US"/>
              <a:pPr/>
              <a:t>‹Nº›</a:t>
            </a:fld>
            <a:endParaRPr lang="es-CO" altLang="en-US"/>
          </a:p>
        </p:txBody>
      </p:sp>
    </p:spTree>
    <p:extLst>
      <p:ext uri="{BB962C8B-B14F-4D97-AF65-F5344CB8AC3E}">
        <p14:creationId xmlns:p14="http://schemas.microsoft.com/office/powerpoint/2010/main" val="1213742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a:extLst>
              <a:ext uri="{FF2B5EF4-FFF2-40B4-BE49-F238E27FC236}">
                <a16:creationId xmlns:a16="http://schemas.microsoft.com/office/drawing/2014/main" id="{5A020D79-7883-4F5C-BD80-80D3871696EF}"/>
              </a:ext>
            </a:extLst>
          </p:cNvPr>
          <p:cNvSpPr>
            <a:spLocks noGrp="1"/>
          </p:cNvSpPr>
          <p:nvPr>
            <p:ph type="dt" sz="half" idx="10"/>
          </p:nvPr>
        </p:nvSpPr>
        <p:spPr/>
        <p:txBody>
          <a:bodyPr/>
          <a:lstStyle>
            <a:lvl1pPr>
              <a:defRPr/>
            </a:lvl1pPr>
          </a:lstStyle>
          <a:p>
            <a:pPr>
              <a:defRPr/>
            </a:pPr>
            <a:fld id="{1DFC32DB-0737-4DC0-9BFD-E0D95B53CDD8}"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2B714D51-6984-4BEE-93C1-ECF4A532141E}"/>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98507F75-7EEE-4DC8-A0A9-F0E1E6EA81B5}"/>
              </a:ext>
            </a:extLst>
          </p:cNvPr>
          <p:cNvSpPr>
            <a:spLocks noGrp="1"/>
          </p:cNvSpPr>
          <p:nvPr>
            <p:ph type="sldNum" sz="quarter" idx="12"/>
          </p:nvPr>
        </p:nvSpPr>
        <p:spPr/>
        <p:txBody>
          <a:bodyPr/>
          <a:lstStyle>
            <a:lvl1pPr>
              <a:defRPr/>
            </a:lvl1pPr>
          </a:lstStyle>
          <a:p>
            <a:fld id="{FEA548CD-828D-472A-B1EB-4A15DD8BDD58}" type="slidenum">
              <a:rPr lang="es-CO" altLang="en-US"/>
              <a:pPr/>
              <a:t>‹Nº›</a:t>
            </a:fld>
            <a:endParaRPr lang="es-CO" altLang="en-US"/>
          </a:p>
        </p:txBody>
      </p:sp>
    </p:spTree>
    <p:extLst>
      <p:ext uri="{BB962C8B-B14F-4D97-AF65-F5344CB8AC3E}">
        <p14:creationId xmlns:p14="http://schemas.microsoft.com/office/powerpoint/2010/main" val="2863755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3">
            <a:extLst>
              <a:ext uri="{FF2B5EF4-FFF2-40B4-BE49-F238E27FC236}">
                <a16:creationId xmlns:a16="http://schemas.microsoft.com/office/drawing/2014/main" id="{5D1C28D3-E337-4D6A-A5C3-CF6125E013F9}"/>
              </a:ext>
            </a:extLst>
          </p:cNvPr>
          <p:cNvSpPr>
            <a:spLocks noGrp="1"/>
          </p:cNvSpPr>
          <p:nvPr>
            <p:ph type="dt" sz="half" idx="10"/>
          </p:nvPr>
        </p:nvSpPr>
        <p:spPr/>
        <p:txBody>
          <a:bodyPr/>
          <a:lstStyle>
            <a:lvl1pPr>
              <a:defRPr/>
            </a:lvl1pPr>
          </a:lstStyle>
          <a:p>
            <a:pPr>
              <a:defRPr/>
            </a:pPr>
            <a:fld id="{3B25FECC-50EC-4CC0-A2A1-8EEE7A6B7481}" type="datetimeFigureOut">
              <a:rPr lang="es-CO"/>
              <a:pPr>
                <a:defRPr/>
              </a:pPr>
              <a:t>7/09/2020</a:t>
            </a:fld>
            <a:endParaRPr lang="es-CO" dirty="0"/>
          </a:p>
        </p:txBody>
      </p:sp>
      <p:sp>
        <p:nvSpPr>
          <p:cNvPr id="6" name="Footer Placeholder 4">
            <a:extLst>
              <a:ext uri="{FF2B5EF4-FFF2-40B4-BE49-F238E27FC236}">
                <a16:creationId xmlns:a16="http://schemas.microsoft.com/office/drawing/2014/main" id="{F84DA281-6E2D-42A3-9EFF-0D2D662F78BD}"/>
              </a:ext>
            </a:extLst>
          </p:cNvPr>
          <p:cNvSpPr>
            <a:spLocks noGrp="1"/>
          </p:cNvSpPr>
          <p:nvPr>
            <p:ph type="ftr" sz="quarter" idx="11"/>
          </p:nvPr>
        </p:nvSpPr>
        <p:spPr/>
        <p:txBody>
          <a:bodyPr/>
          <a:lstStyle>
            <a:lvl1pPr>
              <a:defRPr/>
            </a:lvl1pPr>
          </a:lstStyle>
          <a:p>
            <a:pPr>
              <a:defRPr/>
            </a:pPr>
            <a:endParaRPr lang="es-CO"/>
          </a:p>
        </p:txBody>
      </p:sp>
      <p:sp>
        <p:nvSpPr>
          <p:cNvPr id="7" name="Slide Number Placeholder 5">
            <a:extLst>
              <a:ext uri="{FF2B5EF4-FFF2-40B4-BE49-F238E27FC236}">
                <a16:creationId xmlns:a16="http://schemas.microsoft.com/office/drawing/2014/main" id="{99A3D183-6F46-4B89-B63F-94DA493A51B3}"/>
              </a:ext>
            </a:extLst>
          </p:cNvPr>
          <p:cNvSpPr>
            <a:spLocks noGrp="1"/>
          </p:cNvSpPr>
          <p:nvPr>
            <p:ph type="sldNum" sz="quarter" idx="12"/>
          </p:nvPr>
        </p:nvSpPr>
        <p:spPr/>
        <p:txBody>
          <a:bodyPr/>
          <a:lstStyle>
            <a:lvl1pPr>
              <a:defRPr/>
            </a:lvl1pPr>
          </a:lstStyle>
          <a:p>
            <a:fld id="{0D3E01F1-1054-4594-ADA9-B462F756CAEA}" type="slidenum">
              <a:rPr lang="es-CO" altLang="en-US"/>
              <a:pPr/>
              <a:t>‹Nº›</a:t>
            </a:fld>
            <a:endParaRPr lang="es-CO" altLang="en-US"/>
          </a:p>
        </p:txBody>
      </p:sp>
    </p:spTree>
    <p:extLst>
      <p:ext uri="{BB962C8B-B14F-4D97-AF65-F5344CB8AC3E}">
        <p14:creationId xmlns:p14="http://schemas.microsoft.com/office/powerpoint/2010/main" val="73439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1"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a:extLst>
              <a:ext uri="{FF2B5EF4-FFF2-40B4-BE49-F238E27FC236}">
                <a16:creationId xmlns:a16="http://schemas.microsoft.com/office/drawing/2014/main" id="{92327E0E-F3E5-4728-A7E3-74D08B203385}"/>
              </a:ext>
            </a:extLst>
          </p:cNvPr>
          <p:cNvSpPr>
            <a:spLocks noGrp="1"/>
          </p:cNvSpPr>
          <p:nvPr>
            <p:ph type="dt" sz="half" idx="10"/>
          </p:nvPr>
        </p:nvSpPr>
        <p:spPr/>
        <p:txBody>
          <a:bodyPr/>
          <a:lstStyle>
            <a:lvl1pPr>
              <a:defRPr/>
            </a:lvl1pPr>
          </a:lstStyle>
          <a:p>
            <a:pPr>
              <a:defRPr/>
            </a:pPr>
            <a:fld id="{0DBA93B7-C640-46D0-B53E-46A414796F28}" type="datetimeFigureOut">
              <a:rPr lang="es-CO"/>
              <a:pPr>
                <a:defRPr/>
              </a:pPr>
              <a:t>7/09/2020</a:t>
            </a:fld>
            <a:endParaRPr lang="es-CO" dirty="0"/>
          </a:p>
        </p:txBody>
      </p:sp>
      <p:sp>
        <p:nvSpPr>
          <p:cNvPr id="8" name="Footer Placeholder 4">
            <a:extLst>
              <a:ext uri="{FF2B5EF4-FFF2-40B4-BE49-F238E27FC236}">
                <a16:creationId xmlns:a16="http://schemas.microsoft.com/office/drawing/2014/main" id="{59067194-B3E4-4A9D-8188-0A4B5BF063CA}"/>
              </a:ext>
            </a:extLst>
          </p:cNvPr>
          <p:cNvSpPr>
            <a:spLocks noGrp="1"/>
          </p:cNvSpPr>
          <p:nvPr>
            <p:ph type="ftr" sz="quarter" idx="11"/>
          </p:nvPr>
        </p:nvSpPr>
        <p:spPr/>
        <p:txBody>
          <a:bodyPr/>
          <a:lstStyle>
            <a:lvl1pPr>
              <a:defRPr/>
            </a:lvl1pPr>
          </a:lstStyle>
          <a:p>
            <a:pPr>
              <a:defRPr/>
            </a:pPr>
            <a:endParaRPr lang="es-CO"/>
          </a:p>
        </p:txBody>
      </p:sp>
      <p:sp>
        <p:nvSpPr>
          <p:cNvPr id="9" name="Slide Number Placeholder 5">
            <a:extLst>
              <a:ext uri="{FF2B5EF4-FFF2-40B4-BE49-F238E27FC236}">
                <a16:creationId xmlns:a16="http://schemas.microsoft.com/office/drawing/2014/main" id="{2C371674-2AB7-4C7F-BBEC-5B69C66649D9}"/>
              </a:ext>
            </a:extLst>
          </p:cNvPr>
          <p:cNvSpPr>
            <a:spLocks noGrp="1"/>
          </p:cNvSpPr>
          <p:nvPr>
            <p:ph type="sldNum" sz="quarter" idx="12"/>
          </p:nvPr>
        </p:nvSpPr>
        <p:spPr/>
        <p:txBody>
          <a:bodyPr/>
          <a:lstStyle>
            <a:lvl1pPr>
              <a:defRPr/>
            </a:lvl1pPr>
          </a:lstStyle>
          <a:p>
            <a:fld id="{D5356D05-B710-421F-9EB8-3700F526087A}" type="slidenum">
              <a:rPr lang="es-CO" altLang="en-US"/>
              <a:pPr/>
              <a:t>‹Nº›</a:t>
            </a:fld>
            <a:endParaRPr lang="es-CO" altLang="en-US"/>
          </a:p>
        </p:txBody>
      </p:sp>
    </p:spTree>
    <p:extLst>
      <p:ext uri="{BB962C8B-B14F-4D97-AF65-F5344CB8AC3E}">
        <p14:creationId xmlns:p14="http://schemas.microsoft.com/office/powerpoint/2010/main" val="166470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3">
            <a:extLst>
              <a:ext uri="{FF2B5EF4-FFF2-40B4-BE49-F238E27FC236}">
                <a16:creationId xmlns:a16="http://schemas.microsoft.com/office/drawing/2014/main" id="{D7096FA3-0C38-471B-BEE3-B8B7B61D675C}"/>
              </a:ext>
            </a:extLst>
          </p:cNvPr>
          <p:cNvSpPr>
            <a:spLocks noGrp="1"/>
          </p:cNvSpPr>
          <p:nvPr>
            <p:ph type="dt" sz="half" idx="10"/>
          </p:nvPr>
        </p:nvSpPr>
        <p:spPr/>
        <p:txBody>
          <a:bodyPr/>
          <a:lstStyle>
            <a:lvl1pPr>
              <a:defRPr/>
            </a:lvl1pPr>
          </a:lstStyle>
          <a:p>
            <a:pPr>
              <a:defRPr/>
            </a:pPr>
            <a:fld id="{8BA7594E-FE35-4959-98FD-C2D239C84CAA}" type="datetimeFigureOut">
              <a:rPr lang="es-CO"/>
              <a:pPr>
                <a:defRPr/>
              </a:pPr>
              <a:t>7/09/2020</a:t>
            </a:fld>
            <a:endParaRPr lang="es-CO" dirty="0"/>
          </a:p>
        </p:txBody>
      </p:sp>
      <p:sp>
        <p:nvSpPr>
          <p:cNvPr id="4" name="Footer Placeholder 4">
            <a:extLst>
              <a:ext uri="{FF2B5EF4-FFF2-40B4-BE49-F238E27FC236}">
                <a16:creationId xmlns:a16="http://schemas.microsoft.com/office/drawing/2014/main" id="{960E0777-9658-4E0E-B515-E3AF5F893CAD}"/>
              </a:ext>
            </a:extLst>
          </p:cNvPr>
          <p:cNvSpPr>
            <a:spLocks noGrp="1"/>
          </p:cNvSpPr>
          <p:nvPr>
            <p:ph type="ftr" sz="quarter" idx="11"/>
          </p:nvPr>
        </p:nvSpPr>
        <p:spPr/>
        <p:txBody>
          <a:bodyPr/>
          <a:lstStyle>
            <a:lvl1pPr>
              <a:defRPr/>
            </a:lvl1pPr>
          </a:lstStyle>
          <a:p>
            <a:pPr>
              <a:defRPr/>
            </a:pPr>
            <a:endParaRPr lang="es-CO"/>
          </a:p>
        </p:txBody>
      </p:sp>
      <p:sp>
        <p:nvSpPr>
          <p:cNvPr id="5" name="Slide Number Placeholder 5">
            <a:extLst>
              <a:ext uri="{FF2B5EF4-FFF2-40B4-BE49-F238E27FC236}">
                <a16:creationId xmlns:a16="http://schemas.microsoft.com/office/drawing/2014/main" id="{2FB6E57B-EEEE-4782-A104-41723252E09B}"/>
              </a:ext>
            </a:extLst>
          </p:cNvPr>
          <p:cNvSpPr>
            <a:spLocks noGrp="1"/>
          </p:cNvSpPr>
          <p:nvPr>
            <p:ph type="sldNum" sz="quarter" idx="12"/>
          </p:nvPr>
        </p:nvSpPr>
        <p:spPr/>
        <p:txBody>
          <a:bodyPr/>
          <a:lstStyle>
            <a:lvl1pPr>
              <a:defRPr/>
            </a:lvl1pPr>
          </a:lstStyle>
          <a:p>
            <a:fld id="{8456B3D4-C9ED-4AF2-8E3B-691B3FB7611F}" type="slidenum">
              <a:rPr lang="es-CO" altLang="en-US"/>
              <a:pPr/>
              <a:t>‹Nº›</a:t>
            </a:fld>
            <a:endParaRPr lang="es-CO" altLang="en-US"/>
          </a:p>
        </p:txBody>
      </p:sp>
    </p:spTree>
    <p:extLst>
      <p:ext uri="{BB962C8B-B14F-4D97-AF65-F5344CB8AC3E}">
        <p14:creationId xmlns:p14="http://schemas.microsoft.com/office/powerpoint/2010/main" val="2338578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0F4FED0-2FB8-4EDB-9FEB-2FE693EAEB94}"/>
              </a:ext>
            </a:extLst>
          </p:cNvPr>
          <p:cNvSpPr>
            <a:spLocks noGrp="1"/>
          </p:cNvSpPr>
          <p:nvPr>
            <p:ph type="dt" sz="half" idx="10"/>
          </p:nvPr>
        </p:nvSpPr>
        <p:spPr/>
        <p:txBody>
          <a:bodyPr/>
          <a:lstStyle>
            <a:lvl1pPr>
              <a:defRPr/>
            </a:lvl1pPr>
          </a:lstStyle>
          <a:p>
            <a:pPr>
              <a:defRPr/>
            </a:pPr>
            <a:fld id="{BC2AFF27-9866-4C27-9A50-D60505E92888}" type="datetimeFigureOut">
              <a:rPr lang="es-CO"/>
              <a:pPr>
                <a:defRPr/>
              </a:pPr>
              <a:t>7/09/2020</a:t>
            </a:fld>
            <a:endParaRPr lang="es-CO" dirty="0"/>
          </a:p>
        </p:txBody>
      </p:sp>
      <p:sp>
        <p:nvSpPr>
          <p:cNvPr id="3" name="Footer Placeholder 4">
            <a:extLst>
              <a:ext uri="{FF2B5EF4-FFF2-40B4-BE49-F238E27FC236}">
                <a16:creationId xmlns:a16="http://schemas.microsoft.com/office/drawing/2014/main" id="{CC7E348E-5869-4702-9649-F3A58B9E2E2E}"/>
              </a:ext>
            </a:extLst>
          </p:cNvPr>
          <p:cNvSpPr>
            <a:spLocks noGrp="1"/>
          </p:cNvSpPr>
          <p:nvPr>
            <p:ph type="ftr" sz="quarter" idx="11"/>
          </p:nvPr>
        </p:nvSpPr>
        <p:spPr/>
        <p:txBody>
          <a:bodyPr/>
          <a:lstStyle>
            <a:lvl1pPr>
              <a:defRPr/>
            </a:lvl1pPr>
          </a:lstStyle>
          <a:p>
            <a:pPr>
              <a:defRPr/>
            </a:pPr>
            <a:endParaRPr lang="es-CO"/>
          </a:p>
        </p:txBody>
      </p:sp>
      <p:sp>
        <p:nvSpPr>
          <p:cNvPr id="4" name="Slide Number Placeholder 5">
            <a:extLst>
              <a:ext uri="{FF2B5EF4-FFF2-40B4-BE49-F238E27FC236}">
                <a16:creationId xmlns:a16="http://schemas.microsoft.com/office/drawing/2014/main" id="{D865CD94-E2FF-4FF9-8C16-7ADD3A76F7A5}"/>
              </a:ext>
            </a:extLst>
          </p:cNvPr>
          <p:cNvSpPr>
            <a:spLocks noGrp="1"/>
          </p:cNvSpPr>
          <p:nvPr>
            <p:ph type="sldNum" sz="quarter" idx="12"/>
          </p:nvPr>
        </p:nvSpPr>
        <p:spPr/>
        <p:txBody>
          <a:bodyPr/>
          <a:lstStyle>
            <a:lvl1pPr>
              <a:defRPr/>
            </a:lvl1pPr>
          </a:lstStyle>
          <a:p>
            <a:fld id="{9F0BB6C3-7994-4BDF-AAD3-7C0D436F157A}" type="slidenum">
              <a:rPr lang="es-CO" altLang="en-US"/>
              <a:pPr/>
              <a:t>‹Nº›</a:t>
            </a:fld>
            <a:endParaRPr lang="es-CO" altLang="en-US"/>
          </a:p>
        </p:txBody>
      </p:sp>
    </p:spTree>
    <p:extLst>
      <p:ext uri="{BB962C8B-B14F-4D97-AF65-F5344CB8AC3E}">
        <p14:creationId xmlns:p14="http://schemas.microsoft.com/office/powerpoint/2010/main" val="37163113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3">
            <a:extLst>
              <a:ext uri="{FF2B5EF4-FFF2-40B4-BE49-F238E27FC236}">
                <a16:creationId xmlns:a16="http://schemas.microsoft.com/office/drawing/2014/main" id="{5D88507E-F7E7-4AD7-ACFE-D44186BA4D05}"/>
              </a:ext>
            </a:extLst>
          </p:cNvPr>
          <p:cNvSpPr>
            <a:spLocks noGrp="1"/>
          </p:cNvSpPr>
          <p:nvPr>
            <p:ph type="dt" sz="half" idx="10"/>
          </p:nvPr>
        </p:nvSpPr>
        <p:spPr/>
        <p:txBody>
          <a:bodyPr/>
          <a:lstStyle>
            <a:lvl1pPr>
              <a:defRPr/>
            </a:lvl1pPr>
          </a:lstStyle>
          <a:p>
            <a:pPr>
              <a:defRPr/>
            </a:pPr>
            <a:fld id="{B4555745-C44A-40C3-8B6C-B876A2D813D2}" type="datetimeFigureOut">
              <a:rPr lang="es-CO"/>
              <a:pPr>
                <a:defRPr/>
              </a:pPr>
              <a:t>7/09/2020</a:t>
            </a:fld>
            <a:endParaRPr lang="es-CO" dirty="0"/>
          </a:p>
        </p:txBody>
      </p:sp>
      <p:sp>
        <p:nvSpPr>
          <p:cNvPr id="6" name="Footer Placeholder 4">
            <a:extLst>
              <a:ext uri="{FF2B5EF4-FFF2-40B4-BE49-F238E27FC236}">
                <a16:creationId xmlns:a16="http://schemas.microsoft.com/office/drawing/2014/main" id="{F5952321-CC06-4687-8ED9-A0434432CB55}"/>
              </a:ext>
            </a:extLst>
          </p:cNvPr>
          <p:cNvSpPr>
            <a:spLocks noGrp="1"/>
          </p:cNvSpPr>
          <p:nvPr>
            <p:ph type="ftr" sz="quarter" idx="11"/>
          </p:nvPr>
        </p:nvSpPr>
        <p:spPr/>
        <p:txBody>
          <a:bodyPr/>
          <a:lstStyle>
            <a:lvl1pPr>
              <a:defRPr/>
            </a:lvl1pPr>
          </a:lstStyle>
          <a:p>
            <a:pPr>
              <a:defRPr/>
            </a:pPr>
            <a:endParaRPr lang="es-CO"/>
          </a:p>
        </p:txBody>
      </p:sp>
      <p:sp>
        <p:nvSpPr>
          <p:cNvPr id="7" name="Slide Number Placeholder 5">
            <a:extLst>
              <a:ext uri="{FF2B5EF4-FFF2-40B4-BE49-F238E27FC236}">
                <a16:creationId xmlns:a16="http://schemas.microsoft.com/office/drawing/2014/main" id="{A5EC9F1E-AD22-40ED-9E9D-E292CF8BC412}"/>
              </a:ext>
            </a:extLst>
          </p:cNvPr>
          <p:cNvSpPr>
            <a:spLocks noGrp="1"/>
          </p:cNvSpPr>
          <p:nvPr>
            <p:ph type="sldNum" sz="quarter" idx="12"/>
          </p:nvPr>
        </p:nvSpPr>
        <p:spPr/>
        <p:txBody>
          <a:bodyPr/>
          <a:lstStyle>
            <a:lvl1pPr>
              <a:defRPr/>
            </a:lvl1pPr>
          </a:lstStyle>
          <a:p>
            <a:fld id="{77C1871B-356F-42C3-A0E0-D44F7DB6422F}" type="slidenum">
              <a:rPr lang="es-CO" altLang="en-US"/>
              <a:pPr/>
              <a:t>‹Nº›</a:t>
            </a:fld>
            <a:endParaRPr lang="es-CO" altLang="en-US"/>
          </a:p>
        </p:txBody>
      </p:sp>
    </p:spTree>
    <p:extLst>
      <p:ext uri="{BB962C8B-B14F-4D97-AF65-F5344CB8AC3E}">
        <p14:creationId xmlns:p14="http://schemas.microsoft.com/office/powerpoint/2010/main" val="3378336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5486163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8"/>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dirty="0"/>
              <a:t>Haga clic en el icono para agregar una imagen</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3">
            <a:extLst>
              <a:ext uri="{FF2B5EF4-FFF2-40B4-BE49-F238E27FC236}">
                <a16:creationId xmlns:a16="http://schemas.microsoft.com/office/drawing/2014/main" id="{353BF5A8-C84C-4932-97CA-F29EFFE4F52B}"/>
              </a:ext>
            </a:extLst>
          </p:cNvPr>
          <p:cNvSpPr>
            <a:spLocks noGrp="1"/>
          </p:cNvSpPr>
          <p:nvPr>
            <p:ph type="dt" sz="half" idx="10"/>
          </p:nvPr>
        </p:nvSpPr>
        <p:spPr/>
        <p:txBody>
          <a:bodyPr/>
          <a:lstStyle>
            <a:lvl1pPr>
              <a:defRPr/>
            </a:lvl1pPr>
          </a:lstStyle>
          <a:p>
            <a:pPr>
              <a:defRPr/>
            </a:pPr>
            <a:fld id="{31E1C757-6F67-418D-AE82-4100AFD2270C}" type="datetimeFigureOut">
              <a:rPr lang="es-CO"/>
              <a:pPr>
                <a:defRPr/>
              </a:pPr>
              <a:t>7/09/2020</a:t>
            </a:fld>
            <a:endParaRPr lang="es-CO" dirty="0"/>
          </a:p>
        </p:txBody>
      </p:sp>
      <p:sp>
        <p:nvSpPr>
          <p:cNvPr id="6" name="Footer Placeholder 4">
            <a:extLst>
              <a:ext uri="{FF2B5EF4-FFF2-40B4-BE49-F238E27FC236}">
                <a16:creationId xmlns:a16="http://schemas.microsoft.com/office/drawing/2014/main" id="{B052CF31-AAE8-46A0-8903-99DAAE6311B2}"/>
              </a:ext>
            </a:extLst>
          </p:cNvPr>
          <p:cNvSpPr>
            <a:spLocks noGrp="1"/>
          </p:cNvSpPr>
          <p:nvPr>
            <p:ph type="ftr" sz="quarter" idx="11"/>
          </p:nvPr>
        </p:nvSpPr>
        <p:spPr/>
        <p:txBody>
          <a:bodyPr/>
          <a:lstStyle>
            <a:lvl1pPr>
              <a:defRPr/>
            </a:lvl1pPr>
          </a:lstStyle>
          <a:p>
            <a:pPr>
              <a:defRPr/>
            </a:pPr>
            <a:endParaRPr lang="es-CO"/>
          </a:p>
        </p:txBody>
      </p:sp>
      <p:sp>
        <p:nvSpPr>
          <p:cNvPr id="7" name="Slide Number Placeholder 5">
            <a:extLst>
              <a:ext uri="{FF2B5EF4-FFF2-40B4-BE49-F238E27FC236}">
                <a16:creationId xmlns:a16="http://schemas.microsoft.com/office/drawing/2014/main" id="{50115EB3-8F51-47F6-AB37-EAE5EF64449A}"/>
              </a:ext>
            </a:extLst>
          </p:cNvPr>
          <p:cNvSpPr>
            <a:spLocks noGrp="1"/>
          </p:cNvSpPr>
          <p:nvPr>
            <p:ph type="sldNum" sz="quarter" idx="12"/>
          </p:nvPr>
        </p:nvSpPr>
        <p:spPr/>
        <p:txBody>
          <a:bodyPr/>
          <a:lstStyle>
            <a:lvl1pPr>
              <a:defRPr/>
            </a:lvl1pPr>
          </a:lstStyle>
          <a:p>
            <a:fld id="{D74D2F0E-5A3F-4158-907D-9DF56003CB98}" type="slidenum">
              <a:rPr lang="es-CO" altLang="en-US"/>
              <a:pPr/>
              <a:t>‹Nº›</a:t>
            </a:fld>
            <a:endParaRPr lang="es-CO" altLang="en-US"/>
          </a:p>
        </p:txBody>
      </p:sp>
    </p:spTree>
    <p:extLst>
      <p:ext uri="{BB962C8B-B14F-4D97-AF65-F5344CB8AC3E}">
        <p14:creationId xmlns:p14="http://schemas.microsoft.com/office/powerpoint/2010/main" val="36071556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2B29EB1C-802C-4338-B614-21A60431CBBC}"/>
              </a:ext>
            </a:extLst>
          </p:cNvPr>
          <p:cNvSpPr>
            <a:spLocks noGrp="1"/>
          </p:cNvSpPr>
          <p:nvPr>
            <p:ph type="dt" sz="half" idx="10"/>
          </p:nvPr>
        </p:nvSpPr>
        <p:spPr/>
        <p:txBody>
          <a:bodyPr/>
          <a:lstStyle>
            <a:lvl1pPr>
              <a:defRPr/>
            </a:lvl1pPr>
          </a:lstStyle>
          <a:p>
            <a:pPr>
              <a:defRPr/>
            </a:pPr>
            <a:fld id="{31C3D838-798F-4A71-B255-D7684C75D086}"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89B8340F-3F30-4D20-8288-35552981E104}"/>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522D3203-AE1A-44CD-B11E-BF2C4C7E42DD}"/>
              </a:ext>
            </a:extLst>
          </p:cNvPr>
          <p:cNvSpPr>
            <a:spLocks noGrp="1"/>
          </p:cNvSpPr>
          <p:nvPr>
            <p:ph type="sldNum" sz="quarter" idx="12"/>
          </p:nvPr>
        </p:nvSpPr>
        <p:spPr/>
        <p:txBody>
          <a:bodyPr/>
          <a:lstStyle>
            <a:lvl1pPr>
              <a:defRPr/>
            </a:lvl1pPr>
          </a:lstStyle>
          <a:p>
            <a:fld id="{76611399-1B92-448B-BCBF-5A5F33C2A756}" type="slidenum">
              <a:rPr lang="es-CO" altLang="en-US"/>
              <a:pPr/>
              <a:t>‹Nº›</a:t>
            </a:fld>
            <a:endParaRPr lang="es-CO" altLang="en-US"/>
          </a:p>
        </p:txBody>
      </p:sp>
    </p:spTree>
    <p:extLst>
      <p:ext uri="{BB962C8B-B14F-4D97-AF65-F5344CB8AC3E}">
        <p14:creationId xmlns:p14="http://schemas.microsoft.com/office/powerpoint/2010/main" val="24391100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F01E09BB-F6E2-428E-9927-447B772D3625}"/>
              </a:ext>
            </a:extLst>
          </p:cNvPr>
          <p:cNvSpPr>
            <a:spLocks noGrp="1"/>
          </p:cNvSpPr>
          <p:nvPr>
            <p:ph type="dt" sz="half" idx="10"/>
          </p:nvPr>
        </p:nvSpPr>
        <p:spPr/>
        <p:txBody>
          <a:bodyPr/>
          <a:lstStyle>
            <a:lvl1pPr>
              <a:defRPr/>
            </a:lvl1pPr>
          </a:lstStyle>
          <a:p>
            <a:pPr>
              <a:defRPr/>
            </a:pPr>
            <a:fld id="{BD6BBDD1-7E8A-4FC0-9AED-F36CDAF054ED}"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B61EEF8F-B8D2-46FA-9733-1A56740D5459}"/>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6A2483A2-59BE-4393-9892-1176A36E65C0}"/>
              </a:ext>
            </a:extLst>
          </p:cNvPr>
          <p:cNvSpPr>
            <a:spLocks noGrp="1"/>
          </p:cNvSpPr>
          <p:nvPr>
            <p:ph type="sldNum" sz="quarter" idx="12"/>
          </p:nvPr>
        </p:nvSpPr>
        <p:spPr/>
        <p:txBody>
          <a:bodyPr/>
          <a:lstStyle>
            <a:lvl1pPr>
              <a:defRPr/>
            </a:lvl1pPr>
          </a:lstStyle>
          <a:p>
            <a:fld id="{1379CCAC-6D78-4BFE-A918-B7A3F3819FB0}" type="slidenum">
              <a:rPr lang="es-CO" altLang="en-US"/>
              <a:pPr/>
              <a:t>‹Nº›</a:t>
            </a:fld>
            <a:endParaRPr lang="es-CO" altLang="en-US"/>
          </a:p>
        </p:txBody>
      </p:sp>
    </p:spTree>
    <p:extLst>
      <p:ext uri="{BB962C8B-B14F-4D97-AF65-F5344CB8AC3E}">
        <p14:creationId xmlns:p14="http://schemas.microsoft.com/office/powerpoint/2010/main" val="1089344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19939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36FCCCF-5A9A-4876-93B5-B07C4A7CF72D}" type="datetimeFigureOut">
              <a:rPr lang="es-CO" smtClean="0"/>
              <a:t>7/09/2020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1402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1"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36FCCCF-5A9A-4876-93B5-B07C4A7CF72D}" type="datetimeFigureOut">
              <a:rPr lang="es-CO" smtClean="0"/>
              <a:t>7/09/2020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1015653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36FCCCF-5A9A-4876-93B5-B07C4A7CF72D}" type="datetimeFigureOut">
              <a:rPr lang="es-CO" smtClean="0"/>
              <a:t>7/09/2020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07628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6FCCCF-5A9A-4876-93B5-B07C4A7CF72D}" type="datetimeFigureOut">
              <a:rPr lang="es-CO" smtClean="0"/>
              <a:t>7/09/2020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87203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6FCCCF-5A9A-4876-93B5-B07C4A7CF72D}" type="datetimeFigureOut">
              <a:rPr lang="es-CO" smtClean="0"/>
              <a:t>7/09/2020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78325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6FCCCF-5A9A-4876-93B5-B07C4A7CF72D}" type="datetimeFigureOut">
              <a:rPr lang="es-CO" smtClean="0"/>
              <a:t>7/09/2020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58203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FCCCF-5A9A-4876-93B5-B07C4A7CF72D}" type="datetimeFigureOut">
              <a:rPr lang="es-CO" smtClean="0"/>
              <a:t>7/09/2020</a:t>
            </a:fld>
            <a:endParaRPr lang="es-CO"/>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DA368-CF17-4A8F-994B-9596AE41D97F}" type="slidenum">
              <a:rPr lang="es-CO" smtClean="0"/>
              <a:t>‹Nº›</a:t>
            </a:fld>
            <a:endParaRPr lang="es-CO"/>
          </a:p>
        </p:txBody>
      </p:sp>
    </p:spTree>
    <p:extLst>
      <p:ext uri="{BB962C8B-B14F-4D97-AF65-F5344CB8AC3E}">
        <p14:creationId xmlns:p14="http://schemas.microsoft.com/office/powerpoint/2010/main" val="2636002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78A21B2-4822-4B53-90BD-2B12F0A2E8D1}"/>
              </a:ext>
            </a:extLst>
          </p:cNvPr>
          <p:cNvSpPr>
            <a:spLocks noGrp="1"/>
          </p:cNvSpPr>
          <p:nvPr>
            <p:ph type="title"/>
          </p:nvPr>
        </p:nvSpPr>
        <p:spPr bwMode="auto">
          <a:xfrm>
            <a:off x="628650" y="365127"/>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n-US"/>
              <a:t>Haga clic para modificar el estilo de título del patrón</a:t>
            </a:r>
            <a:endParaRPr lang="en-US" altLang="en-US"/>
          </a:p>
        </p:txBody>
      </p:sp>
      <p:sp>
        <p:nvSpPr>
          <p:cNvPr id="1027" name="Text Placeholder 2">
            <a:extLst>
              <a:ext uri="{FF2B5EF4-FFF2-40B4-BE49-F238E27FC236}">
                <a16:creationId xmlns:a16="http://schemas.microsoft.com/office/drawing/2014/main" id="{2F9C4E62-49FB-4F28-99D8-9CA49198E2BC}"/>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endParaRPr lang="en-US" altLang="en-US"/>
          </a:p>
        </p:txBody>
      </p:sp>
      <p:sp>
        <p:nvSpPr>
          <p:cNvPr id="4" name="Date Placeholder 3">
            <a:extLst>
              <a:ext uri="{FF2B5EF4-FFF2-40B4-BE49-F238E27FC236}">
                <a16:creationId xmlns:a16="http://schemas.microsoft.com/office/drawing/2014/main" id="{35E06844-C5F1-4676-869E-4351898A14AA}"/>
              </a:ext>
            </a:extLst>
          </p:cNvPr>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defTabSz="914400" eaLnBrk="1" fontAlgn="auto" hangingPunct="1">
              <a:spcBef>
                <a:spcPts val="0"/>
              </a:spcBef>
              <a:spcAft>
                <a:spcPts val="0"/>
              </a:spcAft>
              <a:defRPr sz="1200">
                <a:solidFill>
                  <a:schemeClr val="tx1">
                    <a:tint val="75000"/>
                  </a:schemeClr>
                </a:solidFill>
                <a:latin typeface="+mn-lt"/>
                <a:cs typeface="+mn-cs"/>
              </a:defRPr>
            </a:lvl1pPr>
          </a:lstStyle>
          <a:p>
            <a:pPr>
              <a:defRPr/>
            </a:pPr>
            <a:fld id="{CDAF027C-EE8D-4C07-9572-949718C3529C}"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43F2D34F-8FB0-4749-B8D5-33A7D136AB6C}"/>
              </a:ext>
            </a:extLst>
          </p:cNvPr>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defTabSz="914400" eaLnBrk="1" fontAlgn="auto" hangingPunct="1">
              <a:spcBef>
                <a:spcPts val="0"/>
              </a:spcBef>
              <a:spcAft>
                <a:spcPts val="0"/>
              </a:spcAft>
              <a:defRPr sz="1200">
                <a:solidFill>
                  <a:schemeClr val="tx1">
                    <a:tint val="75000"/>
                  </a:schemeClr>
                </a:solidFill>
                <a:latin typeface="+mn-lt"/>
                <a:cs typeface="+mn-cs"/>
              </a:defRPr>
            </a:lvl1pPr>
          </a:lstStyle>
          <a:p>
            <a:pPr>
              <a:defRPr/>
            </a:pPr>
            <a:endParaRPr lang="es-CO"/>
          </a:p>
        </p:txBody>
      </p:sp>
      <p:sp>
        <p:nvSpPr>
          <p:cNvPr id="6" name="Slide Number Placeholder 5">
            <a:extLst>
              <a:ext uri="{FF2B5EF4-FFF2-40B4-BE49-F238E27FC236}">
                <a16:creationId xmlns:a16="http://schemas.microsoft.com/office/drawing/2014/main" id="{89E38B91-33B2-4B2B-9377-894B3C91FC74}"/>
              </a:ext>
            </a:extLst>
          </p:cNvPr>
          <p:cNvSpPr>
            <a:spLocks noGrp="1"/>
          </p:cNvSpPr>
          <p:nvPr>
            <p:ph type="sldNum" sz="quarter" idx="4"/>
          </p:nvPr>
        </p:nvSpPr>
        <p:spPr>
          <a:xfrm>
            <a:off x="6457950" y="6356352"/>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3D0EA2EA-73FD-45F3-82F9-FDB632E52C49}" type="slidenum">
              <a:rPr lang="es-CO" altLang="en-US"/>
              <a:pPr/>
              <a:t>‹Nº›</a:t>
            </a:fld>
            <a:endParaRPr lang="es-CO" altLang="en-US"/>
          </a:p>
        </p:txBody>
      </p:sp>
    </p:spTree>
    <p:extLst>
      <p:ext uri="{BB962C8B-B14F-4D97-AF65-F5344CB8AC3E}">
        <p14:creationId xmlns:p14="http://schemas.microsoft.com/office/powerpoint/2010/main" val="4418813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2813"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2pPr>
      <a:lvl3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3pPr>
      <a:lvl4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4pPr>
      <a:lvl5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5pPr>
      <a:lvl6pPr marL="457200" algn="l" defTabSz="912813" rtl="0" fontAlgn="base">
        <a:lnSpc>
          <a:spcPct val="90000"/>
        </a:lnSpc>
        <a:spcBef>
          <a:spcPct val="0"/>
        </a:spcBef>
        <a:spcAft>
          <a:spcPct val="0"/>
        </a:spcAft>
        <a:defRPr sz="4400">
          <a:solidFill>
            <a:schemeClr val="tx1"/>
          </a:solidFill>
          <a:latin typeface="Arial Narrow" panose="020B0606020202030204" pitchFamily="34" charset="0"/>
        </a:defRPr>
      </a:lvl6pPr>
      <a:lvl7pPr marL="914400" algn="l" defTabSz="912813" rtl="0" fontAlgn="base">
        <a:lnSpc>
          <a:spcPct val="90000"/>
        </a:lnSpc>
        <a:spcBef>
          <a:spcPct val="0"/>
        </a:spcBef>
        <a:spcAft>
          <a:spcPct val="0"/>
        </a:spcAft>
        <a:defRPr sz="4400">
          <a:solidFill>
            <a:schemeClr val="tx1"/>
          </a:solidFill>
          <a:latin typeface="Arial Narrow" panose="020B0606020202030204" pitchFamily="34" charset="0"/>
        </a:defRPr>
      </a:lvl7pPr>
      <a:lvl8pPr marL="1371600" algn="l" defTabSz="912813" rtl="0" fontAlgn="base">
        <a:lnSpc>
          <a:spcPct val="90000"/>
        </a:lnSpc>
        <a:spcBef>
          <a:spcPct val="0"/>
        </a:spcBef>
        <a:spcAft>
          <a:spcPct val="0"/>
        </a:spcAft>
        <a:defRPr sz="4400">
          <a:solidFill>
            <a:schemeClr val="tx1"/>
          </a:solidFill>
          <a:latin typeface="Arial Narrow" panose="020B0606020202030204" pitchFamily="34" charset="0"/>
        </a:defRPr>
      </a:lvl8pPr>
      <a:lvl9pPr marL="1828800" algn="l" defTabSz="912813" rtl="0" fontAlgn="base">
        <a:lnSpc>
          <a:spcPct val="90000"/>
        </a:lnSpc>
        <a:spcBef>
          <a:spcPct val="0"/>
        </a:spcBef>
        <a:spcAft>
          <a:spcPct val="0"/>
        </a:spcAft>
        <a:defRPr sz="4400">
          <a:solidFill>
            <a:schemeClr val="tx1"/>
          </a:solidFill>
          <a:latin typeface="Arial Narrow" panose="020B0606020202030204" pitchFamily="34" charset="0"/>
        </a:defRPr>
      </a:lvl9pPr>
    </p:titleStyle>
    <p:bodyStyle>
      <a:lvl1pPr marL="227013" indent="-228600" algn="l" defTabSz="912813"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4213" indent="-228600" algn="l" defTabSz="912813"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1413" indent="-228600" algn="l" defTabSz="912813"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598613" indent="-228600"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5813" indent="-228600"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13.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8.xml"/><Relationship Id="rId4" Type="http://schemas.openxmlformats.org/officeDocument/2006/relationships/slide" Target="slide6.xml"/><Relationship Id="rId9" Type="http://schemas.openxmlformats.org/officeDocument/2006/relationships/slide" Target="slide2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17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6B800279-177E-4E1F-AF13-B0C9508C28C3}"/>
              </a:ext>
            </a:extLst>
          </p:cNvPr>
          <p:cNvSpPr>
            <a:spLocks noGrp="1"/>
          </p:cNvSpPr>
          <p:nvPr>
            <p:ph type="title"/>
          </p:nvPr>
        </p:nvSpPr>
        <p:spPr>
          <a:xfrm>
            <a:off x="5798175" y="2281561"/>
            <a:ext cx="3242970" cy="781896"/>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Objetivos específicos</a:t>
            </a:r>
          </a:p>
        </p:txBody>
      </p:sp>
      <p:pic>
        <p:nvPicPr>
          <p:cNvPr id="6" name="Imagen 5" descr="Imagen relacionada">
            <a:extLst>
              <a:ext uri="{FF2B5EF4-FFF2-40B4-BE49-F238E27FC236}">
                <a16:creationId xmlns:a16="http://schemas.microsoft.com/office/drawing/2014/main" id="{1166EAF5-399A-48D9-BF0E-43D8866EDC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17129" y="3114542"/>
            <a:ext cx="1405062" cy="1360004"/>
          </a:xfrm>
          <a:prstGeom prst="rect">
            <a:avLst/>
          </a:prstGeom>
          <a:noFill/>
          <a:ln>
            <a:noFill/>
          </a:ln>
        </p:spPr>
      </p:pic>
      <p:sp>
        <p:nvSpPr>
          <p:cNvPr id="7" name="Marcador de contenido 4">
            <a:extLst>
              <a:ext uri="{FF2B5EF4-FFF2-40B4-BE49-F238E27FC236}">
                <a16:creationId xmlns:a16="http://schemas.microsoft.com/office/drawing/2014/main" id="{E67C6394-0934-438C-BF2A-46A47E37E993}"/>
              </a:ext>
            </a:extLst>
          </p:cNvPr>
          <p:cNvSpPr>
            <a:spLocks noGrp="1"/>
          </p:cNvSpPr>
          <p:nvPr>
            <p:ph idx="1"/>
          </p:nvPr>
        </p:nvSpPr>
        <p:spPr>
          <a:xfrm>
            <a:off x="239799" y="964608"/>
            <a:ext cx="5178167" cy="4928787"/>
          </a:xfrm>
        </p:spPr>
        <p:txBody>
          <a:bodyPr>
            <a:noAutofit/>
          </a:bodyPr>
          <a:lstStyle/>
          <a:p>
            <a:pPr lvl="0"/>
            <a:r>
              <a:rPr lang="es-CO" sz="2000" dirty="0">
                <a:latin typeface="Arial" panose="020B0604020202020204" pitchFamily="34" charset="0"/>
                <a:cs typeface="Arial" panose="020B0604020202020204" pitchFamily="34" charset="0"/>
              </a:rPr>
              <a:t>Identificar los procesos y medidas propuestas por la ISO/IEC 29110 que se adecúen a las características del gestor de datos ambientales de la empresa Sanambiente.</a:t>
            </a:r>
          </a:p>
          <a:p>
            <a:pPr lvl="0"/>
            <a:r>
              <a:rPr lang="es-CO" sz="2000" dirty="0">
                <a:latin typeface="Arial" panose="020B0604020202020204" pitchFamily="34" charset="0"/>
                <a:cs typeface="Arial" panose="020B0604020202020204" pitchFamily="34" charset="0"/>
              </a:rPr>
              <a:t>Establecer la ruta de procesos y herramientas que permitan la integración de los equipos del proyecto de Sanambiente de acuerdo a la ISO/IEC 29110.</a:t>
            </a:r>
          </a:p>
          <a:p>
            <a:pPr lvl="0"/>
            <a:r>
              <a:rPr lang="es-CO" sz="2000" dirty="0">
                <a:latin typeface="Arial" panose="020B0604020202020204" pitchFamily="34" charset="0"/>
                <a:cs typeface="Arial" panose="020B0604020202020204" pitchFamily="34" charset="0"/>
              </a:rPr>
              <a:t>Aplicar el marco de trabajo identificado en la ISO/IEC 29110 al proyecto Sanambiente.</a:t>
            </a:r>
          </a:p>
          <a:p>
            <a:r>
              <a:rPr lang="es-CO" sz="2000" dirty="0">
                <a:latin typeface="Arial" panose="020B0604020202020204" pitchFamily="34" charset="0"/>
                <a:cs typeface="Arial" panose="020B0604020202020204" pitchFamily="34" charset="0"/>
              </a:rPr>
              <a:t>Evaluar los resultados de la aplicación del marco de trabajo de acuerdo a la ISO/IEC 29110.</a:t>
            </a:r>
          </a:p>
        </p:txBody>
      </p:sp>
    </p:spTree>
    <p:extLst>
      <p:ext uri="{BB962C8B-B14F-4D97-AF65-F5344CB8AC3E}">
        <p14:creationId xmlns:p14="http://schemas.microsoft.com/office/powerpoint/2010/main" val="319902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(1/2) </a:t>
            </a:r>
            <a:r>
              <a:rPr lang="es-ES" sz="2500" b="1" dirty="0">
                <a:solidFill>
                  <a:schemeClr val="bg1"/>
                </a:solidFill>
                <a:latin typeface="Arial" panose="020B0604020202020204" pitchFamily="34" charset="0"/>
                <a:cs typeface="Arial" panose="020B0604020202020204" pitchFamily="34" charset="0"/>
              </a:rPr>
              <a:t> </a:t>
            </a:r>
          </a:p>
        </p:txBody>
      </p:sp>
      <p:sp>
        <p:nvSpPr>
          <p:cNvPr id="3" name="Marcador de contenido 2"/>
          <p:cNvSpPr>
            <a:spLocks noGrp="1"/>
          </p:cNvSpPr>
          <p:nvPr>
            <p:ph idx="1"/>
          </p:nvPr>
        </p:nvSpPr>
        <p:spPr>
          <a:xfrm>
            <a:off x="628650" y="1825627"/>
            <a:ext cx="7886700" cy="3081935"/>
          </a:xfrm>
        </p:spPr>
        <p:txBody>
          <a:bodyPr>
            <a:normAutofit/>
          </a:bodyPr>
          <a:lstStyle/>
          <a:p>
            <a:pPr marL="0" indent="0">
              <a:buNone/>
            </a:pPr>
            <a:r>
              <a:rPr lang="es-CO" sz="1800" b="1" dirty="0">
                <a:latin typeface="Arial" panose="020B0604020202020204" pitchFamily="34" charset="0"/>
                <a:cs typeface="Arial" panose="020B0604020202020204" pitchFamily="34" charset="0"/>
              </a:rPr>
              <a:t>Estándar ISO/IEC 29110</a:t>
            </a:r>
            <a:endParaRPr lang="es-CO" sz="1800" dirty="0">
              <a:latin typeface="Arial" panose="020B0604020202020204" pitchFamily="34" charset="0"/>
              <a:cs typeface="Arial" panose="020B0604020202020204" pitchFamily="34" charset="0"/>
            </a:endParaRPr>
          </a:p>
          <a:p>
            <a:r>
              <a:rPr lang="es-CO" sz="1800" dirty="0">
                <a:latin typeface="Arial" panose="020B0604020202020204" pitchFamily="34" charset="0"/>
                <a:cs typeface="Arial" panose="020B0604020202020204" pitchFamily="34" charset="0"/>
              </a:rPr>
              <a:t>Es una norma bajo el título “</a:t>
            </a:r>
            <a:r>
              <a:rPr lang="es-CO" sz="1800" i="1" dirty="0">
                <a:latin typeface="Arial" panose="020B0604020202020204" pitchFamily="34" charset="0"/>
                <a:cs typeface="Arial" panose="020B0604020202020204" pitchFamily="34" charset="0"/>
              </a:rPr>
              <a:t>Ingeniería de Software – Perfiles del ciclo de vida para entidades muy pequeñas</a:t>
            </a:r>
            <a:r>
              <a:rPr lang="es-CO" sz="1800" dirty="0">
                <a:latin typeface="Arial" panose="020B0604020202020204" pitchFamily="34" charset="0"/>
                <a:cs typeface="Arial" panose="020B0604020202020204" pitchFamily="34" charset="0"/>
              </a:rPr>
              <a:t> (Very Small Enterprises (VSEs))”. </a:t>
            </a:r>
          </a:p>
          <a:p>
            <a:r>
              <a:rPr lang="es-CO" sz="1800" dirty="0">
                <a:latin typeface="Arial" panose="020B0604020202020204" pitchFamily="34" charset="0"/>
                <a:cs typeface="Arial" panose="020B0604020202020204" pitchFamily="34" charset="0"/>
              </a:rPr>
              <a:t>La norma ha sido desarrollada para mejorar la calidad de los productos y/o servicios y el rendimiento de los procesos en pequeñas entidades de software que en el momento se encuentran aisladas de algunas actividades económicas, y de este modo contar con los mismos niveles de competitividad en el mercado que las grandes industrias. (ISO/IEC, 2011, p. vi)</a:t>
            </a:r>
          </a:p>
        </p:txBody>
      </p:sp>
      <p:pic>
        <p:nvPicPr>
          <p:cNvPr id="4" name="Imagen 3">
            <a:extLst>
              <a:ext uri="{FF2B5EF4-FFF2-40B4-BE49-F238E27FC236}">
                <a16:creationId xmlns:a16="http://schemas.microsoft.com/office/drawing/2014/main" id="{428107FC-2A5C-4002-A387-50119493073A}"/>
              </a:ext>
            </a:extLst>
          </p:cNvPr>
          <p:cNvPicPr>
            <a:picLocks noChangeAspect="1"/>
          </p:cNvPicPr>
          <p:nvPr/>
        </p:nvPicPr>
        <p:blipFill>
          <a:blip r:embed="rId3"/>
          <a:stretch>
            <a:fillRect/>
          </a:stretch>
        </p:blipFill>
        <p:spPr>
          <a:xfrm>
            <a:off x="2812009" y="4733089"/>
            <a:ext cx="3519982" cy="1759991"/>
          </a:xfrm>
          <a:prstGeom prst="rect">
            <a:avLst/>
          </a:prstGeom>
        </p:spPr>
      </p:pic>
    </p:spTree>
    <p:extLst>
      <p:ext uri="{BB962C8B-B14F-4D97-AF65-F5344CB8AC3E}">
        <p14:creationId xmlns:p14="http://schemas.microsoft.com/office/powerpoint/2010/main" val="3855306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(2/2</a:t>
            </a:r>
            <a:r>
              <a:rPr lang="es-ES" sz="2500" b="1" dirty="0">
                <a:solidFill>
                  <a:schemeClr val="bg1"/>
                </a:solidFill>
                <a:latin typeface="Arial" panose="020B0604020202020204" pitchFamily="34" charset="0"/>
                <a:cs typeface="Arial" panose="020B0604020202020204" pitchFamily="34" charset="0"/>
              </a:rPr>
              <a:t>)</a:t>
            </a:r>
          </a:p>
        </p:txBody>
      </p:sp>
      <p:sp>
        <p:nvSpPr>
          <p:cNvPr id="3" name="Marcador de contenido 2"/>
          <p:cNvSpPr>
            <a:spLocks noGrp="1"/>
          </p:cNvSpPr>
          <p:nvPr>
            <p:ph idx="1"/>
          </p:nvPr>
        </p:nvSpPr>
        <p:spPr>
          <a:xfrm>
            <a:off x="628651" y="1825626"/>
            <a:ext cx="7995233" cy="906942"/>
          </a:xfrm>
        </p:spPr>
        <p:txBody>
          <a:bodyPr>
            <a:normAutofit/>
          </a:bodyPr>
          <a:lstStyle/>
          <a:p>
            <a:r>
              <a:rPr lang="es-CO" sz="1800" dirty="0">
                <a:latin typeface="Arial" panose="020B0604020202020204" pitchFamily="34" charset="0"/>
                <a:cs typeface="Arial" panose="020B0604020202020204" pitchFamily="34" charset="0"/>
              </a:rPr>
              <a:t>El estándar define los procesos de gestión de proyectos e implementación de software, junto con sus fases y artefactos correspondientes (ISO/IEC, 2011, p. 3).</a:t>
            </a:r>
            <a:endParaRPr lang="es-ES" sz="1800" dirty="0">
              <a:latin typeface="Arial" panose="020B0604020202020204" pitchFamily="34" charset="0"/>
              <a:cs typeface="Arial" panose="020B0604020202020204" pitchFamily="34" charset="0"/>
            </a:endParaRPr>
          </a:p>
        </p:txBody>
      </p:sp>
      <p:grpSp>
        <p:nvGrpSpPr>
          <p:cNvPr id="4" name="Grupo 3">
            <a:extLst>
              <a:ext uri="{FF2B5EF4-FFF2-40B4-BE49-F238E27FC236}">
                <a16:creationId xmlns:a16="http://schemas.microsoft.com/office/drawing/2014/main" id="{8EBDD096-D9C9-4F88-A33C-6625BFC30BE7}"/>
              </a:ext>
            </a:extLst>
          </p:cNvPr>
          <p:cNvGrpSpPr/>
          <p:nvPr/>
        </p:nvGrpSpPr>
        <p:grpSpPr>
          <a:xfrm>
            <a:off x="2446873" y="2861384"/>
            <a:ext cx="3952549" cy="2092160"/>
            <a:chOff x="-140874" y="0"/>
            <a:chExt cx="5942992" cy="3513933"/>
          </a:xfrm>
        </p:grpSpPr>
        <p:sp>
          <p:nvSpPr>
            <p:cNvPr id="5" name="Rectángulo 4">
              <a:extLst>
                <a:ext uri="{FF2B5EF4-FFF2-40B4-BE49-F238E27FC236}">
                  <a16:creationId xmlns:a16="http://schemas.microsoft.com/office/drawing/2014/main" id="{290E8212-D379-4AD4-A3F8-D30D7672CF58}"/>
                </a:ext>
              </a:extLst>
            </p:cNvPr>
            <p:cNvSpPr/>
            <p:nvPr/>
          </p:nvSpPr>
          <p:spPr>
            <a:xfrm>
              <a:off x="-140874" y="42711"/>
              <a:ext cx="1337613" cy="744240"/>
            </a:xfrm>
            <a:prstGeom prst="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Declaración de trabajo</a:t>
              </a:r>
            </a:p>
          </p:txBody>
        </p:sp>
        <p:sp>
          <p:nvSpPr>
            <p:cNvPr id="7" name="Rectángulo redondeado 6">
              <a:extLst>
                <a:ext uri="{FF2B5EF4-FFF2-40B4-BE49-F238E27FC236}">
                  <a16:creationId xmlns:a16="http://schemas.microsoft.com/office/drawing/2014/main" id="{D928CB92-428F-46DE-B8B1-28EA533469E9}"/>
                </a:ext>
              </a:extLst>
            </p:cNvPr>
            <p:cNvSpPr/>
            <p:nvPr/>
          </p:nvSpPr>
          <p:spPr>
            <a:xfrm>
              <a:off x="1897232" y="0"/>
              <a:ext cx="1908850" cy="830580"/>
            </a:xfrm>
            <a:prstGeom prst="round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b="1" dirty="0">
                  <a:latin typeface="Arial" panose="020B0604020202020204" pitchFamily="34" charset="0"/>
                  <a:ea typeface="Arial" panose="020B0604020202020204" pitchFamily="34" charset="0"/>
                  <a:cs typeface="Arial" panose="020B0604020202020204" pitchFamily="34" charset="0"/>
                </a:rPr>
                <a:t>Proceso:</a:t>
              </a:r>
              <a:r>
                <a:rPr lang="es-CO" sz="1000" dirty="0">
                  <a:latin typeface="Arial" panose="020B0604020202020204" pitchFamily="34" charset="0"/>
                  <a:ea typeface="Arial" panose="020B0604020202020204" pitchFamily="34" charset="0"/>
                  <a:cs typeface="Arial" panose="020B0604020202020204" pitchFamily="34" charset="0"/>
                </a:rPr>
                <a:t> Gestión del proyecto</a:t>
              </a:r>
            </a:p>
          </p:txBody>
        </p:sp>
        <p:cxnSp>
          <p:nvCxnSpPr>
            <p:cNvPr id="8" name="Conector recto de flecha 7">
              <a:extLst>
                <a:ext uri="{FF2B5EF4-FFF2-40B4-BE49-F238E27FC236}">
                  <a16:creationId xmlns:a16="http://schemas.microsoft.com/office/drawing/2014/main" id="{4ED50667-B2A5-4C5D-92CB-D53409664BC4}"/>
                </a:ext>
              </a:extLst>
            </p:cNvPr>
            <p:cNvCxnSpPr/>
            <p:nvPr/>
          </p:nvCxnSpPr>
          <p:spPr>
            <a:xfrm>
              <a:off x="1232994" y="418289"/>
              <a:ext cx="6476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lecha arriba y abajo 8">
              <a:extLst>
                <a:ext uri="{FF2B5EF4-FFF2-40B4-BE49-F238E27FC236}">
                  <a16:creationId xmlns:a16="http://schemas.microsoft.com/office/drawing/2014/main" id="{03F51245-FD44-4988-B385-F166261B9752}"/>
                </a:ext>
              </a:extLst>
            </p:cNvPr>
            <p:cNvSpPr/>
            <p:nvPr/>
          </p:nvSpPr>
          <p:spPr>
            <a:xfrm>
              <a:off x="2524269" y="852877"/>
              <a:ext cx="754379" cy="1514291"/>
            </a:xfrm>
            <a:prstGeom prst="upDownArrow">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endParaRPr lang="es-CO" sz="1000">
                <a:latin typeface="Arial" panose="020B0604020202020204" pitchFamily="34" charset="0"/>
                <a:cs typeface="Arial" panose="020B0604020202020204" pitchFamily="34" charset="0"/>
              </a:endParaRPr>
            </a:p>
          </p:txBody>
        </p:sp>
        <p:sp>
          <p:nvSpPr>
            <p:cNvPr id="10" name="Rectángulo redondeado 9">
              <a:extLst>
                <a:ext uri="{FF2B5EF4-FFF2-40B4-BE49-F238E27FC236}">
                  <a16:creationId xmlns:a16="http://schemas.microsoft.com/office/drawing/2014/main" id="{96192E95-0026-4E56-96AB-A0AFFC708AD2}"/>
                </a:ext>
              </a:extLst>
            </p:cNvPr>
            <p:cNvSpPr/>
            <p:nvPr/>
          </p:nvSpPr>
          <p:spPr>
            <a:xfrm>
              <a:off x="1310076" y="2408674"/>
              <a:ext cx="2969858" cy="1105259"/>
            </a:xfrm>
            <a:prstGeom prst="round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b="1" dirty="0">
                  <a:latin typeface="Arial" panose="020B0604020202020204" pitchFamily="34" charset="0"/>
                  <a:ea typeface="Arial" panose="020B0604020202020204" pitchFamily="34" charset="0"/>
                  <a:cs typeface="Arial" panose="020B0604020202020204" pitchFamily="34" charset="0"/>
                </a:rPr>
                <a:t>Proceso: </a:t>
              </a:r>
              <a:r>
                <a:rPr lang="es-CO" sz="1000" dirty="0">
                  <a:latin typeface="Arial" panose="020B0604020202020204" pitchFamily="34" charset="0"/>
                  <a:ea typeface="Arial" panose="020B0604020202020204" pitchFamily="34" charset="0"/>
                  <a:cs typeface="Arial" panose="020B0604020202020204" pitchFamily="34" charset="0"/>
                </a:rPr>
                <a:t>Implementación del </a:t>
              </a:r>
            </a:p>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Software</a:t>
              </a:r>
            </a:p>
          </p:txBody>
        </p:sp>
        <p:sp>
          <p:nvSpPr>
            <p:cNvPr id="11" name="Rectángulo 10">
              <a:extLst>
                <a:ext uri="{FF2B5EF4-FFF2-40B4-BE49-F238E27FC236}">
                  <a16:creationId xmlns:a16="http://schemas.microsoft.com/office/drawing/2014/main" id="{47EBB925-7605-4EAF-9892-279477F8B191}"/>
                </a:ext>
              </a:extLst>
            </p:cNvPr>
            <p:cNvSpPr/>
            <p:nvPr/>
          </p:nvSpPr>
          <p:spPr>
            <a:xfrm>
              <a:off x="3943128" y="1241533"/>
              <a:ext cx="1858990" cy="811305"/>
            </a:xfrm>
            <a:prstGeom prst="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Configuración de  </a:t>
              </a:r>
            </a:p>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Software</a:t>
              </a:r>
            </a:p>
          </p:txBody>
        </p:sp>
      </p:grpSp>
      <p:sp>
        <p:nvSpPr>
          <p:cNvPr id="2" name="Rectángulo 1"/>
          <p:cNvSpPr/>
          <p:nvPr/>
        </p:nvSpPr>
        <p:spPr>
          <a:xfrm>
            <a:off x="628651" y="6138600"/>
            <a:ext cx="7266899" cy="338507"/>
          </a:xfrm>
          <a:prstGeom prst="rect">
            <a:avLst/>
          </a:prstGeom>
        </p:spPr>
        <p:txBody>
          <a:bodyPr wrap="square">
            <a:spAutoFit/>
          </a:bodyPr>
          <a:lstStyle/>
          <a:p>
            <a:r>
              <a:rPr lang="en-US" sz="800" i="1" dirty="0">
                <a:latin typeface="Arial" panose="020B0604020202020204" pitchFamily="34" charset="0"/>
                <a:cs typeface="Arial" panose="020B0604020202020204" pitchFamily="34" charset="0"/>
              </a:rPr>
              <a:t>ISO/IEC. (2011). Software engineering - Lifecycle profiles for Very Small Entities (VSEs) Part 5-1-2: Management and engineering guide: Generic profile group: Basic profile, p.5.</a:t>
            </a:r>
            <a:endParaRPr lang="es-CO" sz="800" i="1" dirty="0">
              <a:latin typeface="Arial" panose="020B0604020202020204" pitchFamily="34" charset="0"/>
              <a:cs typeface="Arial" panose="020B0604020202020204" pitchFamily="34" charset="0"/>
            </a:endParaRPr>
          </a:p>
        </p:txBody>
      </p:sp>
      <p:sp>
        <p:nvSpPr>
          <p:cNvPr id="12" name="CuadroTexto 11">
            <a:extLst>
              <a:ext uri="{FF2B5EF4-FFF2-40B4-BE49-F238E27FC236}">
                <a16:creationId xmlns:a16="http://schemas.microsoft.com/office/drawing/2014/main" id="{D5A9F9F0-0428-4FA9-A3AC-A255E53E971B}"/>
              </a:ext>
            </a:extLst>
          </p:cNvPr>
          <p:cNvSpPr txBox="1"/>
          <p:nvPr/>
        </p:nvSpPr>
        <p:spPr>
          <a:xfrm>
            <a:off x="2891679" y="5210675"/>
            <a:ext cx="3382464" cy="276999"/>
          </a:xfrm>
          <a:prstGeom prst="rect">
            <a:avLst/>
          </a:prstGeom>
          <a:noFill/>
        </p:spPr>
        <p:txBody>
          <a:bodyPr wrap="none" rtlCol="0">
            <a:spAutoFit/>
          </a:bodyPr>
          <a:lstStyle/>
          <a:p>
            <a:r>
              <a:rPr lang="es-CO" sz="1200" i="1" dirty="0">
                <a:latin typeface="Arial" panose="020B0604020202020204" pitchFamily="34" charset="0"/>
                <a:cs typeface="Arial" panose="020B0604020202020204" pitchFamily="34" charset="0"/>
              </a:rPr>
              <a:t>Procesos básicos del estándar ISO/IEC 29110.</a:t>
            </a:r>
          </a:p>
        </p:txBody>
      </p:sp>
    </p:spTree>
    <p:extLst>
      <p:ext uri="{BB962C8B-B14F-4D97-AF65-F5344CB8AC3E}">
        <p14:creationId xmlns:p14="http://schemas.microsoft.com/office/powerpoint/2010/main" val="23742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(1/8) - Fases</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627202" y="2089179"/>
            <a:ext cx="5889596" cy="385575"/>
          </a:xfrm>
        </p:spPr>
        <p:txBody>
          <a:bodyPr>
            <a:normAutofit/>
          </a:bodyPr>
          <a:lstStyle/>
          <a:p>
            <a:pPr marL="0" indent="0" algn="ctr">
              <a:buNone/>
            </a:pPr>
            <a:r>
              <a:rPr lang="es-CO" sz="1800" b="1" dirty="0">
                <a:latin typeface="Arial" panose="020B0604020202020204" pitchFamily="34" charset="0"/>
                <a:cs typeface="Arial" panose="020B0604020202020204" pitchFamily="34" charset="0"/>
              </a:rPr>
              <a:t>Proceso de gestión del proyecto (fases y artefactos)</a:t>
            </a:r>
            <a:endParaRPr lang="es-ES" sz="1800" b="1" dirty="0">
              <a:latin typeface="Arial" panose="020B0604020202020204" pitchFamily="34" charset="0"/>
              <a:cs typeface="Arial" panose="020B0604020202020204" pitchFamily="34" charset="0"/>
            </a:endParaRPr>
          </a:p>
          <a:p>
            <a:pPr algn="ctr"/>
            <a:endParaRPr lang="es-CO" sz="1800" b="1" dirty="0">
              <a:latin typeface="Arial" panose="020B0604020202020204" pitchFamily="34" charset="0"/>
              <a:cs typeface="Arial" panose="020B0604020202020204" pitchFamily="34" charset="0"/>
            </a:endParaRPr>
          </a:p>
        </p:txBody>
      </p:sp>
      <p:graphicFrame>
        <p:nvGraphicFramePr>
          <p:cNvPr id="12" name="Marcador de contenido 4">
            <a:extLst>
              <a:ext uri="{FF2B5EF4-FFF2-40B4-BE49-F238E27FC236}">
                <a16:creationId xmlns:a16="http://schemas.microsoft.com/office/drawing/2014/main" id="{B5702021-86B5-4E98-8596-E95F22994385}"/>
              </a:ext>
            </a:extLst>
          </p:cNvPr>
          <p:cNvGraphicFramePr>
            <a:graphicFrameLocks/>
          </p:cNvGraphicFramePr>
          <p:nvPr>
            <p:extLst>
              <p:ext uri="{D42A27DB-BD31-4B8C-83A1-F6EECF244321}">
                <p14:modId xmlns:p14="http://schemas.microsoft.com/office/powerpoint/2010/main" val="3160411312"/>
              </p:ext>
            </p:extLst>
          </p:nvPr>
        </p:nvGraphicFramePr>
        <p:xfrm>
          <a:off x="434009" y="2672070"/>
          <a:ext cx="8275983" cy="2073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302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(2/8) – Repositorio del proyecto</a:t>
            </a:r>
            <a:endParaRPr lang="es-ES" sz="2500" b="1" dirty="0">
              <a:solidFill>
                <a:schemeClr val="bg1"/>
              </a:solidFill>
              <a:latin typeface="Arial" panose="020B0604020202020204" pitchFamily="34" charset="0"/>
              <a:cs typeface="Arial" panose="020B0604020202020204" pitchFamily="34" charset="0"/>
            </a:endParaRPr>
          </a:p>
        </p:txBody>
      </p:sp>
      <p:pic>
        <p:nvPicPr>
          <p:cNvPr id="8" name="Marcador de contenido 7">
            <a:extLst>
              <a:ext uri="{FF2B5EF4-FFF2-40B4-BE49-F238E27FC236}">
                <a16:creationId xmlns:a16="http://schemas.microsoft.com/office/drawing/2014/main" id="{107943BD-451F-4968-A1EF-AD32F336720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22593" y="1585928"/>
            <a:ext cx="6521963" cy="4476368"/>
          </a:xfrm>
        </p:spPr>
      </p:pic>
      <p:sp>
        <p:nvSpPr>
          <p:cNvPr id="5" name="CuadroTexto 4">
            <a:extLst>
              <a:ext uri="{FF2B5EF4-FFF2-40B4-BE49-F238E27FC236}">
                <a16:creationId xmlns:a16="http://schemas.microsoft.com/office/drawing/2014/main" id="{0407966B-CEA6-4EC7-85CA-80EBB5EEF849}"/>
              </a:ext>
            </a:extLst>
          </p:cNvPr>
          <p:cNvSpPr txBox="1"/>
          <p:nvPr/>
        </p:nvSpPr>
        <p:spPr>
          <a:xfrm>
            <a:off x="301841" y="2921168"/>
            <a:ext cx="1624614"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1: </a:t>
            </a:r>
            <a:r>
              <a:rPr lang="es-CO" sz="2000" dirty="0">
                <a:latin typeface="Arial" panose="020B0604020202020204" pitchFamily="34" charset="0"/>
                <a:cs typeface="Arial" panose="020B0604020202020204" pitchFamily="34" charset="0"/>
              </a:rPr>
              <a:t>Planificación del proyecto</a:t>
            </a:r>
          </a:p>
        </p:txBody>
      </p:sp>
    </p:spTree>
    <p:extLst>
      <p:ext uri="{BB962C8B-B14F-4D97-AF65-F5344CB8AC3E}">
        <p14:creationId xmlns:p14="http://schemas.microsoft.com/office/powerpoint/2010/main" val="3201176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fontScale="90000"/>
          </a:bodyPr>
          <a:lstStyle/>
          <a:p>
            <a:r>
              <a:rPr lang="es-CO" sz="2500" b="1" dirty="0">
                <a:solidFill>
                  <a:schemeClr val="bg1"/>
                </a:solidFill>
                <a:latin typeface="Arial" panose="020B0604020202020204" pitchFamily="34" charset="0"/>
                <a:cs typeface="Arial" panose="020B0604020202020204" pitchFamily="34" charset="0"/>
              </a:rPr>
              <a:t>Desarrollo (3/8) – Resultados de la verificación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2975154"/>
            <a:ext cx="1624614"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1: </a:t>
            </a:r>
            <a:r>
              <a:rPr lang="es-CO" sz="2000" dirty="0">
                <a:latin typeface="Arial" panose="020B0604020202020204" pitchFamily="34" charset="0"/>
                <a:cs typeface="Arial" panose="020B0604020202020204" pitchFamily="34" charset="0"/>
              </a:rPr>
              <a:t>Planificación del proyecto</a:t>
            </a:r>
          </a:p>
        </p:txBody>
      </p:sp>
      <p:pic>
        <p:nvPicPr>
          <p:cNvPr id="10" name="Imagen 9">
            <a:extLst>
              <a:ext uri="{FF2B5EF4-FFF2-40B4-BE49-F238E27FC236}">
                <a16:creationId xmlns:a16="http://schemas.microsoft.com/office/drawing/2014/main" id="{DA07CCCD-9CD8-4F09-810F-899AA08C4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5288" y="1524426"/>
            <a:ext cx="4367871" cy="4932783"/>
          </a:xfrm>
          <a:prstGeom prst="rect">
            <a:avLst/>
          </a:prstGeom>
        </p:spPr>
      </p:pic>
    </p:spTree>
    <p:extLst>
      <p:ext uri="{BB962C8B-B14F-4D97-AF65-F5344CB8AC3E}">
        <p14:creationId xmlns:p14="http://schemas.microsoft.com/office/powerpoint/2010/main" val="2377295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fontScale="90000"/>
          </a:bodyPr>
          <a:lstStyle/>
          <a:p>
            <a:r>
              <a:rPr lang="es-CO" sz="2500" b="1" dirty="0">
                <a:solidFill>
                  <a:schemeClr val="bg1"/>
                </a:solidFill>
                <a:latin typeface="Arial" panose="020B0604020202020204" pitchFamily="34" charset="0"/>
                <a:cs typeface="Arial" panose="020B0604020202020204" pitchFamily="34" charset="0"/>
              </a:rPr>
              <a:t>Desarrollo (4/8) – Resultados de la verificación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3021762"/>
            <a:ext cx="1714908"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2: </a:t>
            </a:r>
            <a:r>
              <a:rPr lang="es-CO" sz="2000" dirty="0">
                <a:latin typeface="Arial" panose="020B0604020202020204" pitchFamily="34" charset="0"/>
                <a:cs typeface="Arial" panose="020B0604020202020204" pitchFamily="34" charset="0"/>
              </a:rPr>
              <a:t>Ejecución del plan del proyecto</a:t>
            </a:r>
          </a:p>
        </p:txBody>
      </p:sp>
      <p:pic>
        <p:nvPicPr>
          <p:cNvPr id="3" name="Imagen 2">
            <a:extLst>
              <a:ext uri="{FF2B5EF4-FFF2-40B4-BE49-F238E27FC236}">
                <a16:creationId xmlns:a16="http://schemas.microsoft.com/office/drawing/2014/main" id="{8750A135-BBE5-4628-BC4B-CB1037C6A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2937" y="1490995"/>
            <a:ext cx="3676337" cy="4989733"/>
          </a:xfrm>
          <a:prstGeom prst="rect">
            <a:avLst/>
          </a:prstGeom>
        </p:spPr>
      </p:pic>
    </p:spTree>
    <p:extLst>
      <p:ext uri="{BB962C8B-B14F-4D97-AF65-F5344CB8AC3E}">
        <p14:creationId xmlns:p14="http://schemas.microsoft.com/office/powerpoint/2010/main" val="2481547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0" y="589612"/>
            <a:ext cx="7121409" cy="768477"/>
          </a:xfrm>
        </p:spPr>
        <p:txBody>
          <a:bodyPr>
            <a:normAutofit fontScale="90000"/>
          </a:bodyPr>
          <a:lstStyle/>
          <a:p>
            <a:r>
              <a:rPr lang="es-CO" sz="2500" b="1" dirty="0">
                <a:solidFill>
                  <a:schemeClr val="bg1"/>
                </a:solidFill>
                <a:latin typeface="Arial" panose="020B0604020202020204" pitchFamily="34" charset="0"/>
                <a:cs typeface="Arial" panose="020B0604020202020204" pitchFamily="34" charset="0"/>
              </a:rPr>
              <a:t>Desarrollo (5/8) – Registro de estado de progreso</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238186" y="3191210"/>
            <a:ext cx="1492967"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2: </a:t>
            </a:r>
            <a:r>
              <a:rPr lang="es-CO" sz="2000" dirty="0">
                <a:latin typeface="Arial" panose="020B0604020202020204" pitchFamily="34" charset="0"/>
                <a:cs typeface="Arial" panose="020B0604020202020204" pitchFamily="34" charset="0"/>
              </a:rPr>
              <a:t>Ejecución del plan del proyecto</a:t>
            </a:r>
          </a:p>
        </p:txBody>
      </p:sp>
      <p:pic>
        <p:nvPicPr>
          <p:cNvPr id="7" name="Imagen 6">
            <a:extLst>
              <a:ext uri="{FF2B5EF4-FFF2-40B4-BE49-F238E27FC236}">
                <a16:creationId xmlns:a16="http://schemas.microsoft.com/office/drawing/2014/main" id="{47DA4048-F9C4-4B52-93C7-1FFEC6C3E7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153" y="2095172"/>
            <a:ext cx="7302898" cy="3524393"/>
          </a:xfrm>
          <a:prstGeom prst="rect">
            <a:avLst/>
          </a:prstGeom>
        </p:spPr>
      </p:pic>
    </p:spTree>
    <p:extLst>
      <p:ext uri="{BB962C8B-B14F-4D97-AF65-F5344CB8AC3E}">
        <p14:creationId xmlns:p14="http://schemas.microsoft.com/office/powerpoint/2010/main" val="2838545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(6/8) – Solicitud de cambio</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522264" y="2986251"/>
            <a:ext cx="1714908"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2: </a:t>
            </a:r>
            <a:r>
              <a:rPr lang="es-CO" sz="2000" dirty="0">
                <a:latin typeface="Arial" panose="020B0604020202020204" pitchFamily="34" charset="0"/>
                <a:cs typeface="Arial" panose="020B0604020202020204" pitchFamily="34" charset="0"/>
              </a:rPr>
              <a:t>Ejecución del plan del proyecto</a:t>
            </a:r>
          </a:p>
        </p:txBody>
      </p:sp>
      <p:pic>
        <p:nvPicPr>
          <p:cNvPr id="9" name="Imagen 8">
            <a:extLst>
              <a:ext uri="{FF2B5EF4-FFF2-40B4-BE49-F238E27FC236}">
                <a16:creationId xmlns:a16="http://schemas.microsoft.com/office/drawing/2014/main" id="{00F2C38D-CFE8-4214-A406-5CBF9A1FA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366" y="1511229"/>
            <a:ext cx="4123791" cy="4961345"/>
          </a:xfrm>
          <a:prstGeom prst="rect">
            <a:avLst/>
          </a:prstGeom>
        </p:spPr>
      </p:pic>
    </p:spTree>
    <p:extLst>
      <p:ext uri="{BB962C8B-B14F-4D97-AF65-F5344CB8AC3E}">
        <p14:creationId xmlns:p14="http://schemas.microsoft.com/office/powerpoint/2010/main" val="2307950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(7/8) – Registro de corrección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3021762"/>
            <a:ext cx="1624614"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3: </a:t>
            </a:r>
            <a:r>
              <a:rPr lang="es-CO" sz="2000" dirty="0">
                <a:latin typeface="Arial" panose="020B0604020202020204" pitchFamily="34" charset="0"/>
                <a:cs typeface="Arial" panose="020B0604020202020204" pitchFamily="34" charset="0"/>
              </a:rPr>
              <a:t>Evaluación y control del proyecto</a:t>
            </a:r>
          </a:p>
        </p:txBody>
      </p:sp>
      <p:pic>
        <p:nvPicPr>
          <p:cNvPr id="3" name="Imagen 2">
            <a:extLst>
              <a:ext uri="{FF2B5EF4-FFF2-40B4-BE49-F238E27FC236}">
                <a16:creationId xmlns:a16="http://schemas.microsoft.com/office/drawing/2014/main" id="{F31ED79A-85C3-4F98-8091-460F2A4A8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4141" y="1628246"/>
            <a:ext cx="5284709" cy="4720042"/>
          </a:xfrm>
          <a:prstGeom prst="rect">
            <a:avLst/>
          </a:prstGeom>
        </p:spPr>
      </p:pic>
    </p:spTree>
    <p:extLst>
      <p:ext uri="{BB962C8B-B14F-4D97-AF65-F5344CB8AC3E}">
        <p14:creationId xmlns:p14="http://schemas.microsoft.com/office/powerpoint/2010/main" val="3061872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244367" y="290148"/>
            <a:ext cx="8768866" cy="6145823"/>
          </a:xfrm>
        </p:spPr>
        <p:txBody>
          <a:bodyPr>
            <a:noAutofit/>
          </a:bodyPr>
          <a:lstStyle/>
          <a:p>
            <a:pPr algn="ctr"/>
            <a:r>
              <a:rPr lang="es-CO" sz="2500" b="1" dirty="0">
                <a:solidFill>
                  <a:schemeClr val="bg1"/>
                </a:solidFill>
                <a:latin typeface="Arial" panose="020B0604020202020204" pitchFamily="34" charset="0"/>
                <a:cs typeface="Arial" panose="020B0604020202020204" pitchFamily="34" charset="0"/>
              </a:rPr>
              <a:t>Desarrollo de un marco de trabajo siguiendo el estándar ISO/IEC 29110 para el caso de estudio de integración de procesos del proyecto </a:t>
            </a:r>
            <a:r>
              <a:rPr lang="es-CO" sz="2500" b="1" dirty="0" err="1">
                <a:solidFill>
                  <a:schemeClr val="bg1"/>
                </a:solidFill>
                <a:latin typeface="Arial" panose="020B0604020202020204" pitchFamily="34" charset="0"/>
                <a:cs typeface="Arial" panose="020B0604020202020204" pitchFamily="34" charset="0"/>
              </a:rPr>
              <a:t>sanambiente</a:t>
            </a:r>
            <a:r>
              <a:rPr lang="es-CO" sz="2500" b="1" dirty="0">
                <a:solidFill>
                  <a:schemeClr val="bg1"/>
                </a:solidFill>
                <a:latin typeface="Arial" panose="020B0604020202020204" pitchFamily="34" charset="0"/>
                <a:cs typeface="Arial" panose="020B0604020202020204" pitchFamily="34" charset="0"/>
              </a:rPr>
              <a:t>.</a:t>
            </a:r>
            <a:br>
              <a:rPr lang="es-CO" sz="2500" dirty="0">
                <a:solidFill>
                  <a:schemeClr val="bg1"/>
                </a:solidFill>
                <a:latin typeface="Arial" panose="020B0604020202020204" pitchFamily="34" charset="0"/>
                <a:cs typeface="Arial" panose="020B0604020202020204" pitchFamily="34" charset="0"/>
              </a:rPr>
            </a:br>
            <a:br>
              <a:rPr lang="es-ES" sz="2500" b="1" dirty="0">
                <a:solidFill>
                  <a:schemeClr val="bg1"/>
                </a:solidFill>
                <a:latin typeface="Arial" panose="020B0604020202020204" pitchFamily="34" charset="0"/>
                <a:cs typeface="Arial" panose="020B0604020202020204" pitchFamily="34" charset="0"/>
              </a:rPr>
            </a:br>
            <a:r>
              <a:rPr lang="es-ES" sz="2500" b="1" dirty="0">
                <a:solidFill>
                  <a:schemeClr val="bg1"/>
                </a:solidFill>
                <a:latin typeface="Arial" panose="020B0604020202020204" pitchFamily="34" charset="0"/>
                <a:cs typeface="Arial" panose="020B0604020202020204" pitchFamily="34" charset="0"/>
              </a:rPr>
              <a:t>Integrantes: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Aarón Levi Grajales Gómez </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Cristhian Fernando Balanta Pazú</a:t>
            </a:r>
            <a:br>
              <a:rPr lang="es-ES" sz="2500"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r>
              <a:rPr lang="es-CO" sz="2500" b="1" dirty="0">
                <a:solidFill>
                  <a:schemeClr val="bg1"/>
                </a:solidFill>
                <a:latin typeface="Arial" panose="020B0604020202020204" pitchFamily="34" charset="0"/>
                <a:cs typeface="Arial" panose="020B0604020202020204" pitchFamily="34" charset="0"/>
              </a:rPr>
              <a:t>Semillero ITMedia - grupo de investigación GRINTIC</a:t>
            </a:r>
            <a:br>
              <a:rPr lang="es-CO" sz="2500" b="1" dirty="0">
                <a:solidFill>
                  <a:schemeClr val="bg1"/>
                </a:solidFill>
                <a:latin typeface="Arial" panose="020B0604020202020204" pitchFamily="34" charset="0"/>
                <a:cs typeface="Arial" panose="020B0604020202020204" pitchFamily="34" charset="0"/>
              </a:rPr>
            </a:br>
            <a:r>
              <a:rPr lang="es-CO" sz="2500" b="1" dirty="0">
                <a:solidFill>
                  <a:schemeClr val="bg1"/>
                </a:solidFill>
                <a:latin typeface="Arial" panose="020B0604020202020204" pitchFamily="34" charset="0"/>
                <a:cs typeface="Arial" panose="020B0604020202020204" pitchFamily="34" charset="0"/>
              </a:rPr>
              <a:t>Tutora: </a:t>
            </a:r>
            <a:r>
              <a:rPr lang="es-CO" sz="2500" dirty="0">
                <a:solidFill>
                  <a:schemeClr val="bg1"/>
                </a:solidFill>
                <a:latin typeface="Arial" panose="020B0604020202020204" pitchFamily="34" charset="0"/>
                <a:cs typeface="Arial" panose="020B0604020202020204" pitchFamily="34" charset="0"/>
              </a:rPr>
              <a:t>Beatriz E. Marín</a:t>
            </a:r>
            <a:br>
              <a:rPr lang="es-CO" sz="2500" b="1"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Institución Universitaria Antonio José Camacho</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Facultad de Ingenierías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Ingeniería de sistemas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Santiago de Cali</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2020</a:t>
            </a:r>
          </a:p>
        </p:txBody>
      </p:sp>
    </p:spTree>
    <p:extLst>
      <p:ext uri="{BB962C8B-B14F-4D97-AF65-F5344CB8AC3E}">
        <p14:creationId xmlns:p14="http://schemas.microsoft.com/office/powerpoint/2010/main" val="2354637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(8/8) – Registro de aceptación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195309" y="2980508"/>
            <a:ext cx="1340530"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4: </a:t>
            </a:r>
            <a:r>
              <a:rPr lang="es-CO" sz="2000" dirty="0">
                <a:latin typeface="Arial" panose="020B0604020202020204" pitchFamily="34" charset="0"/>
                <a:cs typeface="Arial" panose="020B0604020202020204" pitchFamily="34" charset="0"/>
              </a:rPr>
              <a:t>Cierre del proyecto</a:t>
            </a:r>
          </a:p>
        </p:txBody>
      </p:sp>
      <p:pic>
        <p:nvPicPr>
          <p:cNvPr id="10" name="Imagen 9">
            <a:extLst>
              <a:ext uri="{FF2B5EF4-FFF2-40B4-BE49-F238E27FC236}">
                <a16:creationId xmlns:a16="http://schemas.microsoft.com/office/drawing/2014/main" id="{4A0E7F5A-465E-4A33-9F9E-6F47D7BA1A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7881" y="1510911"/>
            <a:ext cx="3693110" cy="4970520"/>
          </a:xfrm>
          <a:prstGeom prst="rect">
            <a:avLst/>
          </a:prstGeom>
        </p:spPr>
      </p:pic>
      <p:pic>
        <p:nvPicPr>
          <p:cNvPr id="14" name="Imagen 13">
            <a:extLst>
              <a:ext uri="{FF2B5EF4-FFF2-40B4-BE49-F238E27FC236}">
                <a16:creationId xmlns:a16="http://schemas.microsoft.com/office/drawing/2014/main" id="{3E379A49-64DD-44BF-8E23-94A61A0AC0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0990" y="3293471"/>
            <a:ext cx="3773009" cy="1435804"/>
          </a:xfrm>
          <a:prstGeom prst="rect">
            <a:avLst/>
          </a:prstGeom>
        </p:spPr>
      </p:pic>
    </p:spTree>
    <p:extLst>
      <p:ext uri="{BB962C8B-B14F-4D97-AF65-F5344CB8AC3E}">
        <p14:creationId xmlns:p14="http://schemas.microsoft.com/office/powerpoint/2010/main" val="97627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Conclusiones</a:t>
            </a:r>
            <a:endParaRPr lang="es-ES" sz="2500" b="1" dirty="0">
              <a:solidFill>
                <a:schemeClr val="bg1"/>
              </a:solidFill>
              <a:latin typeface="Arial" panose="020B0604020202020204" pitchFamily="34" charset="0"/>
              <a:cs typeface="Arial" panose="020B0604020202020204" pitchFamily="34" charset="0"/>
            </a:endParaRPr>
          </a:p>
        </p:txBody>
      </p:sp>
      <p:sp>
        <p:nvSpPr>
          <p:cNvPr id="2" name="Marcador de contenido 1"/>
          <p:cNvSpPr>
            <a:spLocks noGrp="1"/>
          </p:cNvSpPr>
          <p:nvPr>
            <p:ph idx="1"/>
          </p:nvPr>
        </p:nvSpPr>
        <p:spPr>
          <a:xfrm>
            <a:off x="628650" y="1917052"/>
            <a:ext cx="7886700" cy="4351338"/>
          </a:xfrm>
        </p:spPr>
        <p:txBody>
          <a:bodyPr>
            <a:normAutofit fontScale="62500" lnSpcReduction="20000"/>
          </a:bodyPr>
          <a:lstStyle/>
          <a:p>
            <a:r>
              <a:rPr lang="es-CO" dirty="0">
                <a:latin typeface="Arial" panose="020B0604020202020204" pitchFamily="34" charset="0"/>
                <a:cs typeface="Arial" panose="020B0604020202020204" pitchFamily="34" charset="0"/>
              </a:rPr>
              <a:t>La ISO/IEC 29110 como base para la elaboración de este diseño fue de gran apoyo, puesto que proporcionó los pasos y artefactos necesarios para llevar a cabo el seguimiento y control adecuado de todos los recursos que intervinieron en el proyecto.</a:t>
            </a:r>
          </a:p>
          <a:p>
            <a:r>
              <a:rPr lang="es-CO" dirty="0">
                <a:latin typeface="Arial" panose="020B0604020202020204" pitchFamily="34" charset="0"/>
                <a:cs typeface="Arial" panose="020B0604020202020204" pitchFamily="34" charset="0"/>
              </a:rPr>
              <a:t>A lo largo del seguimiento y control del proyecto de la empresa Sanambiente, se han evidenciado algunos contratiempos en tema de entrega de tareas por parte de los equipos, ya sea porque carecían de conocimientos para realizarlas y tuvieron que apartar un tiempo para saber cómo se hacían, o dependían de otras tareas de otro equipo para poder ejecutar las suyas. En este caso se optó por tomar un plan de contingencia que consistía en adecuar las fechas de entrega de las tareas de cada equipo, de manera que no causaran contratiempo alguno a aquellos que estaban implicados en estas.</a:t>
            </a:r>
          </a:p>
          <a:p>
            <a:r>
              <a:rPr lang="es-CO" dirty="0">
                <a:latin typeface="Arial" panose="020B0604020202020204" pitchFamily="34" charset="0"/>
                <a:cs typeface="Arial" panose="020B0604020202020204" pitchFamily="34" charset="0"/>
              </a:rPr>
              <a:t>El estándar ISO/IEC 29110 ayuda a las VSE de software a mejorar la calidad de sus productos y/o servicios y el rendimiento de sus procesos, proporcionando los lineamientos idóneos para que estas los apliquen sin problemas sobre cualquier proyecto que posean.</a:t>
            </a:r>
          </a:p>
          <a:p>
            <a:endParaRPr lang="es-CO"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1272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8. Bibliografía</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628650" y="1951460"/>
            <a:ext cx="7886700" cy="4013112"/>
          </a:xfrm>
        </p:spPr>
        <p:txBody>
          <a:bodyPr>
            <a:noAutofit/>
          </a:bodyPr>
          <a:lstStyle/>
          <a:p>
            <a:r>
              <a:rPr lang="en-US" sz="1800" dirty="0">
                <a:latin typeface="Arial" panose="020B0604020202020204" pitchFamily="34" charset="0"/>
                <a:cs typeface="Arial" panose="020B0604020202020204" pitchFamily="34" charset="0"/>
              </a:rPr>
              <a:t>ISO/IEC. (2011). </a:t>
            </a:r>
            <a:r>
              <a:rPr lang="en-US" sz="1800" i="1" dirty="0">
                <a:latin typeface="Arial" panose="020B0604020202020204" pitchFamily="34" charset="0"/>
                <a:cs typeface="Arial" panose="020B0604020202020204" pitchFamily="34" charset="0"/>
              </a:rPr>
              <a:t>Software engineering - Lifecycle profiles for Very Small Entities (VSEs) Part 5-1-2: Management and engineering guide: Generic profile group: Basic profile</a:t>
            </a:r>
            <a:r>
              <a:rPr lang="en-US" sz="1800" dirty="0">
                <a:latin typeface="Arial" panose="020B0604020202020204" pitchFamily="34" charset="0"/>
                <a:cs typeface="Arial" panose="020B0604020202020204" pitchFamily="34" charset="0"/>
              </a:rPr>
              <a:t>.</a:t>
            </a:r>
          </a:p>
          <a:p>
            <a:r>
              <a:rPr lang="es-CO" sz="1800" dirty="0">
                <a:latin typeface="Arial" panose="020B0604020202020204" pitchFamily="34" charset="0"/>
                <a:cs typeface="Arial" panose="020B0604020202020204" pitchFamily="34" charset="0"/>
              </a:rPr>
              <a:t>Sanambiente. (s. f.). </a:t>
            </a:r>
            <a:r>
              <a:rPr lang="es-CO" sz="1800" i="1" dirty="0">
                <a:latin typeface="Arial" panose="020B0604020202020204" pitchFamily="34" charset="0"/>
                <a:cs typeface="Arial" panose="020B0604020202020204" pitchFamily="34" charset="0"/>
              </a:rPr>
              <a:t>Sanambiente</a:t>
            </a:r>
            <a:r>
              <a:rPr lang="es-CO" sz="1800" dirty="0">
                <a:latin typeface="Arial" panose="020B0604020202020204" pitchFamily="34" charset="0"/>
                <a:cs typeface="Arial" panose="020B0604020202020204" pitchFamily="34" charset="0"/>
              </a:rPr>
              <a:t>. Recuperado 19 de marzo de 2019, de https://www.sanambiente.com.co/index.php/nosotros</a:t>
            </a:r>
          </a:p>
          <a:p>
            <a:endParaRPr lang="es-MX"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946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56443" y="2981279"/>
            <a:ext cx="8768866" cy="1048165"/>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¡Muchas gracias!</a:t>
            </a:r>
          </a:p>
        </p:txBody>
      </p:sp>
    </p:spTree>
    <p:extLst>
      <p:ext uri="{BB962C8B-B14F-4D97-AF65-F5344CB8AC3E}">
        <p14:creationId xmlns:p14="http://schemas.microsoft.com/office/powerpoint/2010/main" val="586704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0801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462127" y="1889062"/>
            <a:ext cx="6848788" cy="3930927"/>
          </a:xfrm>
        </p:spPr>
        <p:txBody>
          <a:bodyPr>
            <a:normAutofit/>
          </a:bodyPr>
          <a:lstStyle/>
          <a:p>
            <a:pPr marL="0" indent="0">
              <a:buNone/>
            </a:pPr>
            <a:r>
              <a:rPr lang="es-CO" sz="1800" dirty="0">
                <a:latin typeface="Arial" panose="020B0604020202020204" pitchFamily="34" charset="0"/>
                <a:cs typeface="Arial" panose="020B0604020202020204" pitchFamily="34" charset="0"/>
                <a:hlinkClick r:id="rId3" action="ppaction://hlinksldjump"/>
              </a:rPr>
              <a:t>1. Introducción</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4" action="ppaction://hlinksldjump"/>
              </a:rPr>
              <a:t>2. Planteamiento del problema</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5" action="ppaction://hlinksldjump"/>
              </a:rPr>
              <a:t>3. Objetivos</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6" action="ppaction://hlinksldjump"/>
              </a:rPr>
              <a:t>4. Marco teórico</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7" action="ppaction://hlinksldjump"/>
              </a:rPr>
              <a:t>5. Desarrollo</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6" action="ppaction://hlinksldjump"/>
              </a:rPr>
              <a:t>6. Resultados</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8" action="ppaction://hlinksldjump"/>
              </a:rPr>
              <a:t>7. Conclusiones</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9" action="ppaction://hlinksldjump"/>
              </a:rPr>
              <a:t>8. Bibliografía</a:t>
            </a:r>
            <a:endParaRPr lang="es-CO" sz="1800" dirty="0">
              <a:latin typeface="Arial" panose="020B0604020202020204" pitchFamily="34" charset="0"/>
              <a:cs typeface="Arial" panose="020B0604020202020204" pitchFamily="34" charset="0"/>
            </a:endParaRPr>
          </a:p>
          <a:p>
            <a:pPr marL="0" indent="0">
              <a:buNone/>
            </a:pPr>
            <a:endParaRPr lang="es-ES" sz="1800" dirty="0">
              <a:solidFill>
                <a:schemeClr val="tx1">
                  <a:lumMod val="75000"/>
                  <a:lumOff val="25000"/>
                </a:schemeClr>
              </a:solidFill>
              <a:latin typeface="Arial" panose="020B0604020202020204" pitchFamily="34" charset="0"/>
              <a:cs typeface="Arial" panose="020B0604020202020204" pitchFamily="34" charset="0"/>
            </a:endParaRPr>
          </a:p>
          <a:p>
            <a:pPr marL="0" indent="0">
              <a:buNone/>
            </a:pPr>
            <a:endParaRPr lang="es-ES" sz="18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Tabla de contenido</a:t>
            </a:r>
          </a:p>
        </p:txBody>
      </p:sp>
    </p:spTree>
    <p:extLst>
      <p:ext uri="{BB962C8B-B14F-4D97-AF65-F5344CB8AC3E}">
        <p14:creationId xmlns:p14="http://schemas.microsoft.com/office/powerpoint/2010/main" val="581458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77505" y="1912456"/>
            <a:ext cx="8572786" cy="1275362"/>
          </a:xfrm>
        </p:spPr>
        <p:txBody>
          <a:bodyPr>
            <a:noAutofit/>
          </a:bodyPr>
          <a:lstStyle/>
          <a:p>
            <a:pPr algn="just"/>
            <a:r>
              <a:rPr lang="es-CO" sz="2000" b="1" dirty="0">
                <a:latin typeface="Arial" panose="020B0604020202020204" pitchFamily="34" charset="0"/>
                <a:cs typeface="Arial" panose="020B0604020202020204" pitchFamily="34" charset="0"/>
              </a:rPr>
              <a:t>Sanambiente S.A.S</a:t>
            </a:r>
            <a:r>
              <a:rPr lang="es-CO" sz="2000" dirty="0">
                <a:latin typeface="Arial" panose="020B0604020202020204" pitchFamily="34" charset="0"/>
                <a:cs typeface="Arial" panose="020B0604020202020204" pitchFamily="34" charset="0"/>
              </a:rPr>
              <a:t> es una empresa especializada en ofrecer soluciones integrales en productos y/o servicios que aportan al cuidado y mejoramiento de las condiciones ambientales en un medio ambiente específico (Sanambiente, s. f.).</a:t>
            </a: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Introducción (1/2)</a:t>
            </a:r>
          </a:p>
        </p:txBody>
      </p:sp>
      <p:pic>
        <p:nvPicPr>
          <p:cNvPr id="4" name="Picture 2" descr="Resultado de imagen para sanambiente">
            <a:extLst>
              <a:ext uri="{FF2B5EF4-FFF2-40B4-BE49-F238E27FC236}">
                <a16:creationId xmlns:a16="http://schemas.microsoft.com/office/drawing/2014/main" id="{90BE657B-3401-4D05-8FCE-0E8750E213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0138" y="3365372"/>
            <a:ext cx="4323724" cy="159600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30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27172" y="1878899"/>
            <a:ext cx="8599023" cy="2124930"/>
          </a:xfrm>
        </p:spPr>
        <p:txBody>
          <a:bodyPr>
            <a:normAutofit/>
          </a:bodyPr>
          <a:lstStyle/>
          <a:p>
            <a:pPr algn="just"/>
            <a:r>
              <a:rPr lang="es-CO" sz="2000" dirty="0">
                <a:latin typeface="Arial" panose="020B0604020202020204" pitchFamily="34" charset="0"/>
                <a:cs typeface="Arial" panose="020B0604020202020204" pitchFamily="34" charset="0"/>
              </a:rPr>
              <a:t>Este proyecto describe el cómo implementar un marco de trabajo siguiendo estándares y metodologías para facilitar el control y seguimiento de todos los recursos que intervienen en el desarrollo de un producto de software. Este marco incluye las principales etapas para gestión de un proyecto de desarrollo de software, desde la planificación del proyecto hasta el cierre de este, siguiendo como base los pasos y artefactos proporcionados por el estándar ISO/IEC 29110.</a:t>
            </a:r>
            <a:endParaRPr lang="es-CO" sz="1400" dirty="0">
              <a:latin typeface="Arial" panose="020B0604020202020204" pitchFamily="34" charset="0"/>
              <a:cs typeface="Arial" panose="020B0604020202020204" pitchFamily="34" charset="0"/>
            </a:endParaRP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Introducción (2/2) </a:t>
            </a:r>
          </a:p>
        </p:txBody>
      </p:sp>
      <p:pic>
        <p:nvPicPr>
          <p:cNvPr id="8" name="Imagen 7">
            <a:extLst>
              <a:ext uri="{FF2B5EF4-FFF2-40B4-BE49-F238E27FC236}">
                <a16:creationId xmlns:a16="http://schemas.microsoft.com/office/drawing/2014/main" id="{D61D2FCE-D1E3-455D-A5B2-41902A50AAFD}"/>
              </a:ext>
            </a:extLst>
          </p:cNvPr>
          <p:cNvPicPr>
            <a:picLocks noChangeAspect="1"/>
          </p:cNvPicPr>
          <p:nvPr/>
        </p:nvPicPr>
        <p:blipFill>
          <a:blip r:embed="rId3"/>
          <a:stretch>
            <a:fillRect/>
          </a:stretch>
        </p:blipFill>
        <p:spPr>
          <a:xfrm>
            <a:off x="3057723" y="4245526"/>
            <a:ext cx="3028557" cy="1893075"/>
          </a:xfrm>
          <a:prstGeom prst="rect">
            <a:avLst/>
          </a:prstGeom>
          <a:ln>
            <a:noFill/>
          </a:ln>
          <a:effectLst>
            <a:softEdge rad="112500"/>
          </a:effectLst>
        </p:spPr>
      </p:pic>
    </p:spTree>
    <p:extLst>
      <p:ext uri="{BB962C8B-B14F-4D97-AF65-F5344CB8AC3E}">
        <p14:creationId xmlns:p14="http://schemas.microsoft.com/office/powerpoint/2010/main" val="3262639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27172" y="1878899"/>
            <a:ext cx="8599023" cy="3341172"/>
          </a:xfrm>
        </p:spPr>
        <p:txBody>
          <a:bodyPr>
            <a:normAutofit/>
          </a:bodyPr>
          <a:lstStyle/>
          <a:p>
            <a:pPr algn="just"/>
            <a:r>
              <a:rPr lang="es-CO" sz="2000" dirty="0">
                <a:latin typeface="Arial" panose="020B0604020202020204" pitchFamily="34" charset="0"/>
                <a:cs typeface="Arial" panose="020B0604020202020204" pitchFamily="34" charset="0"/>
              </a:rPr>
              <a:t>La empresa actualmente cuenta con un sistema para realizar la transferencia de datos desde los datalogger en las estaciones hasta los clientes gracias a protocolos de comunicación, pero la aplicación actual no está realizada a la medida, dado que trae funcionalidades adicionales que no son utilizadas haciendo compleja su interacción. </a:t>
            </a:r>
          </a:p>
          <a:p>
            <a:pPr algn="just"/>
            <a:r>
              <a:rPr lang="es-CO" sz="2000" dirty="0">
                <a:latin typeface="Arial" panose="020B0604020202020204" pitchFamily="34" charset="0"/>
                <a:cs typeface="Arial" panose="020B0604020202020204" pitchFamily="34" charset="0"/>
              </a:rPr>
              <a:t>De esta situación surge la propuesta de desarrollar un paquete a la medida que sirva de ejercicio académico para los estudiantes de Ingeniería y Tecnología en Sistemas.  Al ser un producto empresarial que vincula varios grupos de trabajo, se requiere incluir estrategias de gestión que aseguren la calidad del producto final en cada uno de sus componentes, por esta razón surge la propuesta de este proyecto.</a:t>
            </a:r>
          </a:p>
          <a:p>
            <a:pPr algn="just"/>
            <a:endParaRPr lang="es-CO" dirty="0">
              <a:latin typeface="Arial" panose="020B0604020202020204" pitchFamily="34" charset="0"/>
              <a:cs typeface="Arial" panose="020B0604020202020204" pitchFamily="34" charset="0"/>
            </a:endParaRP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Planteamiento del problema</a:t>
            </a:r>
          </a:p>
        </p:txBody>
      </p:sp>
    </p:spTree>
    <p:extLst>
      <p:ext uri="{BB962C8B-B14F-4D97-AF65-F5344CB8AC3E}">
        <p14:creationId xmlns:p14="http://schemas.microsoft.com/office/powerpoint/2010/main" val="3361160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64957" y="2503504"/>
            <a:ext cx="3242970" cy="833217"/>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Formulación del problema</a:t>
            </a:r>
          </a:p>
        </p:txBody>
      </p:sp>
      <p:sp>
        <p:nvSpPr>
          <p:cNvPr id="5" name="Marcador de contenido 4"/>
          <p:cNvSpPr>
            <a:spLocks noGrp="1"/>
          </p:cNvSpPr>
          <p:nvPr>
            <p:ph idx="1"/>
          </p:nvPr>
        </p:nvSpPr>
        <p:spPr>
          <a:xfrm>
            <a:off x="3932809" y="2352418"/>
            <a:ext cx="4838329" cy="1241918"/>
          </a:xfrm>
        </p:spPr>
        <p:txBody>
          <a:bodyPr>
            <a:noAutofit/>
          </a:bodyPr>
          <a:lstStyle/>
          <a:p>
            <a:pPr marL="0" indent="0" algn="just">
              <a:buNone/>
            </a:pPr>
            <a:r>
              <a:rPr lang="es-CO" sz="2000" dirty="0">
                <a:latin typeface="Arial" panose="020B0604020202020204" pitchFamily="34" charset="0"/>
                <a:cs typeface="Arial" panose="020B0604020202020204" pitchFamily="34" charset="0"/>
              </a:rPr>
              <a:t>¿Cómo integrar los equipos del proyecto de gestión de datos de Sanambiente para que cumplan con criterios de calidad y robustez hacia el futuro?</a:t>
            </a:r>
          </a:p>
        </p:txBody>
      </p:sp>
      <p:pic>
        <p:nvPicPr>
          <p:cNvPr id="6" name="Imagen 5">
            <a:extLst>
              <a:ext uri="{FF2B5EF4-FFF2-40B4-BE49-F238E27FC236}">
                <a16:creationId xmlns:a16="http://schemas.microsoft.com/office/drawing/2014/main" id="{27C6C2CF-FE92-499D-8673-5CC38ACD10A0}"/>
              </a:ext>
            </a:extLst>
          </p:cNvPr>
          <p:cNvPicPr>
            <a:picLocks noChangeAspect="1"/>
          </p:cNvPicPr>
          <p:nvPr/>
        </p:nvPicPr>
        <p:blipFill>
          <a:blip r:embed="rId3"/>
          <a:stretch>
            <a:fillRect/>
          </a:stretch>
        </p:blipFill>
        <p:spPr>
          <a:xfrm>
            <a:off x="1165486" y="3336723"/>
            <a:ext cx="1241917" cy="1241917"/>
          </a:xfrm>
          <a:prstGeom prst="rect">
            <a:avLst/>
          </a:prstGeom>
        </p:spPr>
      </p:pic>
    </p:spTree>
    <p:extLst>
      <p:ext uri="{BB962C8B-B14F-4D97-AF65-F5344CB8AC3E}">
        <p14:creationId xmlns:p14="http://schemas.microsoft.com/office/powerpoint/2010/main" val="2904740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60854" y="2494626"/>
            <a:ext cx="3242970" cy="842097"/>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Sistematización del problema</a:t>
            </a:r>
          </a:p>
        </p:txBody>
      </p:sp>
      <p:sp>
        <p:nvSpPr>
          <p:cNvPr id="5" name="Marcador de contenido 4"/>
          <p:cNvSpPr>
            <a:spLocks noGrp="1"/>
          </p:cNvSpPr>
          <p:nvPr>
            <p:ph idx="1"/>
          </p:nvPr>
        </p:nvSpPr>
        <p:spPr>
          <a:xfrm>
            <a:off x="3737602" y="903004"/>
            <a:ext cx="5178167" cy="4114117"/>
          </a:xfrm>
        </p:spPr>
        <p:txBody>
          <a:bodyPr>
            <a:noAutofit/>
          </a:bodyPr>
          <a:lstStyle/>
          <a:p>
            <a:pPr lvl="0" algn="just"/>
            <a:r>
              <a:rPr lang="es-CO" sz="2000" dirty="0">
                <a:latin typeface="Arial" panose="020B0604020202020204" pitchFamily="34" charset="0"/>
                <a:cs typeface="Arial" panose="020B0604020202020204" pitchFamily="34" charset="0"/>
              </a:rPr>
              <a:t>¿Cuáles elementos de la ISO/IEC 29110 se pueden ajustar a las características del proyecto Sanambiente? </a:t>
            </a:r>
          </a:p>
          <a:p>
            <a:pPr lvl="0" algn="just"/>
            <a:r>
              <a:rPr lang="es-CO" sz="2000" dirty="0">
                <a:latin typeface="Arial" panose="020B0604020202020204" pitchFamily="34" charset="0"/>
                <a:cs typeface="Arial" panose="020B0604020202020204" pitchFamily="34" charset="0"/>
              </a:rPr>
              <a:t>¿Cuáles son las herramientas propuestas por la ISO/IEC 29110 que permitan la integración de los diferentes equipos de trabajo del proyecto Sanambiente?</a:t>
            </a:r>
          </a:p>
          <a:p>
            <a:pPr lvl="0" algn="just"/>
            <a:r>
              <a:rPr lang="es-CO" sz="2000" dirty="0">
                <a:latin typeface="Arial" panose="020B0604020202020204" pitchFamily="34" charset="0"/>
                <a:cs typeface="Arial" panose="020B0604020202020204" pitchFamily="34" charset="0"/>
              </a:rPr>
              <a:t>¿Cómo asegurar que el proyecto Sanambiente cumple adecuadamente un marco de calidad?</a:t>
            </a:r>
          </a:p>
          <a:p>
            <a:pPr lvl="0" algn="just" fontAlgn="base"/>
            <a:r>
              <a:rPr lang="es-CO" sz="2000" dirty="0">
                <a:latin typeface="Arial" panose="020B0604020202020204" pitchFamily="34" charset="0"/>
                <a:cs typeface="Arial" panose="020B0604020202020204" pitchFamily="34" charset="0"/>
              </a:rPr>
              <a:t>¿Cómo asegurar que el marco propuesto cumple los estándares seleccionados para enmarcar el proyecto?</a:t>
            </a:r>
          </a:p>
        </p:txBody>
      </p:sp>
      <p:pic>
        <p:nvPicPr>
          <p:cNvPr id="6" name="Imagen 5">
            <a:extLst>
              <a:ext uri="{FF2B5EF4-FFF2-40B4-BE49-F238E27FC236}">
                <a16:creationId xmlns:a16="http://schemas.microsoft.com/office/drawing/2014/main" id="{E304D01F-EC34-44FD-88C7-10EA51EE83F9}"/>
              </a:ext>
            </a:extLst>
          </p:cNvPr>
          <p:cNvPicPr>
            <a:picLocks noChangeAspect="1"/>
          </p:cNvPicPr>
          <p:nvPr/>
        </p:nvPicPr>
        <p:blipFill>
          <a:blip r:embed="rId3"/>
          <a:stretch>
            <a:fillRect/>
          </a:stretch>
        </p:blipFill>
        <p:spPr>
          <a:xfrm>
            <a:off x="1165486" y="3336723"/>
            <a:ext cx="1241917" cy="1241917"/>
          </a:xfrm>
          <a:prstGeom prst="rect">
            <a:avLst/>
          </a:prstGeom>
        </p:spPr>
      </p:pic>
    </p:spTree>
    <p:extLst>
      <p:ext uri="{BB962C8B-B14F-4D97-AF65-F5344CB8AC3E}">
        <p14:creationId xmlns:p14="http://schemas.microsoft.com/office/powerpoint/2010/main" val="1344203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6B800279-177E-4E1F-AF13-B0C9508C28C3}"/>
              </a:ext>
            </a:extLst>
          </p:cNvPr>
          <p:cNvSpPr>
            <a:spLocks noGrp="1"/>
          </p:cNvSpPr>
          <p:nvPr>
            <p:ph type="title"/>
          </p:nvPr>
        </p:nvSpPr>
        <p:spPr>
          <a:xfrm>
            <a:off x="5798175" y="2257687"/>
            <a:ext cx="3242970" cy="495052"/>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Objetivo general</a:t>
            </a:r>
          </a:p>
        </p:txBody>
      </p:sp>
      <p:pic>
        <p:nvPicPr>
          <p:cNvPr id="6" name="Imagen 5" descr="Imagen relacionada">
            <a:extLst>
              <a:ext uri="{FF2B5EF4-FFF2-40B4-BE49-F238E27FC236}">
                <a16:creationId xmlns:a16="http://schemas.microsoft.com/office/drawing/2014/main" id="{1166EAF5-399A-48D9-BF0E-43D8866EDC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17129" y="2845018"/>
            <a:ext cx="1405062" cy="1360004"/>
          </a:xfrm>
          <a:prstGeom prst="rect">
            <a:avLst/>
          </a:prstGeom>
          <a:noFill/>
          <a:ln>
            <a:noFill/>
          </a:ln>
        </p:spPr>
      </p:pic>
      <p:sp>
        <p:nvSpPr>
          <p:cNvPr id="7" name="Marcador de contenido 4">
            <a:extLst>
              <a:ext uri="{FF2B5EF4-FFF2-40B4-BE49-F238E27FC236}">
                <a16:creationId xmlns:a16="http://schemas.microsoft.com/office/drawing/2014/main" id="{E67C6394-0934-438C-BF2A-46A47E37E993}"/>
              </a:ext>
            </a:extLst>
          </p:cNvPr>
          <p:cNvSpPr>
            <a:spLocks noGrp="1"/>
          </p:cNvSpPr>
          <p:nvPr>
            <p:ph idx="1"/>
          </p:nvPr>
        </p:nvSpPr>
        <p:spPr>
          <a:xfrm>
            <a:off x="319699" y="2752741"/>
            <a:ext cx="5178167" cy="1145851"/>
          </a:xfrm>
        </p:spPr>
        <p:txBody>
          <a:bodyPr>
            <a:noAutofit/>
          </a:bodyPr>
          <a:lstStyle/>
          <a:p>
            <a:pPr marL="0" indent="0" algn="just">
              <a:buNone/>
            </a:pPr>
            <a:r>
              <a:rPr lang="es-CO" sz="1800" dirty="0">
                <a:latin typeface="Arial" panose="020B0604020202020204" pitchFamily="34" charset="0"/>
                <a:cs typeface="Arial" panose="020B0604020202020204" pitchFamily="34" charset="0"/>
              </a:rPr>
              <a:t>Establecer un marco de trabajo siguiendo los lineamientos dados por la ISO/IEC 29110 utilizando como caso de estudio la integración de procesos del proyecto Sanambiente.</a:t>
            </a:r>
            <a:endParaRPr lang="es-CO" sz="1800" b="1"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20170921 - FI - Plantill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alizado 5">
      <a:majorFont>
        <a:latin typeface="Arial Narrow"/>
        <a:ea typeface=""/>
        <a:cs typeface=""/>
      </a:majorFont>
      <a:minorFont>
        <a:latin typeface="Arial Narrow"/>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20170921 - FI - Plantill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alizado 5">
      <a:majorFont>
        <a:latin typeface="Arial Narrow"/>
        <a:ea typeface=""/>
        <a:cs typeface=""/>
      </a:majorFont>
      <a:minorFont>
        <a:latin typeface="Arial Narrow"/>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20170921 - FI - Plantilla</Template>
  <TotalTime>2308</TotalTime>
  <Words>1250</Words>
  <Application>Microsoft Office PowerPoint</Application>
  <PresentationFormat>Presentación en pantalla (4:3)</PresentationFormat>
  <Paragraphs>85</Paragraphs>
  <Slides>24</Slides>
  <Notes>0</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24</vt:i4>
      </vt:variant>
    </vt:vector>
  </HeadingPairs>
  <TitlesOfParts>
    <vt:vector size="30" baseType="lpstr">
      <vt:lpstr>Arial</vt:lpstr>
      <vt:lpstr>Arial Narrow</vt:lpstr>
      <vt:lpstr>Calibri</vt:lpstr>
      <vt:lpstr>Times New Roman</vt:lpstr>
      <vt:lpstr>20170921 - FI - Plantilla</vt:lpstr>
      <vt:lpstr>1_20170921 - FI - Plantilla</vt:lpstr>
      <vt:lpstr>Presentación de PowerPoint</vt:lpstr>
      <vt:lpstr>Desarrollo de un marco de trabajo siguiendo el estándar ISO/IEC 29110 para el caso de estudio de integración de procesos del proyecto sanambiente.  Integrantes: Aarón Levi Grajales Gómez  Cristhian Fernando Balanta Pazú   Semillero ITMedia - grupo de investigación GRINTIC Tutora: Beatriz E. Marín  Institución Universitaria Antonio José Camacho Facultad de Ingenierías Ingeniería de sistemas Santiago de Cali 2020</vt:lpstr>
      <vt:lpstr>Tabla de contenido</vt:lpstr>
      <vt:lpstr>Introducción (1/2)</vt:lpstr>
      <vt:lpstr>Introducción (2/2) </vt:lpstr>
      <vt:lpstr>Planteamiento del problema</vt:lpstr>
      <vt:lpstr>Formulación del problema</vt:lpstr>
      <vt:lpstr>Sistematización del problema</vt:lpstr>
      <vt:lpstr>Objetivo general</vt:lpstr>
      <vt:lpstr>Objetivos específicos</vt:lpstr>
      <vt:lpstr>Marco teórico (1/2)  </vt:lpstr>
      <vt:lpstr>Marco teórico (2/2)</vt:lpstr>
      <vt:lpstr>Desarrollo (1/8) - Fases</vt:lpstr>
      <vt:lpstr>Desarrollo (2/8) – Repositorio del proyecto</vt:lpstr>
      <vt:lpstr>Desarrollo (3/8) – Resultados de la verificación</vt:lpstr>
      <vt:lpstr>Desarrollo (4/8) – Resultados de la verificación</vt:lpstr>
      <vt:lpstr>Desarrollo (5/8) – Registro de estado de progreso</vt:lpstr>
      <vt:lpstr>Desarrollo (6/8) – Solicitud de cambio</vt:lpstr>
      <vt:lpstr>Desarrollo (7/8) – Registro de corrección</vt:lpstr>
      <vt:lpstr>Desarrollo (8/8) – Registro de aceptación</vt:lpstr>
      <vt:lpstr>Conclusiones</vt:lpstr>
      <vt:lpstr>8. Bibliografía</vt:lpstr>
      <vt:lpstr>¡Muchas gracias!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UNIAJC</dc:creator>
  <cp:lastModifiedBy>Aarón Grajales Gómez</cp:lastModifiedBy>
  <cp:revision>153</cp:revision>
  <dcterms:created xsi:type="dcterms:W3CDTF">2017-10-02T20:11:13Z</dcterms:created>
  <dcterms:modified xsi:type="dcterms:W3CDTF">2020-09-07T18:16:21Z</dcterms:modified>
</cp:coreProperties>
</file>