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3" r:id="rId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B97"/>
    <a:srgbClr val="214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5935720" y="459692"/>
            <a:ext cx="2751080" cy="2006795"/>
          </a:xfrm>
        </p:spPr>
        <p:txBody>
          <a:bodyPr/>
          <a:lstStyle>
            <a:lvl1pPr>
              <a:lnSpc>
                <a:spcPct val="80000"/>
              </a:lnSpc>
              <a:defRPr sz="4400" b="1" spc="-150">
                <a:solidFill>
                  <a:srgbClr val="244B97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5935720" y="2682138"/>
            <a:ext cx="2751080" cy="122927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16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7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74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06622" cy="857250"/>
          </a:xfrm>
        </p:spPr>
        <p:txBody>
          <a:bodyPr/>
          <a:lstStyle>
            <a:lvl1pPr algn="l">
              <a:defRPr b="1">
                <a:solidFill>
                  <a:srgbClr val="244B97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8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396184" y="3800967"/>
            <a:ext cx="3981586" cy="692711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16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3"/>
          </p:nvPr>
        </p:nvSpPr>
        <p:spPr>
          <a:xfrm>
            <a:off x="396184" y="478527"/>
            <a:ext cx="3981450" cy="31654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2768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57094" cy="857250"/>
          </a:xfrm>
        </p:spPr>
        <p:txBody>
          <a:bodyPr/>
          <a:lstStyle>
            <a:lvl1pPr algn="l">
              <a:defRPr b="1">
                <a:solidFill>
                  <a:srgbClr val="244B97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452311"/>
            <a:ext cx="4038600" cy="31033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452311"/>
            <a:ext cx="4038600" cy="31033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1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29486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43369"/>
            <a:ext cx="4040188" cy="479822"/>
          </a:xfrm>
        </p:spPr>
        <p:txBody>
          <a:bodyPr anchor="ctr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941898"/>
            <a:ext cx="4040188" cy="26527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24336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941898"/>
            <a:ext cx="4041775" cy="26527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ctr">
            <a:normAutofit/>
          </a:bodyPr>
          <a:lstStyle>
            <a:lvl1pPr algn="l">
              <a:defRPr sz="24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73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55502"/>
            <a:ext cx="736506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21B-BDDB-C244-9274-C2801C3AE856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F264-23B6-5B4D-8F12-341FB9E6A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9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244B9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6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6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79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97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074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2020-Plantilla Powee Point_ECE2i (1)</Template>
  <TotalTime>0</TotalTime>
  <Words>0</Words>
  <Application>Microsoft Office PowerPoint</Application>
  <PresentationFormat>Presentación en pantalla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STEFANNY</dc:creator>
  <cp:keywords/>
  <dc:description/>
  <cp:lastModifiedBy>Aarón Grajales Gómez</cp:lastModifiedBy>
  <cp:revision>1</cp:revision>
  <dcterms:created xsi:type="dcterms:W3CDTF">2020-08-26T15:55:50Z</dcterms:created>
  <dcterms:modified xsi:type="dcterms:W3CDTF">2020-09-07T19:51:43Z</dcterms:modified>
  <cp:category/>
</cp:coreProperties>
</file>