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96" r:id="rId3"/>
    <p:sldId id="315" r:id="rId4"/>
    <p:sldId id="323" r:id="rId5"/>
    <p:sldId id="308" r:id="rId6"/>
    <p:sldId id="306" r:id="rId7"/>
    <p:sldId id="295" r:id="rId8"/>
    <p:sldId id="312" r:id="rId9"/>
    <p:sldId id="324" r:id="rId10"/>
    <p:sldId id="325" r:id="rId11"/>
    <p:sldId id="328" r:id="rId12"/>
    <p:sldId id="310" r:id="rId13"/>
    <p:sldId id="330" r:id="rId14"/>
    <p:sldId id="317" r:id="rId15"/>
    <p:sldId id="318" r:id="rId16"/>
    <p:sldId id="297" r:id="rId17"/>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781E"/>
    <a:srgbClr val="2E57B1"/>
    <a:srgbClr val="3E75EC"/>
    <a:srgbClr val="55A12C"/>
    <a:srgbClr val="00A617"/>
    <a:srgbClr val="F4F9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29" autoAdjust="0"/>
    <p:restoredTop sz="94660"/>
  </p:normalViewPr>
  <p:slideViewPr>
    <p:cSldViewPr snapToGrid="0">
      <p:cViewPr varScale="1">
        <p:scale>
          <a:sx n="91" d="100"/>
          <a:sy n="91" d="100"/>
        </p:scale>
        <p:origin x="1258"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6EB4FA-5A72-403F-BE71-7EDB5249E1DA}" type="doc">
      <dgm:prSet loTypeId="urn:microsoft.com/office/officeart/2005/8/layout/process3" loCatId="process" qsTypeId="urn:microsoft.com/office/officeart/2005/8/quickstyle/simple2" qsCatId="simple" csTypeId="urn:microsoft.com/office/officeart/2005/8/colors/accent1_2" csCatId="accent1" phldr="1"/>
      <dgm:spPr/>
      <dgm:t>
        <a:bodyPr/>
        <a:lstStyle/>
        <a:p>
          <a:endParaRPr lang="es-ES"/>
        </a:p>
      </dgm:t>
    </dgm:pt>
    <dgm:pt modelId="{D47754FE-3154-4F9F-9E2B-4221CEEAA210}">
      <dgm:prSet phldrT="[Texto]" custT="1"/>
      <dgm:spPr/>
      <dgm:t>
        <a:bodyPr/>
        <a:lstStyle/>
        <a:p>
          <a:r>
            <a:rPr lang="es-ES" sz="1200" b="1" dirty="0">
              <a:latin typeface="Arial" panose="020B0604020202020204" pitchFamily="34" charset="0"/>
              <a:cs typeface="Arial" panose="020B0604020202020204" pitchFamily="34" charset="0"/>
            </a:rPr>
            <a:t>Fase 1:</a:t>
          </a:r>
        </a:p>
        <a:p>
          <a:r>
            <a:rPr lang="es-ES" sz="1200" b="1" dirty="0">
              <a:latin typeface="Arial" panose="020B0604020202020204" pitchFamily="34" charset="0"/>
              <a:cs typeface="Arial" panose="020B0604020202020204" pitchFamily="34" charset="0"/>
            </a:rPr>
            <a:t>Planificación	</a:t>
          </a:r>
        </a:p>
      </dgm:t>
    </dgm:pt>
    <dgm:pt modelId="{8423D843-01DF-408B-9D5D-D22E6A1060A6}" type="parTrans" cxnId="{EE13D012-A8D8-408D-94AE-361D784F01AB}">
      <dgm:prSet/>
      <dgm:spPr/>
      <dgm:t>
        <a:bodyPr/>
        <a:lstStyle/>
        <a:p>
          <a:endParaRPr lang="es-ES" sz="1200">
            <a:latin typeface="Arial" panose="020B0604020202020204" pitchFamily="34" charset="0"/>
            <a:cs typeface="Arial" panose="020B0604020202020204" pitchFamily="34" charset="0"/>
          </a:endParaRPr>
        </a:p>
      </dgm:t>
    </dgm:pt>
    <dgm:pt modelId="{123588F0-CE72-4B1F-8B84-5553302DB827}" type="sibTrans" cxnId="{EE13D012-A8D8-408D-94AE-361D784F01AB}">
      <dgm:prSet custT="1"/>
      <dgm:spPr/>
      <dgm:t>
        <a:bodyPr/>
        <a:lstStyle/>
        <a:p>
          <a:endParaRPr lang="es-ES" sz="1200">
            <a:latin typeface="Arial" panose="020B0604020202020204" pitchFamily="34" charset="0"/>
            <a:cs typeface="Arial" panose="020B0604020202020204" pitchFamily="34" charset="0"/>
          </a:endParaRPr>
        </a:p>
      </dgm:t>
    </dgm:pt>
    <dgm:pt modelId="{69CA003F-6B59-401F-B758-288631CADEBC}">
      <dgm:prSet phldrT="[Texto]" custT="1"/>
      <dgm:spPr/>
      <dgm:t>
        <a:bodyPr/>
        <a:lstStyle/>
        <a:p>
          <a:r>
            <a:rPr lang="es-CO" sz="1200" b="1" dirty="0">
              <a:latin typeface="Arial" panose="020B0604020202020204" pitchFamily="34" charset="0"/>
              <a:cs typeface="Arial" panose="020B0604020202020204" pitchFamily="34" charset="0"/>
            </a:rPr>
            <a:t>Plan del proyecto.</a:t>
          </a:r>
          <a:endParaRPr lang="es-ES" sz="1200" b="1" dirty="0">
            <a:latin typeface="Arial" panose="020B0604020202020204" pitchFamily="34" charset="0"/>
            <a:cs typeface="Arial" panose="020B0604020202020204" pitchFamily="34" charset="0"/>
          </a:endParaRPr>
        </a:p>
      </dgm:t>
    </dgm:pt>
    <dgm:pt modelId="{BBF737C2-B615-460E-BE03-AD3A51FE79CF}" type="parTrans" cxnId="{FDF58601-5085-4BAF-ACAD-FC051A68EF6C}">
      <dgm:prSet/>
      <dgm:spPr/>
      <dgm:t>
        <a:bodyPr/>
        <a:lstStyle/>
        <a:p>
          <a:endParaRPr lang="es-ES" sz="1200">
            <a:latin typeface="Arial" panose="020B0604020202020204" pitchFamily="34" charset="0"/>
            <a:cs typeface="Arial" panose="020B0604020202020204" pitchFamily="34" charset="0"/>
          </a:endParaRPr>
        </a:p>
      </dgm:t>
    </dgm:pt>
    <dgm:pt modelId="{6A3F8AC1-E9BF-4E71-B2EF-DFF2AC28FF88}" type="sibTrans" cxnId="{FDF58601-5085-4BAF-ACAD-FC051A68EF6C}">
      <dgm:prSet/>
      <dgm:spPr/>
      <dgm:t>
        <a:bodyPr/>
        <a:lstStyle/>
        <a:p>
          <a:endParaRPr lang="es-ES" sz="1200">
            <a:latin typeface="Arial" panose="020B0604020202020204" pitchFamily="34" charset="0"/>
            <a:cs typeface="Arial" panose="020B0604020202020204" pitchFamily="34" charset="0"/>
          </a:endParaRPr>
        </a:p>
      </dgm:t>
    </dgm:pt>
    <dgm:pt modelId="{8E9E8EAE-C51B-43BB-AB85-A07B7A42250B}">
      <dgm:prSet phldrT="[Texto]" custT="1"/>
      <dgm:spPr/>
      <dgm:t>
        <a:bodyPr/>
        <a:lstStyle/>
        <a:p>
          <a:pPr algn="l"/>
          <a:r>
            <a:rPr lang="es-ES" sz="1200" b="1" dirty="0">
              <a:latin typeface="Arial" panose="020B0604020202020204" pitchFamily="34" charset="0"/>
              <a:cs typeface="Arial" panose="020B0604020202020204" pitchFamily="34" charset="0"/>
            </a:rPr>
            <a:t>Fase 2:</a:t>
          </a:r>
        </a:p>
        <a:p>
          <a:pPr algn="l"/>
          <a:r>
            <a:rPr lang="es-ES" sz="1200" b="1" dirty="0">
              <a:latin typeface="Arial" panose="020B0604020202020204" pitchFamily="34" charset="0"/>
              <a:cs typeface="Arial" panose="020B0604020202020204" pitchFamily="34" charset="0"/>
            </a:rPr>
            <a:t>Ejecución</a:t>
          </a:r>
        </a:p>
      </dgm:t>
    </dgm:pt>
    <dgm:pt modelId="{61572377-88BA-41BA-82C3-6ED78DEADAD5}" type="parTrans" cxnId="{9E5BD89E-3CE9-45FA-B87E-0BBB967FD0E5}">
      <dgm:prSet/>
      <dgm:spPr/>
      <dgm:t>
        <a:bodyPr/>
        <a:lstStyle/>
        <a:p>
          <a:endParaRPr lang="es-ES" sz="1200">
            <a:latin typeface="Arial" panose="020B0604020202020204" pitchFamily="34" charset="0"/>
            <a:cs typeface="Arial" panose="020B0604020202020204" pitchFamily="34" charset="0"/>
          </a:endParaRPr>
        </a:p>
      </dgm:t>
    </dgm:pt>
    <dgm:pt modelId="{CDB6FA27-D583-4260-AA26-84D379DFA717}" type="sibTrans" cxnId="{9E5BD89E-3CE9-45FA-B87E-0BBB967FD0E5}">
      <dgm:prSet custT="1"/>
      <dgm:spPr/>
      <dgm:t>
        <a:bodyPr/>
        <a:lstStyle/>
        <a:p>
          <a:endParaRPr lang="es-ES" sz="1200">
            <a:latin typeface="Arial" panose="020B0604020202020204" pitchFamily="34" charset="0"/>
            <a:cs typeface="Arial" panose="020B0604020202020204" pitchFamily="34" charset="0"/>
          </a:endParaRPr>
        </a:p>
      </dgm:t>
    </dgm:pt>
    <dgm:pt modelId="{0E5B48D1-195C-42AE-8560-A8F090D2D731}">
      <dgm:prSet phldrT="[Texto]" custT="1"/>
      <dgm:spPr/>
      <dgm:t>
        <a:bodyPr/>
        <a:lstStyle/>
        <a:p>
          <a:r>
            <a:rPr lang="es-CO" sz="1200" b="1" dirty="0">
              <a:latin typeface="Arial" panose="020B0604020202020204" pitchFamily="34" charset="0"/>
              <a:cs typeface="Arial" panose="020B0604020202020204" pitchFamily="34" charset="0"/>
            </a:rPr>
            <a:t>Acta de la reunión.</a:t>
          </a:r>
          <a:endParaRPr lang="es-ES" sz="1200" b="1" dirty="0">
            <a:latin typeface="Arial" panose="020B0604020202020204" pitchFamily="34" charset="0"/>
            <a:cs typeface="Arial" panose="020B0604020202020204" pitchFamily="34" charset="0"/>
          </a:endParaRPr>
        </a:p>
      </dgm:t>
    </dgm:pt>
    <dgm:pt modelId="{E9925DEE-1E5A-438D-BEB9-E7A707E6E533}" type="parTrans" cxnId="{EF8851D3-B525-461F-B803-4A7933630737}">
      <dgm:prSet/>
      <dgm:spPr/>
      <dgm:t>
        <a:bodyPr/>
        <a:lstStyle/>
        <a:p>
          <a:endParaRPr lang="es-ES" sz="1200">
            <a:latin typeface="Arial" panose="020B0604020202020204" pitchFamily="34" charset="0"/>
            <a:cs typeface="Arial" panose="020B0604020202020204" pitchFamily="34" charset="0"/>
          </a:endParaRPr>
        </a:p>
      </dgm:t>
    </dgm:pt>
    <dgm:pt modelId="{BCD9CC88-A22A-4BE4-B805-373A32706650}" type="sibTrans" cxnId="{EF8851D3-B525-461F-B803-4A7933630737}">
      <dgm:prSet/>
      <dgm:spPr/>
      <dgm:t>
        <a:bodyPr/>
        <a:lstStyle/>
        <a:p>
          <a:endParaRPr lang="es-ES" sz="1200">
            <a:latin typeface="Arial" panose="020B0604020202020204" pitchFamily="34" charset="0"/>
            <a:cs typeface="Arial" panose="020B0604020202020204" pitchFamily="34" charset="0"/>
          </a:endParaRPr>
        </a:p>
      </dgm:t>
    </dgm:pt>
    <dgm:pt modelId="{B4DF41A4-27CF-4137-A10B-EE6AFE441123}">
      <dgm:prSet phldrT="[Texto]" custT="1"/>
      <dgm:spPr/>
      <dgm:t>
        <a:bodyPr/>
        <a:lstStyle/>
        <a:p>
          <a:r>
            <a:rPr lang="es-ES" sz="1200" b="1" dirty="0">
              <a:latin typeface="Arial" panose="020B0604020202020204" pitchFamily="34" charset="0"/>
              <a:cs typeface="Arial" panose="020B0604020202020204" pitchFamily="34" charset="0"/>
            </a:rPr>
            <a:t>Fase 3:</a:t>
          </a:r>
        </a:p>
        <a:p>
          <a:r>
            <a:rPr lang="es-ES" sz="1200" b="1" dirty="0">
              <a:latin typeface="Arial" panose="020B0604020202020204" pitchFamily="34" charset="0"/>
              <a:cs typeface="Arial" panose="020B0604020202020204" pitchFamily="34" charset="0"/>
            </a:rPr>
            <a:t>Evaluación y control</a:t>
          </a:r>
        </a:p>
      </dgm:t>
    </dgm:pt>
    <dgm:pt modelId="{04F8B9A1-9F9D-4402-A624-5142FA854A05}" type="parTrans" cxnId="{83F74B90-B7A5-425D-8BB6-F349E2E7BE02}">
      <dgm:prSet/>
      <dgm:spPr/>
      <dgm:t>
        <a:bodyPr/>
        <a:lstStyle/>
        <a:p>
          <a:endParaRPr lang="es-ES" sz="1200">
            <a:latin typeface="Arial" panose="020B0604020202020204" pitchFamily="34" charset="0"/>
            <a:cs typeface="Arial" panose="020B0604020202020204" pitchFamily="34" charset="0"/>
          </a:endParaRPr>
        </a:p>
      </dgm:t>
    </dgm:pt>
    <dgm:pt modelId="{80924495-4125-489F-9479-57BC0BD91A44}" type="sibTrans" cxnId="{83F74B90-B7A5-425D-8BB6-F349E2E7BE02}">
      <dgm:prSet custT="1"/>
      <dgm:spPr/>
      <dgm:t>
        <a:bodyPr/>
        <a:lstStyle/>
        <a:p>
          <a:endParaRPr lang="es-ES" sz="1200">
            <a:latin typeface="Arial" panose="020B0604020202020204" pitchFamily="34" charset="0"/>
            <a:cs typeface="Arial" panose="020B0604020202020204" pitchFamily="34" charset="0"/>
          </a:endParaRPr>
        </a:p>
      </dgm:t>
    </dgm:pt>
    <dgm:pt modelId="{54F1FFCF-D2CF-400C-8A54-1CD2AD4B846B}">
      <dgm:prSet phldrT="[Texto]" custT="1"/>
      <dgm:spPr/>
      <dgm:t>
        <a:bodyPr/>
        <a:lstStyle/>
        <a:p>
          <a:r>
            <a:rPr lang="es-CO" sz="1200" b="1" dirty="0">
              <a:latin typeface="Arial" panose="020B0604020202020204" pitchFamily="34" charset="0"/>
              <a:cs typeface="Arial" panose="020B0604020202020204" pitchFamily="34" charset="0"/>
            </a:rPr>
            <a:t>Registro de corrección.</a:t>
          </a:r>
          <a:endParaRPr lang="es-ES" sz="1200" b="1" dirty="0">
            <a:latin typeface="Arial" panose="020B0604020202020204" pitchFamily="34" charset="0"/>
            <a:cs typeface="Arial" panose="020B0604020202020204" pitchFamily="34" charset="0"/>
          </a:endParaRPr>
        </a:p>
      </dgm:t>
    </dgm:pt>
    <dgm:pt modelId="{331E3A34-7AE9-49EF-91CD-2221AD729316}" type="parTrans" cxnId="{7DAD02C2-C926-42E6-87AA-F71FBA89B5F2}">
      <dgm:prSet/>
      <dgm:spPr/>
      <dgm:t>
        <a:bodyPr/>
        <a:lstStyle/>
        <a:p>
          <a:endParaRPr lang="es-ES" sz="1200">
            <a:latin typeface="Arial" panose="020B0604020202020204" pitchFamily="34" charset="0"/>
            <a:cs typeface="Arial" panose="020B0604020202020204" pitchFamily="34" charset="0"/>
          </a:endParaRPr>
        </a:p>
      </dgm:t>
    </dgm:pt>
    <dgm:pt modelId="{A7040E73-FA28-425C-90CA-890311AEB3D7}" type="sibTrans" cxnId="{7DAD02C2-C926-42E6-87AA-F71FBA89B5F2}">
      <dgm:prSet/>
      <dgm:spPr/>
      <dgm:t>
        <a:bodyPr/>
        <a:lstStyle/>
        <a:p>
          <a:endParaRPr lang="es-ES" sz="1200">
            <a:latin typeface="Arial" panose="020B0604020202020204" pitchFamily="34" charset="0"/>
            <a:cs typeface="Arial" panose="020B0604020202020204" pitchFamily="34" charset="0"/>
          </a:endParaRPr>
        </a:p>
      </dgm:t>
    </dgm:pt>
    <dgm:pt modelId="{B72F0616-DF75-40C1-968D-D75C81F010B3}">
      <dgm:prSet custT="1"/>
      <dgm:spPr/>
      <dgm:t>
        <a:bodyPr/>
        <a:lstStyle/>
        <a:p>
          <a:r>
            <a:rPr lang="es-CO" sz="1200" b="1" dirty="0">
              <a:latin typeface="Arial" panose="020B0604020202020204" pitchFamily="34" charset="0"/>
              <a:cs typeface="Arial" panose="020B0604020202020204" pitchFamily="34" charset="0"/>
            </a:rPr>
            <a:t>Repositorio del proyecto.</a:t>
          </a:r>
        </a:p>
      </dgm:t>
    </dgm:pt>
    <dgm:pt modelId="{55E406A9-5BC5-4BE5-9DE7-4FEF29E3C903}" type="parTrans" cxnId="{C12B1FAA-12B9-49BF-BC32-784FA6E2AC79}">
      <dgm:prSet/>
      <dgm:spPr/>
      <dgm:t>
        <a:bodyPr/>
        <a:lstStyle/>
        <a:p>
          <a:endParaRPr lang="es-ES" sz="1200">
            <a:latin typeface="Arial" panose="020B0604020202020204" pitchFamily="34" charset="0"/>
            <a:cs typeface="Arial" panose="020B0604020202020204" pitchFamily="34" charset="0"/>
          </a:endParaRPr>
        </a:p>
      </dgm:t>
    </dgm:pt>
    <dgm:pt modelId="{28021ADB-8108-484A-88CC-0D219F7C67E0}" type="sibTrans" cxnId="{C12B1FAA-12B9-49BF-BC32-784FA6E2AC79}">
      <dgm:prSet/>
      <dgm:spPr/>
      <dgm:t>
        <a:bodyPr/>
        <a:lstStyle/>
        <a:p>
          <a:endParaRPr lang="es-ES" sz="1200">
            <a:latin typeface="Arial" panose="020B0604020202020204" pitchFamily="34" charset="0"/>
            <a:cs typeface="Arial" panose="020B0604020202020204" pitchFamily="34" charset="0"/>
          </a:endParaRPr>
        </a:p>
      </dgm:t>
    </dgm:pt>
    <dgm:pt modelId="{9535B3D5-2E4E-4479-8B81-68F108B4E1B1}">
      <dgm:prSet custT="1"/>
      <dgm:spPr/>
      <dgm:t>
        <a:bodyPr/>
        <a:lstStyle/>
        <a:p>
          <a:r>
            <a:rPr lang="es-CO" sz="1200" b="1" dirty="0">
              <a:latin typeface="Arial" panose="020B0604020202020204" pitchFamily="34" charset="0"/>
              <a:cs typeface="Arial" panose="020B0604020202020204" pitchFamily="34" charset="0"/>
            </a:rPr>
            <a:t>Resultados de la verificación.</a:t>
          </a:r>
        </a:p>
      </dgm:t>
    </dgm:pt>
    <dgm:pt modelId="{D9FF943B-1116-49C8-9996-6FCA1F4D7CB4}" type="parTrans" cxnId="{4B65C2A5-0A73-44E2-949F-CA4D71F864BA}">
      <dgm:prSet/>
      <dgm:spPr/>
      <dgm:t>
        <a:bodyPr/>
        <a:lstStyle/>
        <a:p>
          <a:endParaRPr lang="es-ES" sz="1200">
            <a:latin typeface="Arial" panose="020B0604020202020204" pitchFamily="34" charset="0"/>
            <a:cs typeface="Arial" panose="020B0604020202020204" pitchFamily="34" charset="0"/>
          </a:endParaRPr>
        </a:p>
      </dgm:t>
    </dgm:pt>
    <dgm:pt modelId="{99F46589-2494-471C-A019-4535CDB980C7}" type="sibTrans" cxnId="{4B65C2A5-0A73-44E2-949F-CA4D71F864BA}">
      <dgm:prSet/>
      <dgm:spPr/>
      <dgm:t>
        <a:bodyPr/>
        <a:lstStyle/>
        <a:p>
          <a:endParaRPr lang="es-ES" sz="1200">
            <a:latin typeface="Arial" panose="020B0604020202020204" pitchFamily="34" charset="0"/>
            <a:cs typeface="Arial" panose="020B0604020202020204" pitchFamily="34" charset="0"/>
          </a:endParaRPr>
        </a:p>
      </dgm:t>
    </dgm:pt>
    <dgm:pt modelId="{BEB4FEF3-C155-43D6-AD17-13110221F3BC}">
      <dgm:prSet custT="1"/>
      <dgm:spPr/>
      <dgm:t>
        <a:bodyPr/>
        <a:lstStyle/>
        <a:p>
          <a:r>
            <a:rPr lang="es-CO" sz="1200" b="1" dirty="0">
              <a:latin typeface="Arial" panose="020B0604020202020204" pitchFamily="34" charset="0"/>
              <a:cs typeface="Arial" panose="020B0604020202020204" pitchFamily="34" charset="0"/>
            </a:rPr>
            <a:t>Registro de estado de progreso.</a:t>
          </a:r>
        </a:p>
      </dgm:t>
    </dgm:pt>
    <dgm:pt modelId="{B08D8101-D53F-460A-9074-186CB914EB7D}" type="parTrans" cxnId="{62DBC681-DCE7-486D-82BC-7D9B3B73566F}">
      <dgm:prSet/>
      <dgm:spPr/>
      <dgm:t>
        <a:bodyPr/>
        <a:lstStyle/>
        <a:p>
          <a:endParaRPr lang="es-ES" sz="1200">
            <a:latin typeface="Arial" panose="020B0604020202020204" pitchFamily="34" charset="0"/>
            <a:cs typeface="Arial" panose="020B0604020202020204" pitchFamily="34" charset="0"/>
          </a:endParaRPr>
        </a:p>
      </dgm:t>
    </dgm:pt>
    <dgm:pt modelId="{494C5A1F-EF5D-4663-A4FF-CB634D5F81DC}" type="sibTrans" cxnId="{62DBC681-DCE7-486D-82BC-7D9B3B73566F}">
      <dgm:prSet/>
      <dgm:spPr/>
      <dgm:t>
        <a:bodyPr/>
        <a:lstStyle/>
        <a:p>
          <a:endParaRPr lang="es-ES" sz="1200">
            <a:latin typeface="Arial" panose="020B0604020202020204" pitchFamily="34" charset="0"/>
            <a:cs typeface="Arial" panose="020B0604020202020204" pitchFamily="34" charset="0"/>
          </a:endParaRPr>
        </a:p>
      </dgm:t>
    </dgm:pt>
    <dgm:pt modelId="{C96FDFC3-2252-4341-BAA9-6A2E0295E737}">
      <dgm:prSet custT="1"/>
      <dgm:spPr/>
      <dgm:t>
        <a:bodyPr/>
        <a:lstStyle/>
        <a:p>
          <a:r>
            <a:rPr lang="es-CO" sz="1200" b="1" dirty="0">
              <a:latin typeface="Arial" panose="020B0604020202020204" pitchFamily="34" charset="0"/>
              <a:cs typeface="Arial" panose="020B0604020202020204" pitchFamily="34" charset="0"/>
            </a:rPr>
            <a:t>Solicitud de cambio.</a:t>
          </a:r>
        </a:p>
      </dgm:t>
    </dgm:pt>
    <dgm:pt modelId="{5F3E278E-2307-4799-A275-D36D7908844E}" type="parTrans" cxnId="{1A93E9A8-CB80-447C-B874-6015CC21ACAB}">
      <dgm:prSet/>
      <dgm:spPr/>
      <dgm:t>
        <a:bodyPr/>
        <a:lstStyle/>
        <a:p>
          <a:endParaRPr lang="es-ES" sz="1200">
            <a:latin typeface="Arial" panose="020B0604020202020204" pitchFamily="34" charset="0"/>
            <a:cs typeface="Arial" panose="020B0604020202020204" pitchFamily="34" charset="0"/>
          </a:endParaRPr>
        </a:p>
      </dgm:t>
    </dgm:pt>
    <dgm:pt modelId="{575DEABC-D156-4840-89B3-E9B3B98D700E}" type="sibTrans" cxnId="{1A93E9A8-CB80-447C-B874-6015CC21ACAB}">
      <dgm:prSet/>
      <dgm:spPr/>
      <dgm:t>
        <a:bodyPr/>
        <a:lstStyle/>
        <a:p>
          <a:endParaRPr lang="es-ES" sz="1200">
            <a:latin typeface="Arial" panose="020B0604020202020204" pitchFamily="34" charset="0"/>
            <a:cs typeface="Arial" panose="020B0604020202020204" pitchFamily="34" charset="0"/>
          </a:endParaRPr>
        </a:p>
      </dgm:t>
    </dgm:pt>
    <dgm:pt modelId="{62A2A740-02AA-44BA-B14C-8EA0290C9406}">
      <dgm:prSet phldrT="[Texto]" custT="1"/>
      <dgm:spPr/>
      <dgm:t>
        <a:bodyPr/>
        <a:lstStyle/>
        <a:p>
          <a:r>
            <a:rPr lang="es-ES" sz="1200" b="1" dirty="0">
              <a:latin typeface="Arial" panose="020B0604020202020204" pitchFamily="34" charset="0"/>
              <a:cs typeface="Arial" panose="020B0604020202020204" pitchFamily="34" charset="0"/>
            </a:rPr>
            <a:t>Fase 4:</a:t>
          </a:r>
        </a:p>
        <a:p>
          <a:r>
            <a:rPr lang="es-ES" sz="1200" b="1" dirty="0">
              <a:latin typeface="Arial" panose="020B0604020202020204" pitchFamily="34" charset="0"/>
              <a:cs typeface="Arial" panose="020B0604020202020204" pitchFamily="34" charset="0"/>
            </a:rPr>
            <a:t>Cierre</a:t>
          </a:r>
        </a:p>
      </dgm:t>
    </dgm:pt>
    <dgm:pt modelId="{2365BB5F-A8D3-46C1-93FA-713B69089859}" type="parTrans" cxnId="{ED5B0A85-B536-4275-BE58-5C4ECA183844}">
      <dgm:prSet/>
      <dgm:spPr/>
      <dgm:t>
        <a:bodyPr/>
        <a:lstStyle/>
        <a:p>
          <a:endParaRPr lang="es-ES" sz="1200">
            <a:latin typeface="Arial" panose="020B0604020202020204" pitchFamily="34" charset="0"/>
            <a:cs typeface="Arial" panose="020B0604020202020204" pitchFamily="34" charset="0"/>
          </a:endParaRPr>
        </a:p>
      </dgm:t>
    </dgm:pt>
    <dgm:pt modelId="{7CB4EC55-F000-461B-899B-A761971704EA}" type="sibTrans" cxnId="{ED5B0A85-B536-4275-BE58-5C4ECA183844}">
      <dgm:prSet/>
      <dgm:spPr/>
      <dgm:t>
        <a:bodyPr/>
        <a:lstStyle/>
        <a:p>
          <a:endParaRPr lang="es-ES" sz="1200">
            <a:latin typeface="Arial" panose="020B0604020202020204" pitchFamily="34" charset="0"/>
            <a:cs typeface="Arial" panose="020B0604020202020204" pitchFamily="34" charset="0"/>
          </a:endParaRPr>
        </a:p>
      </dgm:t>
    </dgm:pt>
    <dgm:pt modelId="{A7517125-A20F-412D-988A-3F599C50B404}">
      <dgm:prSet phldrT="[Texto]" custT="1"/>
      <dgm:spPr/>
      <dgm:t>
        <a:bodyPr/>
        <a:lstStyle/>
        <a:p>
          <a:r>
            <a:rPr lang="es-CO" sz="1200" b="1" dirty="0">
              <a:latin typeface="Arial" panose="020B0604020202020204" pitchFamily="34" charset="0"/>
              <a:cs typeface="Arial" panose="020B0604020202020204" pitchFamily="34" charset="0"/>
            </a:rPr>
            <a:t>Registro de aceptación.</a:t>
          </a:r>
          <a:endParaRPr lang="es-ES" sz="1200" b="1" dirty="0">
            <a:latin typeface="Arial" panose="020B0604020202020204" pitchFamily="34" charset="0"/>
            <a:cs typeface="Arial" panose="020B0604020202020204" pitchFamily="34" charset="0"/>
          </a:endParaRPr>
        </a:p>
      </dgm:t>
    </dgm:pt>
    <dgm:pt modelId="{6DBB3196-B92F-494B-992C-6A2FD90AAAEE}" type="parTrans" cxnId="{9FB01E56-1BE2-4F30-8E13-0B2DF2D6F8FA}">
      <dgm:prSet/>
      <dgm:spPr/>
      <dgm:t>
        <a:bodyPr/>
        <a:lstStyle/>
        <a:p>
          <a:endParaRPr lang="es-ES" sz="1200">
            <a:latin typeface="Arial" panose="020B0604020202020204" pitchFamily="34" charset="0"/>
            <a:cs typeface="Arial" panose="020B0604020202020204" pitchFamily="34" charset="0"/>
          </a:endParaRPr>
        </a:p>
      </dgm:t>
    </dgm:pt>
    <dgm:pt modelId="{EDB8967D-34BA-4CE8-9FCE-FA1ECF6CF08F}" type="sibTrans" cxnId="{9FB01E56-1BE2-4F30-8E13-0B2DF2D6F8FA}">
      <dgm:prSet/>
      <dgm:spPr/>
      <dgm:t>
        <a:bodyPr/>
        <a:lstStyle/>
        <a:p>
          <a:endParaRPr lang="es-ES" sz="1200">
            <a:latin typeface="Arial" panose="020B0604020202020204" pitchFamily="34" charset="0"/>
            <a:cs typeface="Arial" panose="020B0604020202020204" pitchFamily="34" charset="0"/>
          </a:endParaRPr>
        </a:p>
      </dgm:t>
    </dgm:pt>
    <dgm:pt modelId="{5B67E884-2419-45CE-A7D2-821B89DAFA50}" type="pres">
      <dgm:prSet presAssocID="{EB6EB4FA-5A72-403F-BE71-7EDB5249E1DA}" presName="linearFlow" presStyleCnt="0">
        <dgm:presLayoutVars>
          <dgm:dir/>
          <dgm:animLvl val="lvl"/>
          <dgm:resizeHandles val="exact"/>
        </dgm:presLayoutVars>
      </dgm:prSet>
      <dgm:spPr/>
    </dgm:pt>
    <dgm:pt modelId="{02BE49C7-665B-4C3D-A106-CA427F48BCAF}" type="pres">
      <dgm:prSet presAssocID="{D47754FE-3154-4F9F-9E2B-4221CEEAA210}" presName="composite" presStyleCnt="0"/>
      <dgm:spPr/>
    </dgm:pt>
    <dgm:pt modelId="{1C18F407-5922-4EDC-B315-460C310DA38A}" type="pres">
      <dgm:prSet presAssocID="{D47754FE-3154-4F9F-9E2B-4221CEEAA210}" presName="parTx" presStyleLbl="node1" presStyleIdx="0" presStyleCnt="4">
        <dgm:presLayoutVars>
          <dgm:chMax val="0"/>
          <dgm:chPref val="0"/>
          <dgm:bulletEnabled val="1"/>
        </dgm:presLayoutVars>
      </dgm:prSet>
      <dgm:spPr/>
    </dgm:pt>
    <dgm:pt modelId="{5BB44648-10DE-43B4-B115-41EF1A186346}" type="pres">
      <dgm:prSet presAssocID="{D47754FE-3154-4F9F-9E2B-4221CEEAA210}" presName="parSh" presStyleLbl="node1" presStyleIdx="0" presStyleCnt="4"/>
      <dgm:spPr/>
    </dgm:pt>
    <dgm:pt modelId="{D02E87F5-91E0-4C1F-A5B8-0BA8CF87E582}" type="pres">
      <dgm:prSet presAssocID="{D47754FE-3154-4F9F-9E2B-4221CEEAA210}" presName="desTx" presStyleLbl="fgAcc1" presStyleIdx="0" presStyleCnt="4" custScaleX="110838">
        <dgm:presLayoutVars>
          <dgm:bulletEnabled val="1"/>
        </dgm:presLayoutVars>
      </dgm:prSet>
      <dgm:spPr/>
    </dgm:pt>
    <dgm:pt modelId="{88E2B1E4-04B5-41FA-A12F-BE67D51B6C5F}" type="pres">
      <dgm:prSet presAssocID="{123588F0-CE72-4B1F-8B84-5553302DB827}" presName="sibTrans" presStyleLbl="sibTrans2D1" presStyleIdx="0" presStyleCnt="3"/>
      <dgm:spPr/>
    </dgm:pt>
    <dgm:pt modelId="{62DBB75B-493D-4ED1-8514-A72E66E97119}" type="pres">
      <dgm:prSet presAssocID="{123588F0-CE72-4B1F-8B84-5553302DB827}" presName="connTx" presStyleLbl="sibTrans2D1" presStyleIdx="0" presStyleCnt="3"/>
      <dgm:spPr/>
    </dgm:pt>
    <dgm:pt modelId="{5FDCDE92-7A60-430F-9874-09E29F2620A2}" type="pres">
      <dgm:prSet presAssocID="{8E9E8EAE-C51B-43BB-AB85-A07B7A42250B}" presName="composite" presStyleCnt="0"/>
      <dgm:spPr/>
    </dgm:pt>
    <dgm:pt modelId="{97979297-E9CB-4815-8E97-63384DB01CAD}" type="pres">
      <dgm:prSet presAssocID="{8E9E8EAE-C51B-43BB-AB85-A07B7A42250B}" presName="parTx" presStyleLbl="node1" presStyleIdx="0" presStyleCnt="4">
        <dgm:presLayoutVars>
          <dgm:chMax val="0"/>
          <dgm:chPref val="0"/>
          <dgm:bulletEnabled val="1"/>
        </dgm:presLayoutVars>
      </dgm:prSet>
      <dgm:spPr/>
    </dgm:pt>
    <dgm:pt modelId="{6E69A30B-E30E-4A4A-903F-9C45B8148E8A}" type="pres">
      <dgm:prSet presAssocID="{8E9E8EAE-C51B-43BB-AB85-A07B7A42250B}" presName="parSh" presStyleLbl="node1" presStyleIdx="1" presStyleCnt="4" custScaleX="106569"/>
      <dgm:spPr/>
    </dgm:pt>
    <dgm:pt modelId="{C6761EF3-66FA-4B14-92BF-D2A06FE81CE9}" type="pres">
      <dgm:prSet presAssocID="{8E9E8EAE-C51B-43BB-AB85-A07B7A42250B}" presName="desTx" presStyleLbl="fgAcc1" presStyleIdx="1" presStyleCnt="4">
        <dgm:presLayoutVars>
          <dgm:bulletEnabled val="1"/>
        </dgm:presLayoutVars>
      </dgm:prSet>
      <dgm:spPr/>
    </dgm:pt>
    <dgm:pt modelId="{ADF8F87A-B442-4640-849F-83C75E8EF929}" type="pres">
      <dgm:prSet presAssocID="{CDB6FA27-D583-4260-AA26-84D379DFA717}" presName="sibTrans" presStyleLbl="sibTrans2D1" presStyleIdx="1" presStyleCnt="3"/>
      <dgm:spPr/>
    </dgm:pt>
    <dgm:pt modelId="{9AF69F07-8AE2-40C2-A400-56FDAB4ACE6A}" type="pres">
      <dgm:prSet presAssocID="{CDB6FA27-D583-4260-AA26-84D379DFA717}" presName="connTx" presStyleLbl="sibTrans2D1" presStyleIdx="1" presStyleCnt="3"/>
      <dgm:spPr/>
    </dgm:pt>
    <dgm:pt modelId="{26FC784F-DB2F-4DDB-8802-5B39D0D36D91}" type="pres">
      <dgm:prSet presAssocID="{B4DF41A4-27CF-4137-A10B-EE6AFE441123}" presName="composite" presStyleCnt="0"/>
      <dgm:spPr/>
    </dgm:pt>
    <dgm:pt modelId="{360F57FC-C640-481B-A017-4D2B929CC74E}" type="pres">
      <dgm:prSet presAssocID="{B4DF41A4-27CF-4137-A10B-EE6AFE441123}" presName="parTx" presStyleLbl="node1" presStyleIdx="1" presStyleCnt="4">
        <dgm:presLayoutVars>
          <dgm:chMax val="0"/>
          <dgm:chPref val="0"/>
          <dgm:bulletEnabled val="1"/>
        </dgm:presLayoutVars>
      </dgm:prSet>
      <dgm:spPr/>
    </dgm:pt>
    <dgm:pt modelId="{3CF5C418-0088-45CB-8BB7-5481218A1D3C}" type="pres">
      <dgm:prSet presAssocID="{B4DF41A4-27CF-4137-A10B-EE6AFE441123}" presName="parSh" presStyleLbl="node1" presStyleIdx="2" presStyleCnt="4" custScaleX="127161"/>
      <dgm:spPr/>
    </dgm:pt>
    <dgm:pt modelId="{D805C2BA-0FFD-4B93-8248-DC0ABFFA4568}" type="pres">
      <dgm:prSet presAssocID="{B4DF41A4-27CF-4137-A10B-EE6AFE441123}" presName="desTx" presStyleLbl="fgAcc1" presStyleIdx="2" presStyleCnt="4">
        <dgm:presLayoutVars>
          <dgm:bulletEnabled val="1"/>
        </dgm:presLayoutVars>
      </dgm:prSet>
      <dgm:spPr/>
    </dgm:pt>
    <dgm:pt modelId="{5CC8F97A-34DC-4ABC-8F5F-5E69D5A87645}" type="pres">
      <dgm:prSet presAssocID="{80924495-4125-489F-9479-57BC0BD91A44}" presName="sibTrans" presStyleLbl="sibTrans2D1" presStyleIdx="2" presStyleCnt="3"/>
      <dgm:spPr/>
    </dgm:pt>
    <dgm:pt modelId="{653C4DF2-2C54-4BA2-AA14-C9D0DACFD5B8}" type="pres">
      <dgm:prSet presAssocID="{80924495-4125-489F-9479-57BC0BD91A44}" presName="connTx" presStyleLbl="sibTrans2D1" presStyleIdx="2" presStyleCnt="3"/>
      <dgm:spPr/>
    </dgm:pt>
    <dgm:pt modelId="{8DB08D07-62B1-4214-BB51-E6B36053087C}" type="pres">
      <dgm:prSet presAssocID="{62A2A740-02AA-44BA-B14C-8EA0290C9406}" presName="composite" presStyleCnt="0"/>
      <dgm:spPr/>
    </dgm:pt>
    <dgm:pt modelId="{06BC847A-176B-4C4C-A3DD-A3B57EB9E1F3}" type="pres">
      <dgm:prSet presAssocID="{62A2A740-02AA-44BA-B14C-8EA0290C9406}" presName="parTx" presStyleLbl="node1" presStyleIdx="2" presStyleCnt="4">
        <dgm:presLayoutVars>
          <dgm:chMax val="0"/>
          <dgm:chPref val="0"/>
          <dgm:bulletEnabled val="1"/>
        </dgm:presLayoutVars>
      </dgm:prSet>
      <dgm:spPr/>
    </dgm:pt>
    <dgm:pt modelId="{B6CF3BF9-9286-4E4B-B82B-657382B6C901}" type="pres">
      <dgm:prSet presAssocID="{62A2A740-02AA-44BA-B14C-8EA0290C9406}" presName="parSh" presStyleLbl="node1" presStyleIdx="3" presStyleCnt="4"/>
      <dgm:spPr/>
    </dgm:pt>
    <dgm:pt modelId="{ECA19675-F8FF-45FC-ABCA-FD5D8E8A6026}" type="pres">
      <dgm:prSet presAssocID="{62A2A740-02AA-44BA-B14C-8EA0290C9406}" presName="desTx" presStyleLbl="fgAcc1" presStyleIdx="3" presStyleCnt="4">
        <dgm:presLayoutVars>
          <dgm:bulletEnabled val="1"/>
        </dgm:presLayoutVars>
      </dgm:prSet>
      <dgm:spPr/>
    </dgm:pt>
  </dgm:ptLst>
  <dgm:cxnLst>
    <dgm:cxn modelId="{FDF58601-5085-4BAF-ACAD-FC051A68EF6C}" srcId="{D47754FE-3154-4F9F-9E2B-4221CEEAA210}" destId="{69CA003F-6B59-401F-B758-288631CADEBC}" srcOrd="0" destOrd="0" parTransId="{BBF737C2-B615-460E-BE03-AD3A51FE79CF}" sibTransId="{6A3F8AC1-E9BF-4E71-B2EF-DFF2AC28FF88}"/>
    <dgm:cxn modelId="{EE13D012-A8D8-408D-94AE-361D784F01AB}" srcId="{EB6EB4FA-5A72-403F-BE71-7EDB5249E1DA}" destId="{D47754FE-3154-4F9F-9E2B-4221CEEAA210}" srcOrd="0" destOrd="0" parTransId="{8423D843-01DF-408B-9D5D-D22E6A1060A6}" sibTransId="{123588F0-CE72-4B1F-8B84-5553302DB827}"/>
    <dgm:cxn modelId="{70613614-3A16-4471-9057-1D2CCC1A5D40}" type="presOf" srcId="{A7517125-A20F-412D-988A-3F599C50B404}" destId="{ECA19675-F8FF-45FC-ABCA-FD5D8E8A6026}" srcOrd="0" destOrd="0" presId="urn:microsoft.com/office/officeart/2005/8/layout/process3"/>
    <dgm:cxn modelId="{CF99661B-A677-475A-B760-60E7DA30078A}" type="presOf" srcId="{54F1FFCF-D2CF-400C-8A54-1CD2AD4B846B}" destId="{D805C2BA-0FFD-4B93-8248-DC0ABFFA4568}" srcOrd="0" destOrd="0" presId="urn:microsoft.com/office/officeart/2005/8/layout/process3"/>
    <dgm:cxn modelId="{97E89B1E-08B1-4CD1-A927-F0413B7D74C3}" type="presOf" srcId="{8E9E8EAE-C51B-43BB-AB85-A07B7A42250B}" destId="{6E69A30B-E30E-4A4A-903F-9C45B8148E8A}" srcOrd="1" destOrd="0" presId="urn:microsoft.com/office/officeart/2005/8/layout/process3"/>
    <dgm:cxn modelId="{3359F927-6C37-45F4-A05F-D936AF81902F}" type="presOf" srcId="{123588F0-CE72-4B1F-8B84-5553302DB827}" destId="{88E2B1E4-04B5-41FA-A12F-BE67D51B6C5F}" srcOrd="0" destOrd="0" presId="urn:microsoft.com/office/officeart/2005/8/layout/process3"/>
    <dgm:cxn modelId="{39E8702C-A9CA-4DBB-82BC-3F04047854BD}" type="presOf" srcId="{9535B3D5-2E4E-4479-8B81-68F108B4E1B1}" destId="{D02E87F5-91E0-4C1F-A5B8-0BA8CF87E582}" srcOrd="0" destOrd="2" presId="urn:microsoft.com/office/officeart/2005/8/layout/process3"/>
    <dgm:cxn modelId="{2099223B-BDBC-48FC-8D08-CD7568636C2D}" type="presOf" srcId="{C96FDFC3-2252-4341-BAA9-6A2E0295E737}" destId="{C6761EF3-66FA-4B14-92BF-D2A06FE81CE9}" srcOrd="0" destOrd="2" presId="urn:microsoft.com/office/officeart/2005/8/layout/process3"/>
    <dgm:cxn modelId="{C9F4A961-2F1E-4515-B264-21192EB9D9AE}" type="presOf" srcId="{B4DF41A4-27CF-4137-A10B-EE6AFE441123}" destId="{360F57FC-C640-481B-A017-4D2B929CC74E}" srcOrd="0" destOrd="0" presId="urn:microsoft.com/office/officeart/2005/8/layout/process3"/>
    <dgm:cxn modelId="{90267F67-BEC8-4401-AE1F-5B98EE15D3A3}" type="presOf" srcId="{62A2A740-02AA-44BA-B14C-8EA0290C9406}" destId="{B6CF3BF9-9286-4E4B-B82B-657382B6C901}" srcOrd="1" destOrd="0" presId="urn:microsoft.com/office/officeart/2005/8/layout/process3"/>
    <dgm:cxn modelId="{423BF34D-D4AB-485C-8789-13D82B5EC072}" type="presOf" srcId="{EB6EB4FA-5A72-403F-BE71-7EDB5249E1DA}" destId="{5B67E884-2419-45CE-A7D2-821B89DAFA50}" srcOrd="0" destOrd="0" presId="urn:microsoft.com/office/officeart/2005/8/layout/process3"/>
    <dgm:cxn modelId="{ECEDFA71-0C01-4F73-8950-45DD0B7371AB}" type="presOf" srcId="{D47754FE-3154-4F9F-9E2B-4221CEEAA210}" destId="{5BB44648-10DE-43B4-B115-41EF1A186346}" srcOrd="1" destOrd="0" presId="urn:microsoft.com/office/officeart/2005/8/layout/process3"/>
    <dgm:cxn modelId="{9FB01E56-1BE2-4F30-8E13-0B2DF2D6F8FA}" srcId="{62A2A740-02AA-44BA-B14C-8EA0290C9406}" destId="{A7517125-A20F-412D-988A-3F599C50B404}" srcOrd="0" destOrd="0" parTransId="{6DBB3196-B92F-494B-992C-6A2FD90AAAEE}" sibTransId="{EDB8967D-34BA-4CE8-9FCE-FA1ECF6CF08F}"/>
    <dgm:cxn modelId="{62DBC681-DCE7-486D-82BC-7D9B3B73566F}" srcId="{8E9E8EAE-C51B-43BB-AB85-A07B7A42250B}" destId="{BEB4FEF3-C155-43D6-AD17-13110221F3BC}" srcOrd="1" destOrd="0" parTransId="{B08D8101-D53F-460A-9074-186CB914EB7D}" sibTransId="{494C5A1F-EF5D-4663-A4FF-CB634D5F81DC}"/>
    <dgm:cxn modelId="{ED5B0A85-B536-4275-BE58-5C4ECA183844}" srcId="{EB6EB4FA-5A72-403F-BE71-7EDB5249E1DA}" destId="{62A2A740-02AA-44BA-B14C-8EA0290C9406}" srcOrd="3" destOrd="0" parTransId="{2365BB5F-A8D3-46C1-93FA-713B69089859}" sibTransId="{7CB4EC55-F000-461B-899B-A761971704EA}"/>
    <dgm:cxn modelId="{967B478A-F489-4070-972D-80D00C6D3F3F}" type="presOf" srcId="{62A2A740-02AA-44BA-B14C-8EA0290C9406}" destId="{06BC847A-176B-4C4C-A3DD-A3B57EB9E1F3}" srcOrd="0" destOrd="0" presId="urn:microsoft.com/office/officeart/2005/8/layout/process3"/>
    <dgm:cxn modelId="{83F74B90-B7A5-425D-8BB6-F349E2E7BE02}" srcId="{EB6EB4FA-5A72-403F-BE71-7EDB5249E1DA}" destId="{B4DF41A4-27CF-4137-A10B-EE6AFE441123}" srcOrd="2" destOrd="0" parTransId="{04F8B9A1-9F9D-4402-A624-5142FA854A05}" sibTransId="{80924495-4125-489F-9479-57BC0BD91A44}"/>
    <dgm:cxn modelId="{5C543995-4A95-4834-943E-4355BCBE113F}" type="presOf" srcId="{8E9E8EAE-C51B-43BB-AB85-A07B7A42250B}" destId="{97979297-E9CB-4815-8E97-63384DB01CAD}" srcOrd="0" destOrd="0" presId="urn:microsoft.com/office/officeart/2005/8/layout/process3"/>
    <dgm:cxn modelId="{4ED9C596-61DF-4EF1-AF18-FE595F019FD8}" type="presOf" srcId="{123588F0-CE72-4B1F-8B84-5553302DB827}" destId="{62DBB75B-493D-4ED1-8514-A72E66E97119}" srcOrd="1" destOrd="0" presId="urn:microsoft.com/office/officeart/2005/8/layout/process3"/>
    <dgm:cxn modelId="{9E5BD89E-3CE9-45FA-B87E-0BBB967FD0E5}" srcId="{EB6EB4FA-5A72-403F-BE71-7EDB5249E1DA}" destId="{8E9E8EAE-C51B-43BB-AB85-A07B7A42250B}" srcOrd="1" destOrd="0" parTransId="{61572377-88BA-41BA-82C3-6ED78DEADAD5}" sibTransId="{CDB6FA27-D583-4260-AA26-84D379DFA717}"/>
    <dgm:cxn modelId="{B2AEF29E-38A8-4926-9B6F-151498CB7592}" type="presOf" srcId="{80924495-4125-489F-9479-57BC0BD91A44}" destId="{653C4DF2-2C54-4BA2-AA14-C9D0DACFD5B8}" srcOrd="1" destOrd="0" presId="urn:microsoft.com/office/officeart/2005/8/layout/process3"/>
    <dgm:cxn modelId="{4B65C2A5-0A73-44E2-949F-CA4D71F864BA}" srcId="{D47754FE-3154-4F9F-9E2B-4221CEEAA210}" destId="{9535B3D5-2E4E-4479-8B81-68F108B4E1B1}" srcOrd="2" destOrd="0" parTransId="{D9FF943B-1116-49C8-9996-6FCA1F4D7CB4}" sibTransId="{99F46589-2494-471C-A019-4535CDB980C7}"/>
    <dgm:cxn modelId="{4CCA75A7-1236-4E98-9C3B-5DCCBB4E61CE}" type="presOf" srcId="{0E5B48D1-195C-42AE-8560-A8F090D2D731}" destId="{C6761EF3-66FA-4B14-92BF-D2A06FE81CE9}" srcOrd="0" destOrd="0" presId="urn:microsoft.com/office/officeart/2005/8/layout/process3"/>
    <dgm:cxn modelId="{1A93E9A8-CB80-447C-B874-6015CC21ACAB}" srcId="{8E9E8EAE-C51B-43BB-AB85-A07B7A42250B}" destId="{C96FDFC3-2252-4341-BAA9-6A2E0295E737}" srcOrd="2" destOrd="0" parTransId="{5F3E278E-2307-4799-A275-D36D7908844E}" sibTransId="{575DEABC-D156-4840-89B3-E9B3B98D700E}"/>
    <dgm:cxn modelId="{C12B1FAA-12B9-49BF-BC32-784FA6E2AC79}" srcId="{D47754FE-3154-4F9F-9E2B-4221CEEAA210}" destId="{B72F0616-DF75-40C1-968D-D75C81F010B3}" srcOrd="1" destOrd="0" parTransId="{55E406A9-5BC5-4BE5-9DE7-4FEF29E3C903}" sibTransId="{28021ADB-8108-484A-88CC-0D219F7C67E0}"/>
    <dgm:cxn modelId="{A4E547AD-E759-4FA2-88BE-937B5AEEF6C9}" type="presOf" srcId="{CDB6FA27-D583-4260-AA26-84D379DFA717}" destId="{ADF8F87A-B442-4640-849F-83C75E8EF929}" srcOrd="0" destOrd="0" presId="urn:microsoft.com/office/officeart/2005/8/layout/process3"/>
    <dgm:cxn modelId="{7DAD02C2-C926-42E6-87AA-F71FBA89B5F2}" srcId="{B4DF41A4-27CF-4137-A10B-EE6AFE441123}" destId="{54F1FFCF-D2CF-400C-8A54-1CD2AD4B846B}" srcOrd="0" destOrd="0" parTransId="{331E3A34-7AE9-49EF-91CD-2221AD729316}" sibTransId="{A7040E73-FA28-425C-90CA-890311AEB3D7}"/>
    <dgm:cxn modelId="{3C04B9C4-947C-46EF-809E-AABCD6AA7DF4}" type="presOf" srcId="{B72F0616-DF75-40C1-968D-D75C81F010B3}" destId="{D02E87F5-91E0-4C1F-A5B8-0BA8CF87E582}" srcOrd="0" destOrd="1" presId="urn:microsoft.com/office/officeart/2005/8/layout/process3"/>
    <dgm:cxn modelId="{9ECE3AC6-3C76-414B-80A3-32C3C6FE3257}" type="presOf" srcId="{D47754FE-3154-4F9F-9E2B-4221CEEAA210}" destId="{1C18F407-5922-4EDC-B315-460C310DA38A}" srcOrd="0" destOrd="0" presId="urn:microsoft.com/office/officeart/2005/8/layout/process3"/>
    <dgm:cxn modelId="{3C6047CD-0662-4C53-A08C-23931375F78E}" type="presOf" srcId="{69CA003F-6B59-401F-B758-288631CADEBC}" destId="{D02E87F5-91E0-4C1F-A5B8-0BA8CF87E582}" srcOrd="0" destOrd="0" presId="urn:microsoft.com/office/officeart/2005/8/layout/process3"/>
    <dgm:cxn modelId="{646528CE-6E2C-4CD4-80A4-1003AA9B1C4B}" type="presOf" srcId="{CDB6FA27-D583-4260-AA26-84D379DFA717}" destId="{9AF69F07-8AE2-40C2-A400-56FDAB4ACE6A}" srcOrd="1" destOrd="0" presId="urn:microsoft.com/office/officeart/2005/8/layout/process3"/>
    <dgm:cxn modelId="{EF8851D3-B525-461F-B803-4A7933630737}" srcId="{8E9E8EAE-C51B-43BB-AB85-A07B7A42250B}" destId="{0E5B48D1-195C-42AE-8560-A8F090D2D731}" srcOrd="0" destOrd="0" parTransId="{E9925DEE-1E5A-438D-BEB9-E7A707E6E533}" sibTransId="{BCD9CC88-A22A-4BE4-B805-373A32706650}"/>
    <dgm:cxn modelId="{1494C5E8-F79A-4FA1-BABF-50F926DB07A2}" type="presOf" srcId="{BEB4FEF3-C155-43D6-AD17-13110221F3BC}" destId="{C6761EF3-66FA-4B14-92BF-D2A06FE81CE9}" srcOrd="0" destOrd="1" presId="urn:microsoft.com/office/officeart/2005/8/layout/process3"/>
    <dgm:cxn modelId="{7854B4FB-3D9C-4033-8FD3-C1D72FFA2E2B}" type="presOf" srcId="{80924495-4125-489F-9479-57BC0BD91A44}" destId="{5CC8F97A-34DC-4ABC-8F5F-5E69D5A87645}" srcOrd="0" destOrd="0" presId="urn:microsoft.com/office/officeart/2005/8/layout/process3"/>
    <dgm:cxn modelId="{575B5AFC-8FD9-4718-8AAC-719D93888372}" type="presOf" srcId="{B4DF41A4-27CF-4137-A10B-EE6AFE441123}" destId="{3CF5C418-0088-45CB-8BB7-5481218A1D3C}" srcOrd="1" destOrd="0" presId="urn:microsoft.com/office/officeart/2005/8/layout/process3"/>
    <dgm:cxn modelId="{909EF691-DB80-4A40-8E29-6FF17A41E87E}" type="presParOf" srcId="{5B67E884-2419-45CE-A7D2-821B89DAFA50}" destId="{02BE49C7-665B-4C3D-A106-CA427F48BCAF}" srcOrd="0" destOrd="0" presId="urn:microsoft.com/office/officeart/2005/8/layout/process3"/>
    <dgm:cxn modelId="{C8B108CA-DB1F-4E45-9DFE-4FE195D6E499}" type="presParOf" srcId="{02BE49C7-665B-4C3D-A106-CA427F48BCAF}" destId="{1C18F407-5922-4EDC-B315-460C310DA38A}" srcOrd="0" destOrd="0" presId="urn:microsoft.com/office/officeart/2005/8/layout/process3"/>
    <dgm:cxn modelId="{093EC1D5-057C-4CEC-846C-7BEA7BAC285A}" type="presParOf" srcId="{02BE49C7-665B-4C3D-A106-CA427F48BCAF}" destId="{5BB44648-10DE-43B4-B115-41EF1A186346}" srcOrd="1" destOrd="0" presId="urn:microsoft.com/office/officeart/2005/8/layout/process3"/>
    <dgm:cxn modelId="{21CCC379-F44B-4C78-B5A4-EC1BC23E7663}" type="presParOf" srcId="{02BE49C7-665B-4C3D-A106-CA427F48BCAF}" destId="{D02E87F5-91E0-4C1F-A5B8-0BA8CF87E582}" srcOrd="2" destOrd="0" presId="urn:microsoft.com/office/officeart/2005/8/layout/process3"/>
    <dgm:cxn modelId="{925145F5-12A9-4A95-9F39-15DF489CA49F}" type="presParOf" srcId="{5B67E884-2419-45CE-A7D2-821B89DAFA50}" destId="{88E2B1E4-04B5-41FA-A12F-BE67D51B6C5F}" srcOrd="1" destOrd="0" presId="urn:microsoft.com/office/officeart/2005/8/layout/process3"/>
    <dgm:cxn modelId="{FA1DFC9D-9200-41F3-87B6-913210246795}" type="presParOf" srcId="{88E2B1E4-04B5-41FA-A12F-BE67D51B6C5F}" destId="{62DBB75B-493D-4ED1-8514-A72E66E97119}" srcOrd="0" destOrd="0" presId="urn:microsoft.com/office/officeart/2005/8/layout/process3"/>
    <dgm:cxn modelId="{2AD88709-BB16-49FF-BAC6-F09E303BF797}" type="presParOf" srcId="{5B67E884-2419-45CE-A7D2-821B89DAFA50}" destId="{5FDCDE92-7A60-430F-9874-09E29F2620A2}" srcOrd="2" destOrd="0" presId="urn:microsoft.com/office/officeart/2005/8/layout/process3"/>
    <dgm:cxn modelId="{BB02BD71-A125-4D92-9616-DC4BAF7090DA}" type="presParOf" srcId="{5FDCDE92-7A60-430F-9874-09E29F2620A2}" destId="{97979297-E9CB-4815-8E97-63384DB01CAD}" srcOrd="0" destOrd="0" presId="urn:microsoft.com/office/officeart/2005/8/layout/process3"/>
    <dgm:cxn modelId="{A2945B57-6D0A-4178-B72D-32C5A463B315}" type="presParOf" srcId="{5FDCDE92-7A60-430F-9874-09E29F2620A2}" destId="{6E69A30B-E30E-4A4A-903F-9C45B8148E8A}" srcOrd="1" destOrd="0" presId="urn:microsoft.com/office/officeart/2005/8/layout/process3"/>
    <dgm:cxn modelId="{84478E9F-EAF3-4DC6-9A0F-60FA3F4F1AC7}" type="presParOf" srcId="{5FDCDE92-7A60-430F-9874-09E29F2620A2}" destId="{C6761EF3-66FA-4B14-92BF-D2A06FE81CE9}" srcOrd="2" destOrd="0" presId="urn:microsoft.com/office/officeart/2005/8/layout/process3"/>
    <dgm:cxn modelId="{9EBDE667-8F44-452B-9CA4-30C25591813E}" type="presParOf" srcId="{5B67E884-2419-45CE-A7D2-821B89DAFA50}" destId="{ADF8F87A-B442-4640-849F-83C75E8EF929}" srcOrd="3" destOrd="0" presId="urn:microsoft.com/office/officeart/2005/8/layout/process3"/>
    <dgm:cxn modelId="{6A0D94D0-C7FB-4C34-A61B-BECDF0032D4C}" type="presParOf" srcId="{ADF8F87A-B442-4640-849F-83C75E8EF929}" destId="{9AF69F07-8AE2-40C2-A400-56FDAB4ACE6A}" srcOrd="0" destOrd="0" presId="urn:microsoft.com/office/officeart/2005/8/layout/process3"/>
    <dgm:cxn modelId="{2E38B895-CD3C-4D72-84E2-A30EB83EF851}" type="presParOf" srcId="{5B67E884-2419-45CE-A7D2-821B89DAFA50}" destId="{26FC784F-DB2F-4DDB-8802-5B39D0D36D91}" srcOrd="4" destOrd="0" presId="urn:microsoft.com/office/officeart/2005/8/layout/process3"/>
    <dgm:cxn modelId="{7F6E71E1-8159-429C-92EE-78EEE2E92E56}" type="presParOf" srcId="{26FC784F-DB2F-4DDB-8802-5B39D0D36D91}" destId="{360F57FC-C640-481B-A017-4D2B929CC74E}" srcOrd="0" destOrd="0" presId="urn:microsoft.com/office/officeart/2005/8/layout/process3"/>
    <dgm:cxn modelId="{0E745FBE-3B26-4621-8122-94A11CCCBEF1}" type="presParOf" srcId="{26FC784F-DB2F-4DDB-8802-5B39D0D36D91}" destId="{3CF5C418-0088-45CB-8BB7-5481218A1D3C}" srcOrd="1" destOrd="0" presId="urn:microsoft.com/office/officeart/2005/8/layout/process3"/>
    <dgm:cxn modelId="{F0474FA6-7F06-4F02-9404-C1DB88DFE490}" type="presParOf" srcId="{26FC784F-DB2F-4DDB-8802-5B39D0D36D91}" destId="{D805C2BA-0FFD-4B93-8248-DC0ABFFA4568}" srcOrd="2" destOrd="0" presId="urn:microsoft.com/office/officeart/2005/8/layout/process3"/>
    <dgm:cxn modelId="{526A6347-549F-47D8-9418-EBEE25253C36}" type="presParOf" srcId="{5B67E884-2419-45CE-A7D2-821B89DAFA50}" destId="{5CC8F97A-34DC-4ABC-8F5F-5E69D5A87645}" srcOrd="5" destOrd="0" presId="urn:microsoft.com/office/officeart/2005/8/layout/process3"/>
    <dgm:cxn modelId="{F2336083-F047-418D-8F69-301A5C319E34}" type="presParOf" srcId="{5CC8F97A-34DC-4ABC-8F5F-5E69D5A87645}" destId="{653C4DF2-2C54-4BA2-AA14-C9D0DACFD5B8}" srcOrd="0" destOrd="0" presId="urn:microsoft.com/office/officeart/2005/8/layout/process3"/>
    <dgm:cxn modelId="{A41B0C27-42DA-4797-88F3-D7B3580F3729}" type="presParOf" srcId="{5B67E884-2419-45CE-A7D2-821B89DAFA50}" destId="{8DB08D07-62B1-4214-BB51-E6B36053087C}" srcOrd="6" destOrd="0" presId="urn:microsoft.com/office/officeart/2005/8/layout/process3"/>
    <dgm:cxn modelId="{04F60734-2650-494F-A6B4-F51B47238E20}" type="presParOf" srcId="{8DB08D07-62B1-4214-BB51-E6B36053087C}" destId="{06BC847A-176B-4C4C-A3DD-A3B57EB9E1F3}" srcOrd="0" destOrd="0" presId="urn:microsoft.com/office/officeart/2005/8/layout/process3"/>
    <dgm:cxn modelId="{6D9C09B3-F1DA-4B10-9735-E2421BE24162}" type="presParOf" srcId="{8DB08D07-62B1-4214-BB51-E6B36053087C}" destId="{B6CF3BF9-9286-4E4B-B82B-657382B6C901}" srcOrd="1" destOrd="0" presId="urn:microsoft.com/office/officeart/2005/8/layout/process3"/>
    <dgm:cxn modelId="{FD7CDE6C-05CA-494F-ADED-AD0DACED3AF7}" type="presParOf" srcId="{8DB08D07-62B1-4214-BB51-E6B36053087C}" destId="{ECA19675-F8FF-45FC-ABCA-FD5D8E8A6026}"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B44648-10DE-43B4-B115-41EF1A186346}">
      <dsp:nvSpPr>
        <dsp:cNvPr id="0" name=""/>
        <dsp:cNvSpPr/>
      </dsp:nvSpPr>
      <dsp:spPr>
        <a:xfrm>
          <a:off x="5200" y="23134"/>
          <a:ext cx="1323167" cy="112320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es-ES" sz="1200" b="1" kern="1200" dirty="0">
              <a:latin typeface="Arial" panose="020B0604020202020204" pitchFamily="34" charset="0"/>
              <a:cs typeface="Arial" panose="020B0604020202020204" pitchFamily="34" charset="0"/>
            </a:rPr>
            <a:t>Fase 1:</a:t>
          </a:r>
        </a:p>
        <a:p>
          <a:pPr marL="0" lvl="0" indent="0" algn="l" defTabSz="533400">
            <a:lnSpc>
              <a:spcPct val="90000"/>
            </a:lnSpc>
            <a:spcBef>
              <a:spcPct val="0"/>
            </a:spcBef>
            <a:spcAft>
              <a:spcPct val="35000"/>
            </a:spcAft>
            <a:buNone/>
          </a:pPr>
          <a:r>
            <a:rPr lang="es-ES" sz="1200" b="1" kern="1200" dirty="0">
              <a:latin typeface="Arial" panose="020B0604020202020204" pitchFamily="34" charset="0"/>
              <a:cs typeface="Arial" panose="020B0604020202020204" pitchFamily="34" charset="0"/>
            </a:rPr>
            <a:t>Planificación	</a:t>
          </a:r>
        </a:p>
      </dsp:txBody>
      <dsp:txXfrm>
        <a:off x="5200" y="23134"/>
        <a:ext cx="1323167" cy="529266"/>
      </dsp:txXfrm>
    </dsp:sp>
    <dsp:sp modelId="{D02E87F5-91E0-4C1F-A5B8-0BA8CF87E582}">
      <dsp:nvSpPr>
        <dsp:cNvPr id="0" name=""/>
        <dsp:cNvSpPr/>
      </dsp:nvSpPr>
      <dsp:spPr>
        <a:xfrm>
          <a:off x="204508" y="552401"/>
          <a:ext cx="1466572" cy="14976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s-CO" sz="1200" b="1" kern="1200" dirty="0">
              <a:latin typeface="Arial" panose="020B0604020202020204" pitchFamily="34" charset="0"/>
              <a:cs typeface="Arial" panose="020B0604020202020204" pitchFamily="34" charset="0"/>
            </a:rPr>
            <a:t>Plan del proyecto.</a:t>
          </a:r>
          <a:endParaRPr lang="es-ES" sz="1200" b="1" kern="1200" dirty="0">
            <a:latin typeface="Arial" panose="020B0604020202020204" pitchFamily="34" charset="0"/>
            <a:cs typeface="Arial" panose="020B0604020202020204" pitchFamily="34" charset="0"/>
          </a:endParaRPr>
        </a:p>
        <a:p>
          <a:pPr marL="114300" lvl="1" indent="-114300" algn="l" defTabSz="533400">
            <a:lnSpc>
              <a:spcPct val="90000"/>
            </a:lnSpc>
            <a:spcBef>
              <a:spcPct val="0"/>
            </a:spcBef>
            <a:spcAft>
              <a:spcPct val="15000"/>
            </a:spcAft>
            <a:buChar char="•"/>
          </a:pPr>
          <a:r>
            <a:rPr lang="es-CO" sz="1200" b="1" kern="1200" dirty="0">
              <a:latin typeface="Arial" panose="020B0604020202020204" pitchFamily="34" charset="0"/>
              <a:cs typeface="Arial" panose="020B0604020202020204" pitchFamily="34" charset="0"/>
            </a:rPr>
            <a:t>Repositorio del proyecto.</a:t>
          </a:r>
        </a:p>
        <a:p>
          <a:pPr marL="114300" lvl="1" indent="-114300" algn="l" defTabSz="533400">
            <a:lnSpc>
              <a:spcPct val="90000"/>
            </a:lnSpc>
            <a:spcBef>
              <a:spcPct val="0"/>
            </a:spcBef>
            <a:spcAft>
              <a:spcPct val="15000"/>
            </a:spcAft>
            <a:buChar char="•"/>
          </a:pPr>
          <a:r>
            <a:rPr lang="es-CO" sz="1200" b="1" kern="1200" dirty="0">
              <a:latin typeface="Arial" panose="020B0604020202020204" pitchFamily="34" charset="0"/>
              <a:cs typeface="Arial" panose="020B0604020202020204" pitchFamily="34" charset="0"/>
            </a:rPr>
            <a:t>Resultados de la verificación.</a:t>
          </a:r>
        </a:p>
      </dsp:txBody>
      <dsp:txXfrm>
        <a:off x="247462" y="595355"/>
        <a:ext cx="1380664" cy="1411692"/>
      </dsp:txXfrm>
    </dsp:sp>
    <dsp:sp modelId="{88E2B1E4-04B5-41FA-A12F-BE67D51B6C5F}">
      <dsp:nvSpPr>
        <dsp:cNvPr id="0" name=""/>
        <dsp:cNvSpPr/>
      </dsp:nvSpPr>
      <dsp:spPr>
        <a:xfrm>
          <a:off x="1546880" y="123052"/>
          <a:ext cx="463247" cy="3294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s-ES" sz="1200" kern="1200">
            <a:latin typeface="Arial" panose="020B0604020202020204" pitchFamily="34" charset="0"/>
            <a:cs typeface="Arial" panose="020B0604020202020204" pitchFamily="34" charset="0"/>
          </a:endParaRPr>
        </a:p>
      </dsp:txBody>
      <dsp:txXfrm>
        <a:off x="1546880" y="188938"/>
        <a:ext cx="364418" cy="197658"/>
      </dsp:txXfrm>
    </dsp:sp>
    <dsp:sp modelId="{6E69A30B-E30E-4A4A-903F-9C45B8148E8A}">
      <dsp:nvSpPr>
        <dsp:cNvPr id="0" name=""/>
        <dsp:cNvSpPr/>
      </dsp:nvSpPr>
      <dsp:spPr>
        <a:xfrm>
          <a:off x="2202419" y="23134"/>
          <a:ext cx="1410086" cy="112320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es-ES" sz="1200" b="1" kern="1200" dirty="0">
              <a:latin typeface="Arial" panose="020B0604020202020204" pitchFamily="34" charset="0"/>
              <a:cs typeface="Arial" panose="020B0604020202020204" pitchFamily="34" charset="0"/>
            </a:rPr>
            <a:t>Fase 2:</a:t>
          </a:r>
        </a:p>
        <a:p>
          <a:pPr marL="0" lvl="0" indent="0" algn="l" defTabSz="533400">
            <a:lnSpc>
              <a:spcPct val="90000"/>
            </a:lnSpc>
            <a:spcBef>
              <a:spcPct val="0"/>
            </a:spcBef>
            <a:spcAft>
              <a:spcPct val="35000"/>
            </a:spcAft>
            <a:buNone/>
          </a:pPr>
          <a:r>
            <a:rPr lang="es-ES" sz="1200" b="1" kern="1200" dirty="0">
              <a:latin typeface="Arial" panose="020B0604020202020204" pitchFamily="34" charset="0"/>
              <a:cs typeface="Arial" panose="020B0604020202020204" pitchFamily="34" charset="0"/>
            </a:rPr>
            <a:t>Ejecución</a:t>
          </a:r>
        </a:p>
      </dsp:txBody>
      <dsp:txXfrm>
        <a:off x="2202419" y="23134"/>
        <a:ext cx="1410086" cy="529266"/>
      </dsp:txXfrm>
    </dsp:sp>
    <dsp:sp modelId="{C6761EF3-66FA-4B14-92BF-D2A06FE81CE9}">
      <dsp:nvSpPr>
        <dsp:cNvPr id="0" name=""/>
        <dsp:cNvSpPr/>
      </dsp:nvSpPr>
      <dsp:spPr>
        <a:xfrm>
          <a:off x="2516889" y="552401"/>
          <a:ext cx="1323167" cy="14976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s-CO" sz="1200" b="1" kern="1200" dirty="0">
              <a:latin typeface="Arial" panose="020B0604020202020204" pitchFamily="34" charset="0"/>
              <a:cs typeface="Arial" panose="020B0604020202020204" pitchFamily="34" charset="0"/>
            </a:rPr>
            <a:t>Acta de la reunión.</a:t>
          </a:r>
          <a:endParaRPr lang="es-ES" sz="1200" b="1" kern="1200" dirty="0">
            <a:latin typeface="Arial" panose="020B0604020202020204" pitchFamily="34" charset="0"/>
            <a:cs typeface="Arial" panose="020B0604020202020204" pitchFamily="34" charset="0"/>
          </a:endParaRPr>
        </a:p>
        <a:p>
          <a:pPr marL="114300" lvl="1" indent="-114300" algn="l" defTabSz="533400">
            <a:lnSpc>
              <a:spcPct val="90000"/>
            </a:lnSpc>
            <a:spcBef>
              <a:spcPct val="0"/>
            </a:spcBef>
            <a:spcAft>
              <a:spcPct val="15000"/>
            </a:spcAft>
            <a:buChar char="•"/>
          </a:pPr>
          <a:r>
            <a:rPr lang="es-CO" sz="1200" b="1" kern="1200" dirty="0">
              <a:latin typeface="Arial" panose="020B0604020202020204" pitchFamily="34" charset="0"/>
              <a:cs typeface="Arial" panose="020B0604020202020204" pitchFamily="34" charset="0"/>
            </a:rPr>
            <a:t>Registro de estado de progreso.</a:t>
          </a:r>
        </a:p>
        <a:p>
          <a:pPr marL="114300" lvl="1" indent="-114300" algn="l" defTabSz="533400">
            <a:lnSpc>
              <a:spcPct val="90000"/>
            </a:lnSpc>
            <a:spcBef>
              <a:spcPct val="0"/>
            </a:spcBef>
            <a:spcAft>
              <a:spcPct val="15000"/>
            </a:spcAft>
            <a:buChar char="•"/>
          </a:pPr>
          <a:r>
            <a:rPr lang="es-CO" sz="1200" b="1" kern="1200" dirty="0">
              <a:latin typeface="Arial" panose="020B0604020202020204" pitchFamily="34" charset="0"/>
              <a:cs typeface="Arial" panose="020B0604020202020204" pitchFamily="34" charset="0"/>
            </a:rPr>
            <a:t>Solicitud de cambio.</a:t>
          </a:r>
        </a:p>
      </dsp:txBody>
      <dsp:txXfrm>
        <a:off x="2555643" y="591155"/>
        <a:ext cx="1245659" cy="1420092"/>
      </dsp:txXfrm>
    </dsp:sp>
    <dsp:sp modelId="{ADF8F87A-B442-4640-849F-83C75E8EF929}">
      <dsp:nvSpPr>
        <dsp:cNvPr id="0" name=""/>
        <dsp:cNvSpPr/>
      </dsp:nvSpPr>
      <dsp:spPr>
        <a:xfrm>
          <a:off x="3802228" y="123052"/>
          <a:ext cx="402211" cy="3294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s-ES" sz="1200" kern="1200">
            <a:latin typeface="Arial" panose="020B0604020202020204" pitchFamily="34" charset="0"/>
            <a:cs typeface="Arial" panose="020B0604020202020204" pitchFamily="34" charset="0"/>
          </a:endParaRPr>
        </a:p>
      </dsp:txBody>
      <dsp:txXfrm>
        <a:off x="3802228" y="188938"/>
        <a:ext cx="303382" cy="197658"/>
      </dsp:txXfrm>
    </dsp:sp>
    <dsp:sp modelId="{3CF5C418-0088-45CB-8BB7-5481218A1D3C}">
      <dsp:nvSpPr>
        <dsp:cNvPr id="0" name=""/>
        <dsp:cNvSpPr/>
      </dsp:nvSpPr>
      <dsp:spPr>
        <a:xfrm>
          <a:off x="4371395" y="23134"/>
          <a:ext cx="1682552" cy="112320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es-ES" sz="1200" b="1" kern="1200" dirty="0">
              <a:latin typeface="Arial" panose="020B0604020202020204" pitchFamily="34" charset="0"/>
              <a:cs typeface="Arial" panose="020B0604020202020204" pitchFamily="34" charset="0"/>
            </a:rPr>
            <a:t>Fase 3:</a:t>
          </a:r>
        </a:p>
        <a:p>
          <a:pPr marL="0" lvl="0" indent="0" algn="l" defTabSz="533400">
            <a:lnSpc>
              <a:spcPct val="90000"/>
            </a:lnSpc>
            <a:spcBef>
              <a:spcPct val="0"/>
            </a:spcBef>
            <a:spcAft>
              <a:spcPct val="35000"/>
            </a:spcAft>
            <a:buNone/>
          </a:pPr>
          <a:r>
            <a:rPr lang="es-ES" sz="1200" b="1" kern="1200" dirty="0">
              <a:latin typeface="Arial" panose="020B0604020202020204" pitchFamily="34" charset="0"/>
              <a:cs typeface="Arial" panose="020B0604020202020204" pitchFamily="34" charset="0"/>
            </a:rPr>
            <a:t>Evaluación y control</a:t>
          </a:r>
        </a:p>
      </dsp:txBody>
      <dsp:txXfrm>
        <a:off x="4371395" y="23134"/>
        <a:ext cx="1682552" cy="529266"/>
      </dsp:txXfrm>
    </dsp:sp>
    <dsp:sp modelId="{D805C2BA-0FFD-4B93-8248-DC0ABFFA4568}">
      <dsp:nvSpPr>
        <dsp:cNvPr id="0" name=""/>
        <dsp:cNvSpPr/>
      </dsp:nvSpPr>
      <dsp:spPr>
        <a:xfrm>
          <a:off x="4822098" y="552401"/>
          <a:ext cx="1323167" cy="14976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s-CO" sz="1200" b="1" kern="1200" dirty="0">
              <a:latin typeface="Arial" panose="020B0604020202020204" pitchFamily="34" charset="0"/>
              <a:cs typeface="Arial" panose="020B0604020202020204" pitchFamily="34" charset="0"/>
            </a:rPr>
            <a:t>Registro de corrección.</a:t>
          </a:r>
          <a:endParaRPr lang="es-ES" sz="1200" b="1" kern="1200" dirty="0">
            <a:latin typeface="Arial" panose="020B0604020202020204" pitchFamily="34" charset="0"/>
            <a:cs typeface="Arial" panose="020B0604020202020204" pitchFamily="34" charset="0"/>
          </a:endParaRPr>
        </a:p>
      </dsp:txBody>
      <dsp:txXfrm>
        <a:off x="4860852" y="591155"/>
        <a:ext cx="1245659" cy="1420092"/>
      </dsp:txXfrm>
    </dsp:sp>
    <dsp:sp modelId="{5CC8F97A-34DC-4ABC-8F5F-5E69D5A87645}">
      <dsp:nvSpPr>
        <dsp:cNvPr id="0" name=""/>
        <dsp:cNvSpPr/>
      </dsp:nvSpPr>
      <dsp:spPr>
        <a:xfrm>
          <a:off x="6209612" y="123052"/>
          <a:ext cx="330008" cy="3294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s-ES" sz="1200" kern="1200">
            <a:latin typeface="Arial" panose="020B0604020202020204" pitchFamily="34" charset="0"/>
            <a:cs typeface="Arial" panose="020B0604020202020204" pitchFamily="34" charset="0"/>
          </a:endParaRPr>
        </a:p>
      </dsp:txBody>
      <dsp:txXfrm>
        <a:off x="6209612" y="188938"/>
        <a:ext cx="231179" cy="197658"/>
      </dsp:txXfrm>
    </dsp:sp>
    <dsp:sp modelId="{B6CF3BF9-9286-4E4B-B82B-657382B6C901}">
      <dsp:nvSpPr>
        <dsp:cNvPr id="0" name=""/>
        <dsp:cNvSpPr/>
      </dsp:nvSpPr>
      <dsp:spPr>
        <a:xfrm>
          <a:off x="6676605" y="23134"/>
          <a:ext cx="1323167" cy="112320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es-ES" sz="1200" b="1" kern="1200" dirty="0">
              <a:latin typeface="Arial" panose="020B0604020202020204" pitchFamily="34" charset="0"/>
              <a:cs typeface="Arial" panose="020B0604020202020204" pitchFamily="34" charset="0"/>
            </a:rPr>
            <a:t>Fase 4:</a:t>
          </a:r>
        </a:p>
        <a:p>
          <a:pPr marL="0" lvl="0" indent="0" algn="l" defTabSz="533400">
            <a:lnSpc>
              <a:spcPct val="90000"/>
            </a:lnSpc>
            <a:spcBef>
              <a:spcPct val="0"/>
            </a:spcBef>
            <a:spcAft>
              <a:spcPct val="35000"/>
            </a:spcAft>
            <a:buNone/>
          </a:pPr>
          <a:r>
            <a:rPr lang="es-ES" sz="1200" b="1" kern="1200" dirty="0">
              <a:latin typeface="Arial" panose="020B0604020202020204" pitchFamily="34" charset="0"/>
              <a:cs typeface="Arial" panose="020B0604020202020204" pitchFamily="34" charset="0"/>
            </a:rPr>
            <a:t>Cierre</a:t>
          </a:r>
        </a:p>
      </dsp:txBody>
      <dsp:txXfrm>
        <a:off x="6676605" y="23134"/>
        <a:ext cx="1323167" cy="529266"/>
      </dsp:txXfrm>
    </dsp:sp>
    <dsp:sp modelId="{ECA19675-F8FF-45FC-ABCA-FD5D8E8A6026}">
      <dsp:nvSpPr>
        <dsp:cNvPr id="0" name=""/>
        <dsp:cNvSpPr/>
      </dsp:nvSpPr>
      <dsp:spPr>
        <a:xfrm>
          <a:off x="6947615" y="552401"/>
          <a:ext cx="1323167" cy="14976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s-CO" sz="1200" b="1" kern="1200" dirty="0">
              <a:latin typeface="Arial" panose="020B0604020202020204" pitchFamily="34" charset="0"/>
              <a:cs typeface="Arial" panose="020B0604020202020204" pitchFamily="34" charset="0"/>
            </a:rPr>
            <a:t>Registro de aceptación.</a:t>
          </a:r>
          <a:endParaRPr lang="es-ES" sz="1200" b="1" kern="1200" dirty="0">
            <a:latin typeface="Arial" panose="020B0604020202020204" pitchFamily="34" charset="0"/>
            <a:cs typeface="Arial" panose="020B0604020202020204" pitchFamily="34" charset="0"/>
          </a:endParaRPr>
        </a:p>
      </dsp:txBody>
      <dsp:txXfrm>
        <a:off x="6986369" y="591155"/>
        <a:ext cx="1245659" cy="1420092"/>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2D75CD-27F5-9C40-BF98-62796332CDBF}" type="datetimeFigureOut">
              <a:rPr lang="es-ES" smtClean="0"/>
              <a:t>25/09/2019</a:t>
            </a:fld>
            <a:endParaRPr lang="es-ES"/>
          </a:p>
        </p:txBody>
      </p:sp>
      <p:sp>
        <p:nvSpPr>
          <p:cNvPr id="4" name="Marcador de imagen d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87E6EF-2EF3-7C4A-925F-CB8A5C9C8AEC}" type="slidenum">
              <a:rPr lang="es-ES" smtClean="0"/>
              <a:t>‹Nº›</a:t>
            </a:fld>
            <a:endParaRPr lang="es-ES"/>
          </a:p>
        </p:txBody>
      </p:sp>
    </p:spTree>
    <p:extLst>
      <p:ext uri="{BB962C8B-B14F-4D97-AF65-F5344CB8AC3E}">
        <p14:creationId xmlns:p14="http://schemas.microsoft.com/office/powerpoint/2010/main" val="43206791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36FCCCF-5A9A-4876-93B5-B07C4A7CF72D}" type="datetimeFigureOut">
              <a:rPr lang="es-CO" smtClean="0"/>
              <a:t>25/09/2019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2034509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36FCCCF-5A9A-4876-93B5-B07C4A7CF72D}" type="datetimeFigureOut">
              <a:rPr lang="es-CO" smtClean="0"/>
              <a:t>25/09/2019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2251407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36FCCCF-5A9A-4876-93B5-B07C4A7CF72D}" type="datetimeFigureOut">
              <a:rPr lang="es-CO" smtClean="0"/>
              <a:t>25/09/2019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603781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36FCCCF-5A9A-4876-93B5-B07C4A7CF72D}" type="datetimeFigureOut">
              <a:rPr lang="es-CO" smtClean="0"/>
              <a:t>25/09/2019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2548616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36FCCCF-5A9A-4876-93B5-B07C4A7CF72D}" type="datetimeFigureOut">
              <a:rPr lang="es-CO" smtClean="0"/>
              <a:t>25/09/2019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4199399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36FCCCF-5A9A-4876-93B5-B07C4A7CF72D}" type="datetimeFigureOut">
              <a:rPr lang="es-CO" smtClean="0"/>
              <a:t>25/09/2019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414027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5075"/>
            <a:ext cx="3887391"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E36FCCCF-5A9A-4876-93B5-B07C4A7CF72D}" type="datetimeFigureOut">
              <a:rPr lang="es-CO" smtClean="0"/>
              <a:t>25/09/2019</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1015653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E36FCCCF-5A9A-4876-93B5-B07C4A7CF72D}" type="datetimeFigureOut">
              <a:rPr lang="es-CO" smtClean="0"/>
              <a:t>25/09/2019</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4076286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6FCCCF-5A9A-4876-93B5-B07C4A7CF72D}" type="datetimeFigureOut">
              <a:rPr lang="es-CO" smtClean="0"/>
              <a:t>25/09/2019</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2872037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36FCCCF-5A9A-4876-93B5-B07C4A7CF72D}" type="datetimeFigureOut">
              <a:rPr lang="es-CO" smtClean="0"/>
              <a:t>25/09/2019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2783256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36FCCCF-5A9A-4876-93B5-B07C4A7CF72D}" type="datetimeFigureOut">
              <a:rPr lang="es-CO" smtClean="0"/>
              <a:t>25/09/2019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458203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6FCCCF-5A9A-4876-93B5-B07C4A7CF72D}" type="datetimeFigureOut">
              <a:rPr lang="es-CO" smtClean="0"/>
              <a:t>25/09/2019</a:t>
            </a:fld>
            <a:endParaRPr lang="es-CO"/>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CDA368-CF17-4A8F-994B-9596AE41D97F}" type="slidenum">
              <a:rPr lang="es-CO" smtClean="0"/>
              <a:t>‹Nº›</a:t>
            </a:fld>
            <a:endParaRPr lang="es-CO"/>
          </a:p>
        </p:txBody>
      </p:sp>
    </p:spTree>
    <p:extLst>
      <p:ext uri="{BB962C8B-B14F-4D97-AF65-F5344CB8AC3E}">
        <p14:creationId xmlns:p14="http://schemas.microsoft.com/office/powerpoint/2010/main" val="26360022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slide" Target="slide11.xml"/><Relationship Id="rId3" Type="http://schemas.openxmlformats.org/officeDocument/2006/relationships/slide" Target="slide4.xml"/><Relationship Id="rId7" Type="http://schemas.openxmlformats.org/officeDocument/2006/relationships/slide" Target="slide10.xml"/><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slide" Target="slide8.xml"/><Relationship Id="rId5" Type="http://schemas.openxmlformats.org/officeDocument/2006/relationships/slide" Target="slide7.xml"/><Relationship Id="rId10" Type="http://schemas.openxmlformats.org/officeDocument/2006/relationships/slide" Target="slide14.xml"/><Relationship Id="rId4" Type="http://schemas.openxmlformats.org/officeDocument/2006/relationships/slide" Target="slide6.xml"/><Relationship Id="rId9" Type="http://schemas.openxmlformats.org/officeDocument/2006/relationships/slide" Target="slide1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61743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22591" y="589610"/>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5. Desarrollo</a:t>
            </a:r>
            <a:endParaRPr lang="es-ES" sz="2500" b="1" dirty="0">
              <a:solidFill>
                <a:schemeClr val="bg1"/>
              </a:solidFill>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1627201" y="2030454"/>
            <a:ext cx="5889596" cy="489735"/>
          </a:xfrm>
        </p:spPr>
        <p:txBody>
          <a:bodyPr>
            <a:normAutofit/>
          </a:bodyPr>
          <a:lstStyle/>
          <a:p>
            <a:pPr marL="0" indent="0" algn="ctr">
              <a:buNone/>
            </a:pPr>
            <a:r>
              <a:rPr lang="es-CO" sz="1800" b="1" dirty="0">
                <a:latin typeface="Arial" panose="020B0604020202020204" pitchFamily="34" charset="0"/>
                <a:cs typeface="Arial" panose="020B0604020202020204" pitchFamily="34" charset="0"/>
              </a:rPr>
              <a:t>Proceso de gestión del proyecto (fases y artefactos)</a:t>
            </a:r>
            <a:endParaRPr lang="es-ES" sz="1800" b="1" dirty="0">
              <a:latin typeface="Arial" panose="020B0604020202020204" pitchFamily="34" charset="0"/>
              <a:cs typeface="Arial" panose="020B0604020202020204" pitchFamily="34" charset="0"/>
            </a:endParaRPr>
          </a:p>
          <a:p>
            <a:pPr algn="ctr"/>
            <a:endParaRPr lang="es-CO" sz="1800" b="1" dirty="0">
              <a:latin typeface="Arial" panose="020B0604020202020204" pitchFamily="34" charset="0"/>
              <a:cs typeface="Arial" panose="020B0604020202020204" pitchFamily="34" charset="0"/>
            </a:endParaRPr>
          </a:p>
        </p:txBody>
      </p:sp>
      <p:graphicFrame>
        <p:nvGraphicFramePr>
          <p:cNvPr id="12" name="Marcador de contenido 4">
            <a:extLst>
              <a:ext uri="{FF2B5EF4-FFF2-40B4-BE49-F238E27FC236}">
                <a16:creationId xmlns:a16="http://schemas.microsoft.com/office/drawing/2014/main" id="{B5702021-86B5-4E98-8596-E95F22994385}"/>
              </a:ext>
            </a:extLst>
          </p:cNvPr>
          <p:cNvGraphicFramePr>
            <a:graphicFrameLocks/>
          </p:cNvGraphicFramePr>
          <p:nvPr>
            <p:extLst>
              <p:ext uri="{D42A27DB-BD31-4B8C-83A1-F6EECF244321}">
                <p14:modId xmlns:p14="http://schemas.microsoft.com/office/powerpoint/2010/main" val="3160411312"/>
              </p:ext>
            </p:extLst>
          </p:nvPr>
        </p:nvGraphicFramePr>
        <p:xfrm>
          <a:off x="434007" y="2672070"/>
          <a:ext cx="8275983" cy="20731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1302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22591" y="589610"/>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6. Resultados (1/2)</a:t>
            </a:r>
            <a:endParaRPr lang="es-ES" sz="2500" b="1" dirty="0">
              <a:solidFill>
                <a:schemeClr val="bg1"/>
              </a:solidFill>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628650" y="1825626"/>
            <a:ext cx="7886700" cy="372290"/>
          </a:xfrm>
        </p:spPr>
        <p:txBody>
          <a:bodyPr>
            <a:normAutofit/>
          </a:bodyPr>
          <a:lstStyle/>
          <a:p>
            <a:r>
              <a:rPr lang="es-CO" sz="1800" dirty="0">
                <a:latin typeface="Arial" panose="020B0604020202020204" pitchFamily="34" charset="0"/>
                <a:cs typeface="Arial" panose="020B0604020202020204" pitchFamily="34" charset="0"/>
              </a:rPr>
              <a:t>Algunos de los resultados que se dieron en este diseño fueron:</a:t>
            </a:r>
          </a:p>
        </p:txBody>
      </p:sp>
      <p:pic>
        <p:nvPicPr>
          <p:cNvPr id="12" name="Imagen 11">
            <a:extLst>
              <a:ext uri="{FF2B5EF4-FFF2-40B4-BE49-F238E27FC236}">
                <a16:creationId xmlns:a16="http://schemas.microsoft.com/office/drawing/2014/main" id="{207DBE15-3AA1-4575-BC42-8D90CE48E6EC}"/>
              </a:ext>
            </a:extLst>
          </p:cNvPr>
          <p:cNvPicPr>
            <a:picLocks noChangeAspect="1"/>
          </p:cNvPicPr>
          <p:nvPr/>
        </p:nvPicPr>
        <p:blipFill>
          <a:blip r:embed="rId3"/>
          <a:stretch>
            <a:fillRect/>
          </a:stretch>
        </p:blipFill>
        <p:spPr>
          <a:xfrm>
            <a:off x="847708" y="2588105"/>
            <a:ext cx="7272835" cy="3429311"/>
          </a:xfrm>
          <a:prstGeom prst="rect">
            <a:avLst/>
          </a:prstGeom>
          <a:ln>
            <a:solidFill>
              <a:schemeClr val="tx1"/>
            </a:solidFill>
          </a:ln>
        </p:spPr>
      </p:pic>
      <p:sp>
        <p:nvSpPr>
          <p:cNvPr id="5" name="CuadroTexto 4">
            <a:extLst>
              <a:ext uri="{FF2B5EF4-FFF2-40B4-BE49-F238E27FC236}">
                <a16:creationId xmlns:a16="http://schemas.microsoft.com/office/drawing/2014/main" id="{668DCA41-D3D5-4E79-8401-09D5FE8262AD}"/>
              </a:ext>
            </a:extLst>
          </p:cNvPr>
          <p:cNvSpPr txBox="1"/>
          <p:nvPr/>
        </p:nvSpPr>
        <p:spPr>
          <a:xfrm>
            <a:off x="847708" y="2311107"/>
            <a:ext cx="7272835" cy="276999"/>
          </a:xfrm>
          <a:prstGeom prst="rect">
            <a:avLst/>
          </a:prstGeom>
          <a:noFill/>
          <a:ln>
            <a:solidFill>
              <a:schemeClr val="tx1"/>
            </a:solidFill>
          </a:ln>
        </p:spPr>
        <p:txBody>
          <a:bodyPr wrap="square" rtlCol="0">
            <a:spAutoFit/>
          </a:bodyPr>
          <a:lstStyle/>
          <a:p>
            <a:pPr algn="ctr"/>
            <a:r>
              <a:rPr lang="es-CO" sz="1200" b="1" dirty="0">
                <a:latin typeface="Arial" panose="020B0604020202020204" pitchFamily="34" charset="0"/>
                <a:cs typeface="Arial" panose="020B0604020202020204" pitchFamily="34" charset="0"/>
              </a:rPr>
              <a:t>Registro de estado de progreso</a:t>
            </a:r>
          </a:p>
        </p:txBody>
      </p:sp>
    </p:spTree>
    <p:extLst>
      <p:ext uri="{BB962C8B-B14F-4D97-AF65-F5344CB8AC3E}">
        <p14:creationId xmlns:p14="http://schemas.microsoft.com/office/powerpoint/2010/main" val="2502258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56147" y="589610"/>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6. Resultados (2/2)</a:t>
            </a:r>
            <a:endParaRPr lang="es-ES" sz="2500" b="1" dirty="0">
              <a:solidFill>
                <a:schemeClr val="bg1"/>
              </a:solidFill>
              <a:latin typeface="Times New Roman" panose="02020603050405020304" pitchFamily="18" charset="0"/>
              <a:cs typeface="Times New Roman" panose="02020603050405020304" pitchFamily="18" charset="0"/>
            </a:endParaRPr>
          </a:p>
        </p:txBody>
      </p:sp>
      <p:pic>
        <p:nvPicPr>
          <p:cNvPr id="4" name="Imagen 3">
            <a:extLst>
              <a:ext uri="{FF2B5EF4-FFF2-40B4-BE49-F238E27FC236}">
                <a16:creationId xmlns:a16="http://schemas.microsoft.com/office/drawing/2014/main" id="{9DDD1DBB-2D52-4D22-ACF0-F952620A2084}"/>
              </a:ext>
            </a:extLst>
          </p:cNvPr>
          <p:cNvPicPr>
            <a:picLocks noChangeAspect="1"/>
          </p:cNvPicPr>
          <p:nvPr/>
        </p:nvPicPr>
        <p:blipFill>
          <a:blip r:embed="rId3"/>
          <a:stretch>
            <a:fillRect/>
          </a:stretch>
        </p:blipFill>
        <p:spPr>
          <a:xfrm>
            <a:off x="210597" y="2256731"/>
            <a:ext cx="5041732" cy="3306261"/>
          </a:xfrm>
          <a:prstGeom prst="rect">
            <a:avLst/>
          </a:prstGeom>
          <a:ln>
            <a:solidFill>
              <a:schemeClr val="tx1"/>
            </a:solidFill>
          </a:ln>
        </p:spPr>
      </p:pic>
      <p:pic>
        <p:nvPicPr>
          <p:cNvPr id="7" name="Marcador de contenido 12">
            <a:extLst>
              <a:ext uri="{FF2B5EF4-FFF2-40B4-BE49-F238E27FC236}">
                <a16:creationId xmlns:a16="http://schemas.microsoft.com/office/drawing/2014/main" id="{2D0E1776-6CB8-4537-AB06-865A760471B4}"/>
              </a:ext>
            </a:extLst>
          </p:cNvPr>
          <p:cNvPicPr>
            <a:picLocks noGrp="1" noChangeAspect="1"/>
          </p:cNvPicPr>
          <p:nvPr>
            <p:ph idx="1"/>
          </p:nvPr>
        </p:nvPicPr>
        <p:blipFill>
          <a:blip r:embed="rId4"/>
          <a:stretch>
            <a:fillRect/>
          </a:stretch>
        </p:blipFill>
        <p:spPr>
          <a:xfrm>
            <a:off x="5381483" y="1979732"/>
            <a:ext cx="3610643" cy="3583260"/>
          </a:xfrm>
          <a:ln w="6350">
            <a:noFill/>
          </a:ln>
        </p:spPr>
      </p:pic>
      <p:sp>
        <p:nvSpPr>
          <p:cNvPr id="9" name="CuadroTexto 8">
            <a:extLst>
              <a:ext uri="{FF2B5EF4-FFF2-40B4-BE49-F238E27FC236}">
                <a16:creationId xmlns:a16="http://schemas.microsoft.com/office/drawing/2014/main" id="{79D8F414-9DD2-4E1F-8522-B5413B3CB1F7}"/>
              </a:ext>
            </a:extLst>
          </p:cNvPr>
          <p:cNvSpPr txBox="1"/>
          <p:nvPr/>
        </p:nvSpPr>
        <p:spPr>
          <a:xfrm>
            <a:off x="210597" y="1979732"/>
            <a:ext cx="5041732" cy="276999"/>
          </a:xfrm>
          <a:prstGeom prst="rect">
            <a:avLst/>
          </a:prstGeom>
          <a:noFill/>
          <a:ln>
            <a:solidFill>
              <a:schemeClr val="tx1"/>
            </a:solidFill>
          </a:ln>
        </p:spPr>
        <p:txBody>
          <a:bodyPr wrap="square" rtlCol="0">
            <a:spAutoFit/>
          </a:bodyPr>
          <a:lstStyle/>
          <a:p>
            <a:pPr algn="ctr"/>
            <a:r>
              <a:rPr lang="es-CO" sz="1200" b="1" dirty="0">
                <a:latin typeface="Arial" panose="020B0604020202020204" pitchFamily="34" charset="0"/>
                <a:cs typeface="Arial" panose="020B0604020202020204" pitchFamily="34" charset="0"/>
              </a:rPr>
              <a:t>Repositorio del proyecto, visto desde la aplicación web de GitHub</a:t>
            </a:r>
          </a:p>
        </p:txBody>
      </p:sp>
    </p:spTree>
    <p:extLst>
      <p:ext uri="{BB962C8B-B14F-4D97-AF65-F5344CB8AC3E}">
        <p14:creationId xmlns:p14="http://schemas.microsoft.com/office/powerpoint/2010/main" val="2494307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56147" y="589610"/>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7. Conclusiones</a:t>
            </a:r>
            <a:endParaRPr lang="es-ES" sz="2500" b="1" dirty="0">
              <a:solidFill>
                <a:schemeClr val="bg1"/>
              </a:solidFill>
              <a:latin typeface="Arial" panose="020B0604020202020204" pitchFamily="34" charset="0"/>
              <a:cs typeface="Arial" panose="020B0604020202020204" pitchFamily="34" charset="0"/>
            </a:endParaRPr>
          </a:p>
        </p:txBody>
      </p:sp>
      <p:sp>
        <p:nvSpPr>
          <p:cNvPr id="2" name="Marcador de contenido 1"/>
          <p:cNvSpPr>
            <a:spLocks noGrp="1"/>
          </p:cNvSpPr>
          <p:nvPr>
            <p:ph idx="1"/>
          </p:nvPr>
        </p:nvSpPr>
        <p:spPr>
          <a:xfrm>
            <a:off x="628650" y="1917052"/>
            <a:ext cx="7886700" cy="4351338"/>
          </a:xfrm>
        </p:spPr>
        <p:txBody>
          <a:bodyPr>
            <a:normAutofit fontScale="62500" lnSpcReduction="20000"/>
          </a:bodyPr>
          <a:lstStyle/>
          <a:p>
            <a:r>
              <a:rPr lang="es-CO" dirty="0">
                <a:latin typeface="Arial" panose="020B0604020202020204" pitchFamily="34" charset="0"/>
                <a:cs typeface="Arial" panose="020B0604020202020204" pitchFamily="34" charset="0"/>
              </a:rPr>
              <a:t>La ISO/IEC 29110 como base para la elaboración de este diseño fue de gran apoyo, puesto que proporcionó los pasos y artefactos necesarios para llevar a cabo el seguimiento y control adecuado de todos los recursos que intervinieron en el proyecto.</a:t>
            </a:r>
          </a:p>
          <a:p>
            <a:r>
              <a:rPr lang="es-CO" dirty="0">
                <a:latin typeface="Arial" panose="020B0604020202020204" pitchFamily="34" charset="0"/>
                <a:cs typeface="Arial" panose="020B0604020202020204" pitchFamily="34" charset="0"/>
              </a:rPr>
              <a:t>A lo largo del seguimiento y control del proyecto de la empresa Sanambiente, se han evidenciado algunos contratiempos en tema de entrega de tareas por parte de los equipos, ya sea porque carecían de conocimientos para realizarlas y tuvieron que apartar un tiempo para saber cómo se hacían, o dependían de otras tareas de otro equipo para poder ejecutar las suyas. En este caso se optó por tomar un plan de contingencia que consistía en adecuar las fechas de entrega de las tareas de cada equipo, de manera que no causaran contratiempo alguno a aquellos que estaban implicados en estas.</a:t>
            </a:r>
          </a:p>
          <a:p>
            <a:r>
              <a:rPr lang="es-CO" dirty="0">
                <a:latin typeface="Arial" panose="020B0604020202020204" pitchFamily="34" charset="0"/>
                <a:cs typeface="Arial" panose="020B0604020202020204" pitchFamily="34" charset="0"/>
              </a:rPr>
              <a:t>El estándar ISO/IEC 29110 ayuda a las VSE de software a mejorar la calidad de sus productos y/o servicios y el rendimiento de sus procesos, proporcionando los lineamientos idóneos para que estas los apliquen sin problemas sobre cualquier proyecto que posean.</a:t>
            </a:r>
          </a:p>
          <a:p>
            <a:endParaRPr lang="es-CO"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91272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56147" y="589610"/>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8. Bibliografía</a:t>
            </a:r>
            <a:endParaRPr lang="es-ES" sz="2500" b="1" dirty="0">
              <a:solidFill>
                <a:schemeClr val="bg1"/>
              </a:solidFill>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628650" y="1800457"/>
            <a:ext cx="7886700" cy="4843623"/>
          </a:xfrm>
        </p:spPr>
        <p:txBody>
          <a:bodyPr>
            <a:noAutofit/>
          </a:bodyPr>
          <a:lstStyle/>
          <a:p>
            <a:r>
              <a:rPr lang="en-US" sz="1800" dirty="0">
                <a:latin typeface="Arial" panose="020B0604020202020204" pitchFamily="34" charset="0"/>
                <a:cs typeface="Arial" panose="020B0604020202020204" pitchFamily="34" charset="0"/>
              </a:rPr>
              <a:t>ISO/IEC. (2011). </a:t>
            </a:r>
            <a:r>
              <a:rPr lang="en-US" sz="1800" i="1" dirty="0">
                <a:latin typeface="Arial" panose="020B0604020202020204" pitchFamily="34" charset="0"/>
                <a:cs typeface="Arial" panose="020B0604020202020204" pitchFamily="34" charset="0"/>
              </a:rPr>
              <a:t>Software engineering - Lifecycle profiles for Very Small Entities (VSEs) Part 5-1-2: Management and engineering guide: Generic profile group: Basic profile</a:t>
            </a:r>
            <a:r>
              <a:rPr lang="en-US" sz="1800" dirty="0">
                <a:latin typeface="Arial" panose="020B0604020202020204" pitchFamily="34" charset="0"/>
                <a:cs typeface="Arial" panose="020B0604020202020204" pitchFamily="34" charset="0"/>
              </a:rPr>
              <a:t>.</a:t>
            </a:r>
          </a:p>
          <a:p>
            <a:r>
              <a:rPr lang="es-CO" sz="1800" dirty="0">
                <a:latin typeface="Arial" panose="020B0604020202020204" pitchFamily="34" charset="0"/>
                <a:cs typeface="Arial" panose="020B0604020202020204" pitchFamily="34" charset="0"/>
              </a:rPr>
              <a:t>Sanambiente. (s. f.). </a:t>
            </a:r>
            <a:r>
              <a:rPr lang="es-CO" sz="1800" i="1" dirty="0">
                <a:latin typeface="Arial" panose="020B0604020202020204" pitchFamily="34" charset="0"/>
                <a:cs typeface="Arial" panose="020B0604020202020204" pitchFamily="34" charset="0"/>
              </a:rPr>
              <a:t>Sanambiente</a:t>
            </a:r>
            <a:r>
              <a:rPr lang="es-CO" sz="1800" dirty="0">
                <a:latin typeface="Arial" panose="020B0604020202020204" pitchFamily="34" charset="0"/>
                <a:cs typeface="Arial" panose="020B0604020202020204" pitchFamily="34" charset="0"/>
              </a:rPr>
              <a:t>. Recuperado 19 de marzo de 2019, de https://www.sanambiente.com.co/index.php/nosotros</a:t>
            </a:r>
          </a:p>
          <a:p>
            <a:endParaRPr lang="es-MX"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6946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Título 3"/>
          <p:cNvSpPr>
            <a:spLocks noGrp="1"/>
          </p:cNvSpPr>
          <p:nvPr>
            <p:ph type="title"/>
          </p:nvPr>
        </p:nvSpPr>
        <p:spPr>
          <a:xfrm>
            <a:off x="156443" y="2981277"/>
            <a:ext cx="8768866" cy="1048165"/>
          </a:xfrm>
        </p:spPr>
        <p:txBody>
          <a:bodyPr>
            <a:normAutofit/>
          </a:bodyPr>
          <a:lstStyle/>
          <a:p>
            <a:pPr algn="ctr"/>
            <a:r>
              <a:rPr lang="es-ES" sz="2500" b="1" dirty="0">
                <a:solidFill>
                  <a:schemeClr val="bg1"/>
                </a:solidFill>
                <a:latin typeface="Arial" panose="020B0604020202020204" pitchFamily="34" charset="0"/>
                <a:cs typeface="Arial" panose="020B0604020202020204" pitchFamily="34" charset="0"/>
              </a:rPr>
              <a:t>¡Muchas gracias!</a:t>
            </a:r>
          </a:p>
        </p:txBody>
      </p:sp>
    </p:spTree>
    <p:extLst>
      <p:ext uri="{BB962C8B-B14F-4D97-AF65-F5344CB8AC3E}">
        <p14:creationId xmlns:p14="http://schemas.microsoft.com/office/powerpoint/2010/main" val="5867040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0801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Título 3"/>
          <p:cNvSpPr>
            <a:spLocks noGrp="1"/>
          </p:cNvSpPr>
          <p:nvPr>
            <p:ph type="title"/>
          </p:nvPr>
        </p:nvSpPr>
        <p:spPr>
          <a:xfrm>
            <a:off x="244367" y="290146"/>
            <a:ext cx="8768866" cy="6145823"/>
          </a:xfrm>
        </p:spPr>
        <p:txBody>
          <a:bodyPr>
            <a:noAutofit/>
          </a:bodyPr>
          <a:lstStyle/>
          <a:p>
            <a:pPr algn="ctr"/>
            <a:r>
              <a:rPr lang="es-CO" sz="2500" dirty="0">
                <a:solidFill>
                  <a:schemeClr val="bg1"/>
                </a:solidFill>
                <a:latin typeface="Arial" panose="020B0604020202020204" pitchFamily="34" charset="0"/>
                <a:cs typeface="Arial" panose="020B0604020202020204" pitchFamily="34" charset="0"/>
              </a:rPr>
              <a:t>Diseño de un marco de trabajo siguiendo la ISO/IEC 29110 para el proyecto de la empresa Sanambiente </a:t>
            </a:r>
            <a:br>
              <a:rPr lang="es-MX" sz="2500" b="1" dirty="0">
                <a:solidFill>
                  <a:schemeClr val="bg1"/>
                </a:solidFill>
                <a:latin typeface="Arial" panose="020B0604020202020204" pitchFamily="34" charset="0"/>
                <a:cs typeface="Arial" panose="020B0604020202020204" pitchFamily="34" charset="0"/>
              </a:rPr>
            </a:br>
            <a:br>
              <a:rPr lang="es-MX" sz="2500" b="1" dirty="0">
                <a:solidFill>
                  <a:schemeClr val="bg1"/>
                </a:solidFill>
                <a:latin typeface="Arial" panose="020B0604020202020204" pitchFamily="34" charset="0"/>
                <a:cs typeface="Arial" panose="020B0604020202020204" pitchFamily="34" charset="0"/>
              </a:rPr>
            </a:br>
            <a:br>
              <a:rPr lang="es-ES" sz="2500" b="1" dirty="0">
                <a:solidFill>
                  <a:schemeClr val="bg1"/>
                </a:solidFill>
                <a:latin typeface="Arial" panose="020B0604020202020204" pitchFamily="34" charset="0"/>
                <a:cs typeface="Arial" panose="020B0604020202020204" pitchFamily="34" charset="0"/>
              </a:rPr>
            </a:br>
            <a:r>
              <a:rPr lang="es-ES" sz="2500" b="1" dirty="0">
                <a:solidFill>
                  <a:schemeClr val="bg1"/>
                </a:solidFill>
                <a:latin typeface="Arial" panose="020B0604020202020204" pitchFamily="34" charset="0"/>
                <a:cs typeface="Arial" panose="020B0604020202020204" pitchFamily="34" charset="0"/>
              </a:rPr>
              <a:t>Integrantes:</a:t>
            </a:r>
            <a:br>
              <a:rPr lang="es-ES" sz="2500" dirty="0">
                <a:solidFill>
                  <a:schemeClr val="bg1"/>
                </a:solidFill>
                <a:latin typeface="Arial" panose="020B0604020202020204" pitchFamily="34" charset="0"/>
                <a:cs typeface="Arial" panose="020B0604020202020204" pitchFamily="34" charset="0"/>
              </a:rPr>
            </a:br>
            <a:r>
              <a:rPr lang="es-ES" sz="2500" dirty="0">
                <a:solidFill>
                  <a:schemeClr val="bg1"/>
                </a:solidFill>
                <a:latin typeface="Arial" panose="020B0604020202020204" pitchFamily="34" charset="0"/>
                <a:cs typeface="Arial" panose="020B0604020202020204" pitchFamily="34" charset="0"/>
              </a:rPr>
              <a:t>Aarón Levi Grajales Gómez </a:t>
            </a:r>
            <a:br>
              <a:rPr lang="es-ES" sz="2500" dirty="0">
                <a:solidFill>
                  <a:schemeClr val="bg1"/>
                </a:solidFill>
                <a:latin typeface="Arial" panose="020B0604020202020204" pitchFamily="34" charset="0"/>
                <a:cs typeface="Arial" panose="020B0604020202020204" pitchFamily="34" charset="0"/>
              </a:rPr>
            </a:br>
            <a:r>
              <a:rPr lang="es-ES" sz="2500" dirty="0">
                <a:solidFill>
                  <a:schemeClr val="bg1"/>
                </a:solidFill>
                <a:latin typeface="Arial" panose="020B0604020202020204" pitchFamily="34" charset="0"/>
                <a:cs typeface="Arial" panose="020B0604020202020204" pitchFamily="34" charset="0"/>
              </a:rPr>
              <a:t>Cristhian Fernando Balanta Pazú</a:t>
            </a:r>
            <a:br>
              <a:rPr lang="es-ES" sz="2500" dirty="0">
                <a:solidFill>
                  <a:schemeClr val="bg1"/>
                </a:solidFill>
                <a:latin typeface="Arial" panose="020B0604020202020204" pitchFamily="34" charset="0"/>
                <a:cs typeface="Arial" panose="020B0604020202020204" pitchFamily="34" charset="0"/>
              </a:rPr>
            </a:br>
            <a:br>
              <a:rPr lang="es-ES" sz="2500" dirty="0">
                <a:solidFill>
                  <a:schemeClr val="bg1"/>
                </a:solidFill>
                <a:latin typeface="Arial" panose="020B0604020202020204" pitchFamily="34" charset="0"/>
                <a:cs typeface="Arial" panose="020B0604020202020204" pitchFamily="34" charset="0"/>
              </a:rPr>
            </a:br>
            <a:br>
              <a:rPr lang="es-ES" sz="2500" dirty="0">
                <a:solidFill>
                  <a:schemeClr val="bg1"/>
                </a:solidFill>
                <a:latin typeface="Arial" panose="020B0604020202020204" pitchFamily="34" charset="0"/>
                <a:cs typeface="Arial" panose="020B0604020202020204" pitchFamily="34" charset="0"/>
              </a:rPr>
            </a:br>
            <a:r>
              <a:rPr lang="es-CO" sz="2500" b="1" dirty="0">
                <a:solidFill>
                  <a:schemeClr val="bg1"/>
                </a:solidFill>
                <a:latin typeface="Arial" panose="020B0604020202020204" pitchFamily="34" charset="0"/>
                <a:cs typeface="Arial" panose="020B0604020202020204" pitchFamily="34" charset="0"/>
              </a:rPr>
              <a:t>Semillero ITMedia - grupo de investigación GRINTIC</a:t>
            </a:r>
            <a:br>
              <a:rPr lang="es-CO" sz="2500" b="1" dirty="0">
                <a:solidFill>
                  <a:schemeClr val="bg1"/>
                </a:solidFill>
                <a:latin typeface="Arial" panose="020B0604020202020204" pitchFamily="34" charset="0"/>
                <a:cs typeface="Arial" panose="020B0604020202020204" pitchFamily="34" charset="0"/>
              </a:rPr>
            </a:br>
            <a:r>
              <a:rPr lang="es-CO" sz="2500" b="1" dirty="0">
                <a:solidFill>
                  <a:schemeClr val="bg1"/>
                </a:solidFill>
                <a:latin typeface="Arial" panose="020B0604020202020204" pitchFamily="34" charset="0"/>
                <a:cs typeface="Arial" panose="020B0604020202020204" pitchFamily="34" charset="0"/>
              </a:rPr>
              <a:t>Tutora: </a:t>
            </a:r>
            <a:r>
              <a:rPr lang="es-CO" sz="2500" dirty="0">
                <a:solidFill>
                  <a:schemeClr val="bg1"/>
                </a:solidFill>
                <a:latin typeface="Arial" panose="020B0604020202020204" pitchFamily="34" charset="0"/>
                <a:cs typeface="Arial" panose="020B0604020202020204" pitchFamily="34" charset="0"/>
              </a:rPr>
              <a:t>Beatriz E. Marín</a:t>
            </a:r>
            <a:br>
              <a:rPr lang="es-CO" sz="2500" b="1" dirty="0">
                <a:solidFill>
                  <a:schemeClr val="bg1"/>
                </a:solidFill>
                <a:latin typeface="Arial" panose="020B0604020202020204" pitchFamily="34" charset="0"/>
                <a:cs typeface="Arial" panose="020B0604020202020204" pitchFamily="34" charset="0"/>
              </a:rPr>
            </a:br>
            <a:br>
              <a:rPr lang="es-ES" sz="2500" dirty="0">
                <a:solidFill>
                  <a:schemeClr val="bg1"/>
                </a:solidFill>
                <a:latin typeface="Arial" panose="020B0604020202020204" pitchFamily="34" charset="0"/>
                <a:cs typeface="Arial" panose="020B0604020202020204" pitchFamily="34" charset="0"/>
              </a:rPr>
            </a:br>
            <a:r>
              <a:rPr lang="es-ES" sz="2500" dirty="0">
                <a:solidFill>
                  <a:schemeClr val="bg1"/>
                </a:solidFill>
                <a:latin typeface="Arial" panose="020B0604020202020204" pitchFamily="34" charset="0"/>
                <a:cs typeface="Arial" panose="020B0604020202020204" pitchFamily="34" charset="0"/>
              </a:rPr>
              <a:t>Institución Universitaria Antonio José Camacho</a:t>
            </a:r>
            <a:br>
              <a:rPr lang="es-ES" sz="2500" dirty="0">
                <a:solidFill>
                  <a:schemeClr val="bg1"/>
                </a:solidFill>
                <a:latin typeface="Arial" panose="020B0604020202020204" pitchFamily="34" charset="0"/>
                <a:cs typeface="Arial" panose="020B0604020202020204" pitchFamily="34" charset="0"/>
              </a:rPr>
            </a:br>
            <a:r>
              <a:rPr lang="es-ES" sz="2500" dirty="0">
                <a:solidFill>
                  <a:schemeClr val="bg1"/>
                </a:solidFill>
                <a:latin typeface="Arial" panose="020B0604020202020204" pitchFamily="34" charset="0"/>
                <a:cs typeface="Arial" panose="020B0604020202020204" pitchFamily="34" charset="0"/>
              </a:rPr>
              <a:t>Facultad de Ingenierías</a:t>
            </a:r>
            <a:br>
              <a:rPr lang="es-ES" sz="2500" dirty="0">
                <a:solidFill>
                  <a:schemeClr val="bg1"/>
                </a:solidFill>
                <a:latin typeface="Arial" panose="020B0604020202020204" pitchFamily="34" charset="0"/>
                <a:cs typeface="Arial" panose="020B0604020202020204" pitchFamily="34" charset="0"/>
              </a:rPr>
            </a:br>
            <a:r>
              <a:rPr lang="es-ES" sz="2500" dirty="0">
                <a:solidFill>
                  <a:schemeClr val="bg1"/>
                </a:solidFill>
                <a:latin typeface="Arial" panose="020B0604020202020204" pitchFamily="34" charset="0"/>
                <a:cs typeface="Arial" panose="020B0604020202020204" pitchFamily="34" charset="0"/>
              </a:rPr>
              <a:t>Ingeniería de sistemas</a:t>
            </a:r>
            <a:br>
              <a:rPr lang="es-ES" sz="2500" dirty="0">
                <a:solidFill>
                  <a:schemeClr val="bg1"/>
                </a:solidFill>
                <a:latin typeface="Arial" panose="020B0604020202020204" pitchFamily="34" charset="0"/>
                <a:cs typeface="Arial" panose="020B0604020202020204" pitchFamily="34" charset="0"/>
              </a:rPr>
            </a:br>
            <a:r>
              <a:rPr lang="es-ES" sz="2500" dirty="0">
                <a:solidFill>
                  <a:schemeClr val="bg1"/>
                </a:solidFill>
                <a:latin typeface="Arial" panose="020B0604020202020204" pitchFamily="34" charset="0"/>
                <a:cs typeface="Arial" panose="020B0604020202020204" pitchFamily="34" charset="0"/>
              </a:rPr>
              <a:t>Santiago de Cali</a:t>
            </a:r>
            <a:br>
              <a:rPr lang="es-ES" sz="2500" dirty="0">
                <a:solidFill>
                  <a:schemeClr val="bg1"/>
                </a:solidFill>
                <a:latin typeface="Arial" panose="020B0604020202020204" pitchFamily="34" charset="0"/>
                <a:cs typeface="Arial" panose="020B0604020202020204" pitchFamily="34" charset="0"/>
              </a:rPr>
            </a:br>
            <a:r>
              <a:rPr lang="es-ES" sz="2500" dirty="0">
                <a:solidFill>
                  <a:schemeClr val="bg1"/>
                </a:solidFill>
                <a:latin typeface="Arial" panose="020B0604020202020204" pitchFamily="34" charset="0"/>
                <a:cs typeface="Arial" panose="020B0604020202020204" pitchFamily="34" charset="0"/>
              </a:rPr>
              <a:t>2019</a:t>
            </a:r>
          </a:p>
        </p:txBody>
      </p:sp>
    </p:spTree>
    <p:extLst>
      <p:ext uri="{BB962C8B-B14F-4D97-AF65-F5344CB8AC3E}">
        <p14:creationId xmlns:p14="http://schemas.microsoft.com/office/powerpoint/2010/main" val="2354637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5" name="Marcador de contenido 4"/>
          <p:cNvSpPr>
            <a:spLocks noGrp="1"/>
          </p:cNvSpPr>
          <p:nvPr>
            <p:ph idx="1"/>
          </p:nvPr>
        </p:nvSpPr>
        <p:spPr>
          <a:xfrm>
            <a:off x="403404" y="1880671"/>
            <a:ext cx="6848788" cy="3930927"/>
          </a:xfrm>
        </p:spPr>
        <p:txBody>
          <a:bodyPr>
            <a:normAutofit/>
          </a:bodyPr>
          <a:lstStyle/>
          <a:p>
            <a:pPr marL="0" indent="0">
              <a:buNone/>
            </a:pPr>
            <a:r>
              <a:rPr lang="es-CO" sz="1800" dirty="0">
                <a:latin typeface="Arial" panose="020B0604020202020204" pitchFamily="34" charset="0"/>
                <a:cs typeface="Arial" panose="020B0604020202020204" pitchFamily="34" charset="0"/>
                <a:hlinkClick r:id="rId3" action="ppaction://hlinksldjump"/>
              </a:rPr>
              <a:t>1. Introducción</a:t>
            </a:r>
            <a:endParaRPr lang="es-CO" sz="1800" dirty="0">
              <a:latin typeface="Arial" panose="020B0604020202020204" pitchFamily="34" charset="0"/>
              <a:cs typeface="Arial" panose="020B0604020202020204" pitchFamily="34" charset="0"/>
            </a:endParaRPr>
          </a:p>
          <a:p>
            <a:pPr marL="0" indent="0">
              <a:buNone/>
            </a:pPr>
            <a:r>
              <a:rPr lang="es-CO" sz="1800" dirty="0">
                <a:latin typeface="Arial" panose="020B0604020202020204" pitchFamily="34" charset="0"/>
                <a:cs typeface="Arial" panose="020B0604020202020204" pitchFamily="34" charset="0"/>
                <a:hlinkClick r:id="rId4" action="ppaction://hlinksldjump"/>
              </a:rPr>
              <a:t>2. Planteamiento del problema</a:t>
            </a:r>
            <a:endParaRPr lang="es-CO" sz="1800" dirty="0">
              <a:latin typeface="Arial" panose="020B0604020202020204" pitchFamily="34" charset="0"/>
              <a:cs typeface="Arial" panose="020B0604020202020204" pitchFamily="34" charset="0"/>
            </a:endParaRPr>
          </a:p>
          <a:p>
            <a:pPr marL="0" indent="0">
              <a:buNone/>
            </a:pPr>
            <a:r>
              <a:rPr lang="es-CO" sz="1800" dirty="0">
                <a:latin typeface="Arial" panose="020B0604020202020204" pitchFamily="34" charset="0"/>
                <a:cs typeface="Arial" panose="020B0604020202020204" pitchFamily="34" charset="0"/>
                <a:hlinkClick r:id="rId5" action="ppaction://hlinksldjump"/>
              </a:rPr>
              <a:t>3. Objetivos</a:t>
            </a:r>
            <a:endParaRPr lang="es-CO" sz="1800" dirty="0">
              <a:latin typeface="Arial" panose="020B0604020202020204" pitchFamily="34" charset="0"/>
              <a:cs typeface="Arial" panose="020B0604020202020204" pitchFamily="34" charset="0"/>
            </a:endParaRPr>
          </a:p>
          <a:p>
            <a:pPr marL="0" indent="0">
              <a:buNone/>
            </a:pPr>
            <a:r>
              <a:rPr lang="es-CO" sz="1800" dirty="0">
                <a:latin typeface="Arial" panose="020B0604020202020204" pitchFamily="34" charset="0"/>
                <a:cs typeface="Arial" panose="020B0604020202020204" pitchFamily="34" charset="0"/>
                <a:hlinkClick r:id="rId6" action="ppaction://hlinksldjump"/>
              </a:rPr>
              <a:t>4. Marco teórico</a:t>
            </a:r>
            <a:endParaRPr lang="es-CO" sz="1800" dirty="0">
              <a:latin typeface="Arial" panose="020B0604020202020204" pitchFamily="34" charset="0"/>
              <a:cs typeface="Arial" panose="020B0604020202020204" pitchFamily="34" charset="0"/>
            </a:endParaRPr>
          </a:p>
          <a:p>
            <a:pPr marL="0" indent="0">
              <a:buNone/>
            </a:pPr>
            <a:r>
              <a:rPr lang="es-CO" sz="1800" dirty="0">
                <a:latin typeface="Arial" panose="020B0604020202020204" pitchFamily="34" charset="0"/>
                <a:cs typeface="Arial" panose="020B0604020202020204" pitchFamily="34" charset="0"/>
                <a:hlinkClick r:id="rId7" action="ppaction://hlinksldjump"/>
              </a:rPr>
              <a:t>5. Desarrollo</a:t>
            </a:r>
            <a:endParaRPr lang="es-CO" sz="1800" dirty="0">
              <a:latin typeface="Arial" panose="020B0604020202020204" pitchFamily="34" charset="0"/>
              <a:cs typeface="Arial" panose="020B0604020202020204" pitchFamily="34" charset="0"/>
            </a:endParaRPr>
          </a:p>
          <a:p>
            <a:pPr marL="0" indent="0">
              <a:buNone/>
            </a:pPr>
            <a:r>
              <a:rPr lang="es-CO" sz="1800" dirty="0">
                <a:latin typeface="Arial" panose="020B0604020202020204" pitchFamily="34" charset="0"/>
                <a:cs typeface="Arial" panose="020B0604020202020204" pitchFamily="34" charset="0"/>
                <a:hlinkClick r:id="rId8" action="ppaction://hlinksldjump"/>
              </a:rPr>
              <a:t>6. Resultados</a:t>
            </a:r>
            <a:endParaRPr lang="es-CO" sz="1800" dirty="0">
              <a:latin typeface="Arial" panose="020B0604020202020204" pitchFamily="34" charset="0"/>
              <a:cs typeface="Arial" panose="020B0604020202020204" pitchFamily="34" charset="0"/>
            </a:endParaRPr>
          </a:p>
          <a:p>
            <a:pPr marL="0" indent="0">
              <a:buNone/>
            </a:pPr>
            <a:r>
              <a:rPr lang="es-CO" sz="1800" dirty="0">
                <a:latin typeface="Arial" panose="020B0604020202020204" pitchFamily="34" charset="0"/>
                <a:cs typeface="Arial" panose="020B0604020202020204" pitchFamily="34" charset="0"/>
                <a:hlinkClick r:id="rId9" action="ppaction://hlinksldjump"/>
              </a:rPr>
              <a:t>7. Conclusiones</a:t>
            </a:r>
            <a:endParaRPr lang="es-CO" sz="1800" dirty="0">
              <a:latin typeface="Arial" panose="020B0604020202020204" pitchFamily="34" charset="0"/>
              <a:cs typeface="Arial" panose="020B0604020202020204" pitchFamily="34" charset="0"/>
            </a:endParaRPr>
          </a:p>
          <a:p>
            <a:pPr marL="0" indent="0">
              <a:buNone/>
            </a:pPr>
            <a:r>
              <a:rPr lang="es-CO" sz="1800" dirty="0">
                <a:latin typeface="Arial" panose="020B0604020202020204" pitchFamily="34" charset="0"/>
                <a:cs typeface="Arial" panose="020B0604020202020204" pitchFamily="34" charset="0"/>
                <a:hlinkClick r:id="rId10" action="ppaction://hlinksldjump"/>
              </a:rPr>
              <a:t>8. Bibliografía</a:t>
            </a:r>
            <a:endParaRPr lang="es-CO" sz="1800" dirty="0">
              <a:latin typeface="Arial" panose="020B0604020202020204" pitchFamily="34" charset="0"/>
              <a:cs typeface="Arial" panose="020B0604020202020204" pitchFamily="34" charset="0"/>
            </a:endParaRPr>
          </a:p>
          <a:p>
            <a:pPr marL="0" indent="0">
              <a:buNone/>
            </a:pPr>
            <a:endParaRPr lang="es-ES" sz="1800" dirty="0">
              <a:solidFill>
                <a:schemeClr val="tx1">
                  <a:lumMod val="75000"/>
                  <a:lumOff val="25000"/>
                </a:schemeClr>
              </a:solidFill>
              <a:latin typeface="Arial" panose="020B0604020202020204" pitchFamily="34" charset="0"/>
              <a:cs typeface="Arial" panose="020B0604020202020204" pitchFamily="34" charset="0"/>
            </a:endParaRPr>
          </a:p>
          <a:p>
            <a:pPr marL="0" indent="0">
              <a:buNone/>
            </a:pPr>
            <a:endParaRPr lang="es-ES" sz="18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6" name="Título 5"/>
          <p:cNvSpPr>
            <a:spLocks noGrp="1"/>
          </p:cNvSpPr>
          <p:nvPr>
            <p:ph type="title"/>
          </p:nvPr>
        </p:nvSpPr>
        <p:spPr>
          <a:xfrm>
            <a:off x="2056147" y="589610"/>
            <a:ext cx="6848788" cy="768477"/>
          </a:xfrm>
        </p:spPr>
        <p:txBody>
          <a:bodyPr>
            <a:normAutofit/>
          </a:bodyPr>
          <a:lstStyle/>
          <a:p>
            <a:r>
              <a:rPr lang="es-ES" sz="2500" b="1" dirty="0">
                <a:solidFill>
                  <a:schemeClr val="bg1"/>
                </a:solidFill>
                <a:latin typeface="Arial" panose="020B0604020202020204" pitchFamily="34" charset="0"/>
                <a:cs typeface="Arial" panose="020B0604020202020204" pitchFamily="34" charset="0"/>
              </a:rPr>
              <a:t>Tabla de contenido</a:t>
            </a:r>
          </a:p>
        </p:txBody>
      </p:sp>
    </p:spTree>
    <p:extLst>
      <p:ext uri="{BB962C8B-B14F-4D97-AF65-F5344CB8AC3E}">
        <p14:creationId xmlns:p14="http://schemas.microsoft.com/office/powerpoint/2010/main" val="581458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5" name="Marcador de contenido 4"/>
          <p:cNvSpPr>
            <a:spLocks noGrp="1"/>
          </p:cNvSpPr>
          <p:nvPr>
            <p:ph idx="1"/>
          </p:nvPr>
        </p:nvSpPr>
        <p:spPr>
          <a:xfrm>
            <a:off x="377505" y="1912456"/>
            <a:ext cx="8572786" cy="1275362"/>
          </a:xfrm>
        </p:spPr>
        <p:txBody>
          <a:bodyPr>
            <a:noAutofit/>
          </a:bodyPr>
          <a:lstStyle/>
          <a:p>
            <a:r>
              <a:rPr lang="es-CO" sz="1800" b="1" dirty="0">
                <a:latin typeface="Arial" panose="020B0604020202020204" pitchFamily="34" charset="0"/>
                <a:cs typeface="Arial" panose="020B0604020202020204" pitchFamily="34" charset="0"/>
              </a:rPr>
              <a:t>Sanambiente S.A.S</a:t>
            </a:r>
            <a:r>
              <a:rPr lang="es-CO" sz="1800" dirty="0">
                <a:latin typeface="Arial" panose="020B0604020202020204" pitchFamily="34" charset="0"/>
                <a:cs typeface="Arial" panose="020B0604020202020204" pitchFamily="34" charset="0"/>
              </a:rPr>
              <a:t> es una empresa especializada en ofrecer soluciones integrales en productos y/o servicios que aportan al cuidado y mejoramiento de las condiciones ambientales en un medio ambiente específico (Sanambiente, s. f.).</a:t>
            </a:r>
          </a:p>
        </p:txBody>
      </p:sp>
      <p:sp>
        <p:nvSpPr>
          <p:cNvPr id="6" name="Título 5"/>
          <p:cNvSpPr>
            <a:spLocks noGrp="1"/>
          </p:cNvSpPr>
          <p:nvPr>
            <p:ph type="title"/>
          </p:nvPr>
        </p:nvSpPr>
        <p:spPr>
          <a:xfrm>
            <a:off x="2056147" y="589610"/>
            <a:ext cx="6848788" cy="768477"/>
          </a:xfrm>
        </p:spPr>
        <p:txBody>
          <a:bodyPr>
            <a:normAutofit/>
          </a:bodyPr>
          <a:lstStyle/>
          <a:p>
            <a:r>
              <a:rPr lang="es-ES" sz="2500" b="1" dirty="0">
                <a:solidFill>
                  <a:schemeClr val="bg1"/>
                </a:solidFill>
                <a:latin typeface="Arial" panose="020B0604020202020204" pitchFamily="34" charset="0"/>
                <a:cs typeface="Arial" panose="020B0604020202020204" pitchFamily="34" charset="0"/>
              </a:rPr>
              <a:t>1. Introducción (1/2)</a:t>
            </a:r>
          </a:p>
        </p:txBody>
      </p:sp>
      <p:pic>
        <p:nvPicPr>
          <p:cNvPr id="4" name="Picture 2" descr="Resultado de imagen para sanambiente">
            <a:extLst>
              <a:ext uri="{FF2B5EF4-FFF2-40B4-BE49-F238E27FC236}">
                <a16:creationId xmlns:a16="http://schemas.microsoft.com/office/drawing/2014/main" id="{90BE657B-3401-4D05-8FCE-0E8750E2132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10138" y="3187818"/>
            <a:ext cx="4323724" cy="159600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30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5" name="Marcador de contenido 4"/>
          <p:cNvSpPr>
            <a:spLocks noGrp="1"/>
          </p:cNvSpPr>
          <p:nvPr>
            <p:ph idx="1"/>
          </p:nvPr>
        </p:nvSpPr>
        <p:spPr>
          <a:xfrm>
            <a:off x="327170" y="1878899"/>
            <a:ext cx="8599023" cy="1845813"/>
          </a:xfrm>
        </p:spPr>
        <p:txBody>
          <a:bodyPr>
            <a:normAutofit/>
          </a:bodyPr>
          <a:lstStyle/>
          <a:p>
            <a:r>
              <a:rPr lang="es-CO" sz="1800" dirty="0">
                <a:latin typeface="Arial" panose="020B0604020202020204" pitchFamily="34" charset="0"/>
                <a:cs typeface="Arial" panose="020B0604020202020204" pitchFamily="34" charset="0"/>
              </a:rPr>
              <a:t>En este momento, en la Facultad de Ingeniería de la Institución Universitaria Antonio José Camacho (UNIAJC) se desarrolla un producto con la empresa Sanambiente S.A.S que busca gestionar los datos ambientales de las estaciones que la empresa tiene a lo largo del país, para ello se han conformado varios equipos (calidad y desarrollo) que abordan el proyecto desde diferentes aspectos.</a:t>
            </a:r>
          </a:p>
        </p:txBody>
      </p:sp>
      <p:sp>
        <p:nvSpPr>
          <p:cNvPr id="6" name="Título 5"/>
          <p:cNvSpPr>
            <a:spLocks noGrp="1"/>
          </p:cNvSpPr>
          <p:nvPr>
            <p:ph type="title"/>
          </p:nvPr>
        </p:nvSpPr>
        <p:spPr>
          <a:xfrm>
            <a:off x="2056147" y="589610"/>
            <a:ext cx="6848788" cy="768477"/>
          </a:xfrm>
        </p:spPr>
        <p:txBody>
          <a:bodyPr>
            <a:normAutofit/>
          </a:bodyPr>
          <a:lstStyle/>
          <a:p>
            <a:r>
              <a:rPr lang="es-ES" sz="2500" b="1" dirty="0">
                <a:solidFill>
                  <a:schemeClr val="bg1"/>
                </a:solidFill>
                <a:latin typeface="Arial" panose="020B0604020202020204" pitchFamily="34" charset="0"/>
                <a:cs typeface="Arial" panose="020B0604020202020204" pitchFamily="34" charset="0"/>
              </a:rPr>
              <a:t>1. Introducción (2/2) </a:t>
            </a:r>
          </a:p>
        </p:txBody>
      </p:sp>
      <p:pic>
        <p:nvPicPr>
          <p:cNvPr id="3" name="Imagen 2">
            <a:extLst>
              <a:ext uri="{FF2B5EF4-FFF2-40B4-BE49-F238E27FC236}">
                <a16:creationId xmlns:a16="http://schemas.microsoft.com/office/drawing/2014/main" id="{7A006D5C-F0C3-49A4-8685-576E778C5B6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29217" y="3867325"/>
            <a:ext cx="2485563" cy="2057331"/>
          </a:xfrm>
          <a:prstGeom prst="rect">
            <a:avLst/>
          </a:prstGeom>
        </p:spPr>
      </p:pic>
    </p:spTree>
    <p:extLst>
      <p:ext uri="{BB962C8B-B14F-4D97-AF65-F5344CB8AC3E}">
        <p14:creationId xmlns:p14="http://schemas.microsoft.com/office/powerpoint/2010/main" val="3262639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56147" y="589610"/>
            <a:ext cx="6848788" cy="768477"/>
          </a:xfrm>
        </p:spPr>
        <p:txBody>
          <a:bodyPr>
            <a:normAutofit/>
          </a:bodyPr>
          <a:lstStyle/>
          <a:p>
            <a:r>
              <a:rPr lang="es-ES" sz="2500" b="1" dirty="0">
                <a:solidFill>
                  <a:schemeClr val="bg1"/>
                </a:solidFill>
                <a:latin typeface="Arial" panose="020B0604020202020204" pitchFamily="34" charset="0"/>
                <a:cs typeface="Arial" panose="020B0604020202020204" pitchFamily="34" charset="0"/>
              </a:rPr>
              <a:t>2. Planteamiento del problema</a:t>
            </a:r>
          </a:p>
        </p:txBody>
      </p:sp>
      <p:pic>
        <p:nvPicPr>
          <p:cNvPr id="4" name="Picture 2" descr="Resultado de imagen para desconexi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54560" y="487236"/>
            <a:ext cx="1389440" cy="1006003"/>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contenido 2"/>
          <p:cNvSpPr>
            <a:spLocks noGrp="1"/>
          </p:cNvSpPr>
          <p:nvPr>
            <p:ph idx="1"/>
          </p:nvPr>
        </p:nvSpPr>
        <p:spPr>
          <a:xfrm>
            <a:off x="360727" y="1825625"/>
            <a:ext cx="8154623" cy="917575"/>
          </a:xfrm>
        </p:spPr>
        <p:txBody>
          <a:bodyPr>
            <a:normAutofit/>
          </a:bodyPr>
          <a:lstStyle/>
          <a:p>
            <a:r>
              <a:rPr lang="es-CO" sz="1800" dirty="0">
                <a:latin typeface="Arial" panose="020B0604020202020204" pitchFamily="34" charset="0"/>
                <a:cs typeface="Arial" panose="020B0604020202020204" pitchFamily="34" charset="0"/>
              </a:rPr>
              <a:t>¿Cómo integrar los equipos del proyecto de gestión de datos de Sanambiente para que cumplan con criterios de calidad y robustez hacia el futuro?</a:t>
            </a:r>
          </a:p>
          <a:p>
            <a:endParaRPr lang="es-CO" sz="1800" dirty="0">
              <a:latin typeface="Arial" panose="020B0604020202020204" pitchFamily="34" charset="0"/>
              <a:cs typeface="Arial" panose="020B0604020202020204" pitchFamily="34" charset="0"/>
            </a:endParaRPr>
          </a:p>
        </p:txBody>
      </p:sp>
      <p:pic>
        <p:nvPicPr>
          <p:cNvPr id="7" name="Imagen 6">
            <a:extLst>
              <a:ext uri="{FF2B5EF4-FFF2-40B4-BE49-F238E27FC236}">
                <a16:creationId xmlns:a16="http://schemas.microsoft.com/office/drawing/2014/main" id="{C406DE2F-5A5B-4B6C-B9E6-DE2352C71980}"/>
              </a:ext>
            </a:extLst>
          </p:cNvPr>
          <p:cNvPicPr>
            <a:picLocks noChangeAspect="1"/>
          </p:cNvPicPr>
          <p:nvPr/>
        </p:nvPicPr>
        <p:blipFill>
          <a:blip r:embed="rId4"/>
          <a:stretch>
            <a:fillRect/>
          </a:stretch>
        </p:blipFill>
        <p:spPr>
          <a:xfrm>
            <a:off x="3305002" y="3522969"/>
            <a:ext cx="2300080" cy="2300080"/>
          </a:xfrm>
          <a:prstGeom prst="rect">
            <a:avLst/>
          </a:prstGeom>
        </p:spPr>
      </p:pic>
    </p:spTree>
    <p:extLst>
      <p:ext uri="{BB962C8B-B14F-4D97-AF65-F5344CB8AC3E}">
        <p14:creationId xmlns:p14="http://schemas.microsoft.com/office/powerpoint/2010/main" val="900498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Título 3"/>
          <p:cNvSpPr>
            <a:spLocks noGrp="1"/>
          </p:cNvSpPr>
          <p:nvPr>
            <p:ph type="title"/>
          </p:nvPr>
        </p:nvSpPr>
        <p:spPr>
          <a:xfrm>
            <a:off x="102131" y="2933948"/>
            <a:ext cx="3242970" cy="495052"/>
          </a:xfrm>
        </p:spPr>
        <p:txBody>
          <a:bodyPr>
            <a:normAutofit/>
          </a:bodyPr>
          <a:lstStyle/>
          <a:p>
            <a:pPr algn="ctr"/>
            <a:r>
              <a:rPr lang="es-ES" sz="2500" b="1" dirty="0">
                <a:solidFill>
                  <a:schemeClr val="bg1"/>
                </a:solidFill>
                <a:latin typeface="Arial" panose="020B0604020202020204" pitchFamily="34" charset="0"/>
                <a:cs typeface="Arial" panose="020B0604020202020204" pitchFamily="34" charset="0"/>
              </a:rPr>
              <a:t>3. Objetivos</a:t>
            </a:r>
          </a:p>
        </p:txBody>
      </p:sp>
      <p:sp>
        <p:nvSpPr>
          <p:cNvPr id="5" name="Marcador de contenido 4"/>
          <p:cNvSpPr>
            <a:spLocks noGrp="1"/>
          </p:cNvSpPr>
          <p:nvPr>
            <p:ph idx="1"/>
          </p:nvPr>
        </p:nvSpPr>
        <p:spPr>
          <a:xfrm>
            <a:off x="3676434" y="365716"/>
            <a:ext cx="5178167" cy="6018306"/>
          </a:xfrm>
        </p:spPr>
        <p:txBody>
          <a:bodyPr>
            <a:noAutofit/>
          </a:bodyPr>
          <a:lstStyle/>
          <a:p>
            <a:pPr marL="0" indent="0" fontAlgn="base">
              <a:buNone/>
            </a:pPr>
            <a:r>
              <a:rPr lang="es-MX" sz="1800" b="1" dirty="0">
                <a:latin typeface="Arial" panose="020B0604020202020204" pitchFamily="34" charset="0"/>
                <a:cs typeface="Arial" panose="020B0604020202020204" pitchFamily="34" charset="0"/>
              </a:rPr>
              <a:t>Objetivo general</a:t>
            </a:r>
          </a:p>
          <a:p>
            <a:pPr algn="just"/>
            <a:r>
              <a:rPr lang="es-MX" sz="1800" dirty="0">
                <a:latin typeface="Arial" panose="020B0604020202020204" pitchFamily="34" charset="0"/>
                <a:cs typeface="Arial" panose="020B0604020202020204" pitchFamily="34" charset="0"/>
              </a:rPr>
              <a:t>Establecer un marco de trabajo orientado a procesos DevOps siguiendo los lineamientos dados por la ISO 29110 utilizando como caso de estudio la integración de procesos del proyecto San Ambiente.</a:t>
            </a:r>
          </a:p>
          <a:p>
            <a:pPr marL="0" indent="0" algn="just">
              <a:buNone/>
            </a:pPr>
            <a:r>
              <a:rPr lang="es-CO" sz="1800" b="1" dirty="0">
                <a:latin typeface="Arial" panose="020B0604020202020204" pitchFamily="34" charset="0"/>
                <a:cs typeface="Arial" panose="020B0604020202020204" pitchFamily="34" charset="0"/>
              </a:rPr>
              <a:t>Objetivos específicos</a:t>
            </a:r>
          </a:p>
          <a:p>
            <a:pPr lvl="0" algn="just"/>
            <a:r>
              <a:rPr lang="es-CO" sz="1800" dirty="0">
                <a:latin typeface="Arial" panose="020B0604020202020204" pitchFamily="34" charset="0"/>
                <a:cs typeface="Arial" panose="020B0604020202020204" pitchFamily="34" charset="0"/>
              </a:rPr>
              <a:t>Identificar los procesos y medidas propuestas por la ISO/IEC 29110 que se adecúen a las características del gestor de datos ambientales de la empresa Sanambiente.</a:t>
            </a:r>
          </a:p>
          <a:p>
            <a:pPr lvl="0" algn="just"/>
            <a:r>
              <a:rPr lang="es-CO" sz="1800" dirty="0">
                <a:latin typeface="Arial" panose="020B0604020202020204" pitchFamily="34" charset="0"/>
                <a:cs typeface="Arial" panose="020B0604020202020204" pitchFamily="34" charset="0"/>
              </a:rPr>
              <a:t>Establecer la ruta de procesos y herramientas que permitan la integración de los módulos del proyecto de Sanambiente de acuerdo a la ISO/IEC 29110.</a:t>
            </a:r>
          </a:p>
          <a:p>
            <a:pPr lvl="0" algn="just"/>
            <a:r>
              <a:rPr lang="es-CO" sz="1800" dirty="0">
                <a:latin typeface="Arial" panose="020B0604020202020204" pitchFamily="34" charset="0"/>
                <a:cs typeface="Arial" panose="020B0604020202020204" pitchFamily="34" charset="0"/>
              </a:rPr>
              <a:t>Aplicar el marco de trabajo identificado en la ISO/IEC 29110 al proyecto Sanambiente.</a:t>
            </a:r>
          </a:p>
          <a:p>
            <a:pPr algn="just"/>
            <a:r>
              <a:rPr lang="es-CO" sz="1800" dirty="0">
                <a:latin typeface="Arial" panose="020B0604020202020204" pitchFamily="34" charset="0"/>
                <a:cs typeface="Arial" panose="020B0604020202020204" pitchFamily="34" charset="0"/>
              </a:rPr>
              <a:t>Evaluar los resultados de la aplicación del marco de trabajo siguiendo DevOps.</a:t>
            </a:r>
            <a:endParaRPr lang="es-ES" sz="1800" dirty="0">
              <a:solidFill>
                <a:schemeClr val="tx1">
                  <a:lumMod val="75000"/>
                  <a:lumOff val="25000"/>
                </a:schemeClr>
              </a:solidFill>
              <a:latin typeface="Arial" panose="020B0604020202020204" pitchFamily="34" charset="0"/>
              <a:cs typeface="Arial" panose="020B0604020202020204" pitchFamily="34" charset="0"/>
            </a:endParaRPr>
          </a:p>
        </p:txBody>
      </p:sp>
      <p:pic>
        <p:nvPicPr>
          <p:cNvPr id="6" name="Imagen 5" descr="Imagen relacionada">
            <a:extLst>
              <a:ext uri="{FF2B5EF4-FFF2-40B4-BE49-F238E27FC236}">
                <a16:creationId xmlns:a16="http://schemas.microsoft.com/office/drawing/2014/main" id="{A514ADF1-E86E-4935-9421-40E51CCAA55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88173" y="3496112"/>
            <a:ext cx="1870885" cy="1761793"/>
          </a:xfrm>
          <a:prstGeom prst="rect">
            <a:avLst/>
          </a:prstGeom>
          <a:noFill/>
          <a:ln>
            <a:noFill/>
          </a:ln>
        </p:spPr>
      </p:pic>
    </p:spTree>
    <p:extLst>
      <p:ext uri="{BB962C8B-B14F-4D97-AF65-F5344CB8AC3E}">
        <p14:creationId xmlns:p14="http://schemas.microsoft.com/office/powerpoint/2010/main" val="1344203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22591" y="589610"/>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4. Marco teórico (1/2) </a:t>
            </a:r>
            <a:r>
              <a:rPr lang="es-ES" sz="2500" b="1" dirty="0">
                <a:solidFill>
                  <a:schemeClr val="bg1"/>
                </a:solidFill>
                <a:latin typeface="Arial" panose="020B0604020202020204" pitchFamily="34" charset="0"/>
                <a:cs typeface="Arial" panose="020B0604020202020204" pitchFamily="34" charset="0"/>
              </a:rPr>
              <a:t> </a:t>
            </a:r>
          </a:p>
        </p:txBody>
      </p:sp>
      <p:sp>
        <p:nvSpPr>
          <p:cNvPr id="3" name="Marcador de contenido 2"/>
          <p:cNvSpPr>
            <a:spLocks noGrp="1"/>
          </p:cNvSpPr>
          <p:nvPr>
            <p:ph idx="1"/>
          </p:nvPr>
        </p:nvSpPr>
        <p:spPr/>
        <p:txBody>
          <a:bodyPr>
            <a:normAutofit/>
          </a:bodyPr>
          <a:lstStyle/>
          <a:p>
            <a:pPr marL="0" indent="0">
              <a:buNone/>
            </a:pPr>
            <a:r>
              <a:rPr lang="es-CO" sz="1800" b="1" dirty="0">
                <a:latin typeface="Arial" panose="020B0604020202020204" pitchFamily="34" charset="0"/>
                <a:cs typeface="Arial" panose="020B0604020202020204" pitchFamily="34" charset="0"/>
              </a:rPr>
              <a:t>Estándar ISO/IEC 29110</a:t>
            </a:r>
            <a:endParaRPr lang="es-CO" sz="1800" dirty="0">
              <a:latin typeface="Arial" panose="020B0604020202020204" pitchFamily="34" charset="0"/>
              <a:cs typeface="Arial" panose="020B0604020202020204" pitchFamily="34" charset="0"/>
            </a:endParaRPr>
          </a:p>
          <a:p>
            <a:r>
              <a:rPr lang="es-CO" sz="1800" dirty="0">
                <a:latin typeface="Arial" panose="020B0604020202020204" pitchFamily="34" charset="0"/>
                <a:cs typeface="Arial" panose="020B0604020202020204" pitchFamily="34" charset="0"/>
              </a:rPr>
              <a:t>Es una norma bajo el título “</a:t>
            </a:r>
            <a:r>
              <a:rPr lang="es-CO" sz="1800" i="1" dirty="0">
                <a:latin typeface="Arial" panose="020B0604020202020204" pitchFamily="34" charset="0"/>
                <a:cs typeface="Arial" panose="020B0604020202020204" pitchFamily="34" charset="0"/>
              </a:rPr>
              <a:t>Ingeniería de Software – Perfiles del ciclo de vida para entidades muy pequeñas</a:t>
            </a:r>
            <a:r>
              <a:rPr lang="es-CO" sz="1800" dirty="0">
                <a:latin typeface="Arial" panose="020B0604020202020204" pitchFamily="34" charset="0"/>
                <a:cs typeface="Arial" panose="020B0604020202020204" pitchFamily="34" charset="0"/>
              </a:rPr>
              <a:t> (</a:t>
            </a:r>
            <a:r>
              <a:rPr lang="es-CO" sz="1800" dirty="0" err="1">
                <a:latin typeface="Arial" panose="020B0604020202020204" pitchFamily="34" charset="0"/>
                <a:cs typeface="Arial" panose="020B0604020202020204" pitchFamily="34" charset="0"/>
              </a:rPr>
              <a:t>Very</a:t>
            </a:r>
            <a:r>
              <a:rPr lang="es-CO" sz="1800" dirty="0">
                <a:latin typeface="Arial" panose="020B0604020202020204" pitchFamily="34" charset="0"/>
                <a:cs typeface="Arial" panose="020B0604020202020204" pitchFamily="34" charset="0"/>
              </a:rPr>
              <a:t> Small </a:t>
            </a:r>
            <a:r>
              <a:rPr lang="es-CO" sz="1800" dirty="0" err="1">
                <a:latin typeface="Arial" panose="020B0604020202020204" pitchFamily="34" charset="0"/>
                <a:cs typeface="Arial" panose="020B0604020202020204" pitchFamily="34" charset="0"/>
              </a:rPr>
              <a:t>Enterprises</a:t>
            </a:r>
            <a:r>
              <a:rPr lang="es-CO" sz="1800" dirty="0">
                <a:latin typeface="Arial" panose="020B0604020202020204" pitchFamily="34" charset="0"/>
                <a:cs typeface="Arial" panose="020B0604020202020204" pitchFamily="34" charset="0"/>
              </a:rPr>
              <a:t> (</a:t>
            </a:r>
            <a:r>
              <a:rPr lang="es-CO" sz="1800" dirty="0" err="1">
                <a:latin typeface="Arial" panose="020B0604020202020204" pitchFamily="34" charset="0"/>
                <a:cs typeface="Arial" panose="020B0604020202020204" pitchFamily="34" charset="0"/>
              </a:rPr>
              <a:t>VSEs</a:t>
            </a:r>
            <a:r>
              <a:rPr lang="es-CO" sz="1800" dirty="0">
                <a:latin typeface="Arial" panose="020B0604020202020204" pitchFamily="34" charset="0"/>
                <a:cs typeface="Arial" panose="020B0604020202020204" pitchFamily="34" charset="0"/>
              </a:rPr>
              <a:t>))” y se basa en subconjuntos de elementos normativos apropiados, conocidos como perfiles VSE.</a:t>
            </a:r>
          </a:p>
          <a:p>
            <a:pPr algn="just"/>
            <a:r>
              <a:rPr lang="es-CO" sz="1800" dirty="0">
                <a:latin typeface="Arial" panose="020B0604020202020204" pitchFamily="34" charset="0"/>
                <a:cs typeface="Arial" panose="020B0604020202020204" pitchFamily="34" charset="0"/>
              </a:rPr>
              <a:t>La norma ha sido desarrollada para mejorar la calidad de los productos y/o servicios y el rendimiento de los procesos en pequeñas entidades de software que en el momento se encuentran aisladas de algunas actividades económicas, y de este modo contar con los mismos niveles de competitividad en el mercado que las grandes industrias. (ISO/IEC, 2011, p. vi)</a:t>
            </a:r>
          </a:p>
          <a:p>
            <a:endParaRPr lang="es-CO"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55306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22591" y="589610"/>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4. Marco teórico (2/2</a:t>
            </a:r>
            <a:r>
              <a:rPr lang="es-ES" sz="2500" b="1" dirty="0">
                <a:solidFill>
                  <a:schemeClr val="bg1"/>
                </a:solidFill>
                <a:latin typeface="Arial" panose="020B0604020202020204" pitchFamily="34" charset="0"/>
                <a:cs typeface="Arial" panose="020B0604020202020204" pitchFamily="34" charset="0"/>
              </a:rPr>
              <a:t>)</a:t>
            </a:r>
          </a:p>
        </p:txBody>
      </p:sp>
      <p:sp>
        <p:nvSpPr>
          <p:cNvPr id="3" name="Marcador de contenido 2"/>
          <p:cNvSpPr>
            <a:spLocks noGrp="1"/>
          </p:cNvSpPr>
          <p:nvPr>
            <p:ph idx="1"/>
          </p:nvPr>
        </p:nvSpPr>
        <p:spPr>
          <a:xfrm>
            <a:off x="628649" y="1825626"/>
            <a:ext cx="7995233" cy="906942"/>
          </a:xfrm>
        </p:spPr>
        <p:txBody>
          <a:bodyPr>
            <a:normAutofit/>
          </a:bodyPr>
          <a:lstStyle/>
          <a:p>
            <a:r>
              <a:rPr lang="es-CO" sz="1800" dirty="0">
                <a:latin typeface="Arial" panose="020B0604020202020204" pitchFamily="34" charset="0"/>
                <a:cs typeface="Arial" panose="020B0604020202020204" pitchFamily="34" charset="0"/>
              </a:rPr>
              <a:t>El estándar define los procesos de gestión de proyectos e implementación de software, junto con sus fases y artefactos correspondientes (ISO/IEC, 2011, p. 3).</a:t>
            </a:r>
            <a:endParaRPr lang="es-ES" sz="1800" dirty="0">
              <a:latin typeface="Arial" panose="020B0604020202020204" pitchFamily="34" charset="0"/>
              <a:cs typeface="Arial" panose="020B0604020202020204" pitchFamily="34" charset="0"/>
            </a:endParaRPr>
          </a:p>
          <a:p>
            <a:endParaRPr lang="es-CO" sz="1800" dirty="0">
              <a:latin typeface="Arial" panose="020B0604020202020204" pitchFamily="34" charset="0"/>
              <a:cs typeface="Arial" panose="020B0604020202020204" pitchFamily="34" charset="0"/>
            </a:endParaRPr>
          </a:p>
        </p:txBody>
      </p:sp>
      <p:grpSp>
        <p:nvGrpSpPr>
          <p:cNvPr id="4" name="Grupo 3">
            <a:extLst>
              <a:ext uri="{FF2B5EF4-FFF2-40B4-BE49-F238E27FC236}">
                <a16:creationId xmlns:a16="http://schemas.microsoft.com/office/drawing/2014/main" id="{8EBDD096-D9C9-4F88-A33C-6625BFC30BE7}"/>
              </a:ext>
            </a:extLst>
          </p:cNvPr>
          <p:cNvGrpSpPr/>
          <p:nvPr/>
        </p:nvGrpSpPr>
        <p:grpSpPr>
          <a:xfrm>
            <a:off x="2446871" y="2861384"/>
            <a:ext cx="3952549" cy="2092160"/>
            <a:chOff x="-140874" y="0"/>
            <a:chExt cx="5942992" cy="3513933"/>
          </a:xfrm>
        </p:grpSpPr>
        <p:sp>
          <p:nvSpPr>
            <p:cNvPr id="5" name="Rectángulo 4">
              <a:extLst>
                <a:ext uri="{FF2B5EF4-FFF2-40B4-BE49-F238E27FC236}">
                  <a16:creationId xmlns:a16="http://schemas.microsoft.com/office/drawing/2014/main" id="{290E8212-D379-4AD4-A3F8-D30D7672CF58}"/>
                </a:ext>
              </a:extLst>
            </p:cNvPr>
            <p:cNvSpPr/>
            <p:nvPr/>
          </p:nvSpPr>
          <p:spPr>
            <a:xfrm>
              <a:off x="-140874" y="42711"/>
              <a:ext cx="1337613" cy="744240"/>
            </a:xfrm>
            <a:prstGeom prst="rect">
              <a:avLst/>
            </a:prstGeom>
            <a:solidFill>
              <a:schemeClr val="tx2">
                <a:lumMod val="20000"/>
                <a:lumOff val="80000"/>
              </a:schemeClr>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lnSpc>
                  <a:spcPct val="150000"/>
                </a:lnSpc>
                <a:spcAft>
                  <a:spcPts val="0"/>
                </a:spcAft>
              </a:pPr>
              <a:r>
                <a:rPr lang="es-CO" sz="1000" dirty="0">
                  <a:effectLst/>
                  <a:latin typeface="Arial" panose="020B0604020202020204" pitchFamily="34" charset="0"/>
                  <a:ea typeface="Arial" panose="020B0604020202020204" pitchFamily="34" charset="0"/>
                  <a:cs typeface="Arial" panose="020B0604020202020204" pitchFamily="34" charset="0"/>
                </a:rPr>
                <a:t>Declaración de trabajo</a:t>
              </a:r>
            </a:p>
          </p:txBody>
        </p:sp>
        <p:sp>
          <p:nvSpPr>
            <p:cNvPr id="7" name="Rectángulo redondeado 6">
              <a:extLst>
                <a:ext uri="{FF2B5EF4-FFF2-40B4-BE49-F238E27FC236}">
                  <a16:creationId xmlns:a16="http://schemas.microsoft.com/office/drawing/2014/main" id="{D928CB92-428F-46DE-B8B1-28EA533469E9}"/>
                </a:ext>
              </a:extLst>
            </p:cNvPr>
            <p:cNvSpPr/>
            <p:nvPr/>
          </p:nvSpPr>
          <p:spPr>
            <a:xfrm>
              <a:off x="1897232" y="0"/>
              <a:ext cx="1908850" cy="830580"/>
            </a:xfrm>
            <a:prstGeom prst="roundRect">
              <a:avLst/>
            </a:prstGeom>
            <a:solidFill>
              <a:schemeClr val="tx2">
                <a:lumMod val="20000"/>
                <a:lumOff val="80000"/>
              </a:schemeClr>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lnSpc>
                  <a:spcPct val="150000"/>
                </a:lnSpc>
                <a:spcAft>
                  <a:spcPts val="0"/>
                </a:spcAft>
              </a:pPr>
              <a:r>
                <a:rPr lang="es-CO" sz="1000" b="1" dirty="0">
                  <a:effectLst/>
                  <a:latin typeface="Arial" panose="020B0604020202020204" pitchFamily="34" charset="0"/>
                  <a:ea typeface="Arial" panose="020B0604020202020204" pitchFamily="34" charset="0"/>
                  <a:cs typeface="Arial" panose="020B0604020202020204" pitchFamily="34" charset="0"/>
                </a:rPr>
                <a:t>Proceso:</a:t>
              </a:r>
              <a:r>
                <a:rPr lang="es-CO" sz="1000" dirty="0">
                  <a:effectLst/>
                  <a:latin typeface="Arial" panose="020B0604020202020204" pitchFamily="34" charset="0"/>
                  <a:ea typeface="Arial" panose="020B0604020202020204" pitchFamily="34" charset="0"/>
                  <a:cs typeface="Arial" panose="020B0604020202020204" pitchFamily="34" charset="0"/>
                </a:rPr>
                <a:t> Gestión del proyecto</a:t>
              </a:r>
            </a:p>
          </p:txBody>
        </p:sp>
        <p:cxnSp>
          <p:nvCxnSpPr>
            <p:cNvPr id="8" name="Conector recto de flecha 7">
              <a:extLst>
                <a:ext uri="{FF2B5EF4-FFF2-40B4-BE49-F238E27FC236}">
                  <a16:creationId xmlns:a16="http://schemas.microsoft.com/office/drawing/2014/main" id="{4ED50667-B2A5-4C5D-92CB-D53409664BC4}"/>
                </a:ext>
              </a:extLst>
            </p:cNvPr>
            <p:cNvCxnSpPr/>
            <p:nvPr/>
          </p:nvCxnSpPr>
          <p:spPr>
            <a:xfrm>
              <a:off x="1232994" y="418289"/>
              <a:ext cx="6476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Flecha arriba y abajo 8">
              <a:extLst>
                <a:ext uri="{FF2B5EF4-FFF2-40B4-BE49-F238E27FC236}">
                  <a16:creationId xmlns:a16="http://schemas.microsoft.com/office/drawing/2014/main" id="{03F51245-FD44-4988-B385-F166261B9752}"/>
                </a:ext>
              </a:extLst>
            </p:cNvPr>
            <p:cNvSpPr/>
            <p:nvPr/>
          </p:nvSpPr>
          <p:spPr>
            <a:xfrm>
              <a:off x="2524269" y="852877"/>
              <a:ext cx="754379" cy="1514291"/>
            </a:xfrm>
            <a:prstGeom prst="upDownArrow">
              <a:avLst/>
            </a:prstGeom>
            <a:solidFill>
              <a:schemeClr val="tx2">
                <a:lumMod val="20000"/>
                <a:lumOff val="80000"/>
              </a:schemeClr>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endParaRPr lang="es-CO" sz="1000">
                <a:latin typeface="Arial" panose="020B0604020202020204" pitchFamily="34" charset="0"/>
                <a:cs typeface="Arial" panose="020B0604020202020204" pitchFamily="34" charset="0"/>
              </a:endParaRPr>
            </a:p>
          </p:txBody>
        </p:sp>
        <p:sp>
          <p:nvSpPr>
            <p:cNvPr id="10" name="Rectángulo redondeado 9">
              <a:extLst>
                <a:ext uri="{FF2B5EF4-FFF2-40B4-BE49-F238E27FC236}">
                  <a16:creationId xmlns:a16="http://schemas.microsoft.com/office/drawing/2014/main" id="{96192E95-0026-4E56-96AB-A0AFFC708AD2}"/>
                </a:ext>
              </a:extLst>
            </p:cNvPr>
            <p:cNvSpPr/>
            <p:nvPr/>
          </p:nvSpPr>
          <p:spPr>
            <a:xfrm>
              <a:off x="1310076" y="2408674"/>
              <a:ext cx="2969858" cy="1105259"/>
            </a:xfrm>
            <a:prstGeom prst="roundRect">
              <a:avLst/>
            </a:prstGeom>
            <a:solidFill>
              <a:schemeClr val="tx2">
                <a:lumMod val="20000"/>
                <a:lumOff val="80000"/>
              </a:schemeClr>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lnSpc>
                  <a:spcPct val="150000"/>
                </a:lnSpc>
                <a:spcAft>
                  <a:spcPts val="0"/>
                </a:spcAft>
              </a:pPr>
              <a:r>
                <a:rPr lang="es-CO" sz="1000" b="1" dirty="0">
                  <a:effectLst/>
                  <a:latin typeface="Arial" panose="020B0604020202020204" pitchFamily="34" charset="0"/>
                  <a:ea typeface="Arial" panose="020B0604020202020204" pitchFamily="34" charset="0"/>
                  <a:cs typeface="Arial" panose="020B0604020202020204" pitchFamily="34" charset="0"/>
                </a:rPr>
                <a:t>Proceso: </a:t>
              </a:r>
              <a:r>
                <a:rPr lang="es-CO" sz="1000" dirty="0">
                  <a:effectLst/>
                  <a:latin typeface="Arial" panose="020B0604020202020204" pitchFamily="34" charset="0"/>
                  <a:ea typeface="Arial" panose="020B0604020202020204" pitchFamily="34" charset="0"/>
                  <a:cs typeface="Arial" panose="020B0604020202020204" pitchFamily="34" charset="0"/>
                </a:rPr>
                <a:t>Implementación del </a:t>
              </a:r>
            </a:p>
            <a:p>
              <a:pPr algn="ctr">
                <a:lnSpc>
                  <a:spcPct val="150000"/>
                </a:lnSpc>
                <a:spcAft>
                  <a:spcPts val="0"/>
                </a:spcAft>
              </a:pPr>
              <a:r>
                <a:rPr lang="es-CO" sz="1000" dirty="0">
                  <a:effectLst/>
                  <a:latin typeface="Arial" panose="020B0604020202020204" pitchFamily="34" charset="0"/>
                  <a:ea typeface="Arial" panose="020B0604020202020204" pitchFamily="34" charset="0"/>
                  <a:cs typeface="Arial" panose="020B0604020202020204" pitchFamily="34" charset="0"/>
                </a:rPr>
                <a:t>Software</a:t>
              </a:r>
            </a:p>
          </p:txBody>
        </p:sp>
        <p:sp>
          <p:nvSpPr>
            <p:cNvPr id="11" name="Rectángulo 10">
              <a:extLst>
                <a:ext uri="{FF2B5EF4-FFF2-40B4-BE49-F238E27FC236}">
                  <a16:creationId xmlns:a16="http://schemas.microsoft.com/office/drawing/2014/main" id="{47EBB925-7605-4EAF-9892-279477F8B191}"/>
                </a:ext>
              </a:extLst>
            </p:cNvPr>
            <p:cNvSpPr/>
            <p:nvPr/>
          </p:nvSpPr>
          <p:spPr>
            <a:xfrm>
              <a:off x="3943128" y="1241533"/>
              <a:ext cx="1858990" cy="811305"/>
            </a:xfrm>
            <a:prstGeom prst="rect">
              <a:avLst/>
            </a:prstGeom>
            <a:solidFill>
              <a:schemeClr val="tx2">
                <a:lumMod val="20000"/>
                <a:lumOff val="80000"/>
              </a:schemeClr>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lnSpc>
                  <a:spcPct val="150000"/>
                </a:lnSpc>
                <a:spcAft>
                  <a:spcPts val="0"/>
                </a:spcAft>
              </a:pPr>
              <a:r>
                <a:rPr lang="es-CO" sz="1000" dirty="0">
                  <a:effectLst/>
                  <a:latin typeface="Arial" panose="020B0604020202020204" pitchFamily="34" charset="0"/>
                  <a:ea typeface="Arial" panose="020B0604020202020204" pitchFamily="34" charset="0"/>
                  <a:cs typeface="Arial" panose="020B0604020202020204" pitchFamily="34" charset="0"/>
                </a:rPr>
                <a:t>Configuración de  </a:t>
              </a:r>
            </a:p>
            <a:p>
              <a:pPr algn="ctr">
                <a:lnSpc>
                  <a:spcPct val="150000"/>
                </a:lnSpc>
                <a:spcAft>
                  <a:spcPts val="0"/>
                </a:spcAft>
              </a:pPr>
              <a:r>
                <a:rPr lang="es-CO" sz="1000" dirty="0">
                  <a:effectLst/>
                  <a:latin typeface="Arial" panose="020B0604020202020204" pitchFamily="34" charset="0"/>
                  <a:ea typeface="Arial" panose="020B0604020202020204" pitchFamily="34" charset="0"/>
                  <a:cs typeface="Arial" panose="020B0604020202020204" pitchFamily="34" charset="0"/>
                </a:rPr>
                <a:t>Software</a:t>
              </a:r>
            </a:p>
          </p:txBody>
        </p:sp>
      </p:grpSp>
      <p:sp>
        <p:nvSpPr>
          <p:cNvPr id="2" name="Rectángulo 1"/>
          <p:cNvSpPr/>
          <p:nvPr/>
        </p:nvSpPr>
        <p:spPr>
          <a:xfrm>
            <a:off x="501307" y="6138598"/>
            <a:ext cx="7266899" cy="338507"/>
          </a:xfrm>
          <a:prstGeom prst="rect">
            <a:avLst/>
          </a:prstGeom>
        </p:spPr>
        <p:txBody>
          <a:bodyPr wrap="square">
            <a:spAutoFit/>
          </a:bodyPr>
          <a:lstStyle/>
          <a:p>
            <a:r>
              <a:rPr lang="en-US" sz="800" i="1" dirty="0">
                <a:latin typeface="Arial" panose="020B0604020202020204" pitchFamily="34" charset="0"/>
                <a:cs typeface="Arial" panose="020B0604020202020204" pitchFamily="34" charset="0"/>
              </a:rPr>
              <a:t>ISO/IEC. (2011). Software engineering - Lifecycle profiles for Very Small Entities (VSEs) Part 5-1-2: Management and engineering guide: Generic profile group: Basic profile, p.5.</a:t>
            </a:r>
            <a:endParaRPr lang="es-CO" sz="800" i="1" dirty="0">
              <a:latin typeface="Arial" panose="020B0604020202020204" pitchFamily="34" charset="0"/>
              <a:cs typeface="Arial" panose="020B0604020202020204" pitchFamily="34" charset="0"/>
            </a:endParaRPr>
          </a:p>
        </p:txBody>
      </p:sp>
      <p:sp>
        <p:nvSpPr>
          <p:cNvPr id="12" name="CuadroTexto 11">
            <a:extLst>
              <a:ext uri="{FF2B5EF4-FFF2-40B4-BE49-F238E27FC236}">
                <a16:creationId xmlns:a16="http://schemas.microsoft.com/office/drawing/2014/main" id="{D5A9F9F0-0428-4FA9-A3AC-A255E53E971B}"/>
              </a:ext>
            </a:extLst>
          </p:cNvPr>
          <p:cNvSpPr txBox="1"/>
          <p:nvPr/>
        </p:nvSpPr>
        <p:spPr>
          <a:xfrm>
            <a:off x="2891679" y="5210673"/>
            <a:ext cx="3382464" cy="276999"/>
          </a:xfrm>
          <a:prstGeom prst="rect">
            <a:avLst/>
          </a:prstGeom>
          <a:noFill/>
        </p:spPr>
        <p:txBody>
          <a:bodyPr wrap="none" rtlCol="0">
            <a:spAutoFit/>
          </a:bodyPr>
          <a:lstStyle/>
          <a:p>
            <a:r>
              <a:rPr lang="es-CO" sz="1200" i="1" dirty="0">
                <a:latin typeface="Arial" panose="020B0604020202020204" pitchFamily="34" charset="0"/>
                <a:cs typeface="Arial" panose="020B0604020202020204" pitchFamily="34" charset="0"/>
              </a:rPr>
              <a:t>Procesos básicos del estándar ISO/IEC 29110.</a:t>
            </a:r>
          </a:p>
        </p:txBody>
      </p:sp>
    </p:spTree>
    <p:extLst>
      <p:ext uri="{BB962C8B-B14F-4D97-AF65-F5344CB8AC3E}">
        <p14:creationId xmlns:p14="http://schemas.microsoft.com/office/powerpoint/2010/main" val="237428705"/>
      </p:ext>
    </p:extLst>
  </p:cSld>
  <p:clrMapOvr>
    <a:masterClrMapping/>
  </p:clrMapOvr>
</p:sld>
</file>

<file path=ppt/theme/theme1.xml><?xml version="1.0" encoding="utf-8"?>
<a:theme xmlns:a="http://schemas.openxmlformats.org/drawingml/2006/main" name="20170921 - FI - Plantilla">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ersonalizado 5">
      <a:majorFont>
        <a:latin typeface="Arial Narrow"/>
        <a:ea typeface=""/>
        <a:cs typeface=""/>
      </a:majorFont>
      <a:minorFont>
        <a:latin typeface="Arial Narrow"/>
        <a:ea typeface=""/>
        <a:cs typeface=""/>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20170921 - FI - Plantilla</Template>
  <TotalTime>2175</TotalTime>
  <Words>876</Words>
  <Application>Microsoft Office PowerPoint</Application>
  <PresentationFormat>Presentación en pantalla (4:3)</PresentationFormat>
  <Paragraphs>69</Paragraphs>
  <Slides>16</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16</vt:i4>
      </vt:variant>
    </vt:vector>
  </HeadingPairs>
  <TitlesOfParts>
    <vt:vector size="21" baseType="lpstr">
      <vt:lpstr>Arial</vt:lpstr>
      <vt:lpstr>Arial Narrow</vt:lpstr>
      <vt:lpstr>Calibri</vt:lpstr>
      <vt:lpstr>Times New Roman</vt:lpstr>
      <vt:lpstr>20170921 - FI - Plantilla</vt:lpstr>
      <vt:lpstr>Presentación de PowerPoint</vt:lpstr>
      <vt:lpstr>Diseño de un marco de trabajo siguiendo la ISO/IEC 29110 para el proyecto de la empresa Sanambiente    Integrantes: Aarón Levi Grajales Gómez  Cristhian Fernando Balanta Pazú   Semillero ITMedia - grupo de investigación GRINTIC Tutora: Beatriz E. Marín  Institución Universitaria Antonio José Camacho Facultad de Ingenierías Ingeniería de sistemas Santiago de Cali 2019</vt:lpstr>
      <vt:lpstr>Tabla de contenido</vt:lpstr>
      <vt:lpstr>1. Introducción (1/2)</vt:lpstr>
      <vt:lpstr>1. Introducción (2/2) </vt:lpstr>
      <vt:lpstr>2. Planteamiento del problema</vt:lpstr>
      <vt:lpstr>3. Objetivos</vt:lpstr>
      <vt:lpstr>4. Marco teórico (1/2)  </vt:lpstr>
      <vt:lpstr>4. Marco teórico (2/2)</vt:lpstr>
      <vt:lpstr>5. Desarrollo</vt:lpstr>
      <vt:lpstr>6. Resultados (1/2)</vt:lpstr>
      <vt:lpstr>6. Resultados (2/2)</vt:lpstr>
      <vt:lpstr>7. Conclusiones</vt:lpstr>
      <vt:lpstr>8. Bibliografía</vt:lpstr>
      <vt:lpstr>¡Muchas gracias!</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UNIAJC</dc:creator>
  <cp:lastModifiedBy>Aarón Gomez</cp:lastModifiedBy>
  <cp:revision>127</cp:revision>
  <dcterms:created xsi:type="dcterms:W3CDTF">2017-10-02T20:11:13Z</dcterms:created>
  <dcterms:modified xsi:type="dcterms:W3CDTF">2019-09-26T01:59:03Z</dcterms:modified>
</cp:coreProperties>
</file>