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25" r:id="rId15"/>
    <p:sldId id="328" r:id="rId16"/>
    <p:sldId id="310" r:id="rId17"/>
    <p:sldId id="330" r:id="rId18"/>
    <p:sldId id="317" r:id="rId19"/>
    <p:sldId id="318" r:id="rId20"/>
    <p:sldId id="297" r:id="rId2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8.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7" y="964606"/>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(1/2)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5"/>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Very</a:t>
            </a:r>
            <a:r>
              <a:rPr lang="es-CO" sz="1800" dirty="0">
                <a:latin typeface="Arial" panose="020B0604020202020204" pitchFamily="34" charset="0"/>
                <a:cs typeface="Arial" panose="020B0604020202020204" pitchFamily="34" charset="0"/>
              </a:rPr>
              <a:t> Small </a:t>
            </a:r>
            <a:r>
              <a:rPr lang="es-CO" sz="1800" dirty="0" err="1">
                <a:latin typeface="Arial" panose="020B0604020202020204" pitchFamily="34" charset="0"/>
                <a:cs typeface="Arial" panose="020B0604020202020204" pitchFamily="34" charset="0"/>
              </a:rPr>
              <a:t>Enterprises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VSEs</a:t>
            </a:r>
            <a:r>
              <a:rPr lang="es-CO" sz="1800" dirty="0">
                <a:latin typeface="Arial" panose="020B0604020202020204" pitchFamily="34" charset="0"/>
                <a:cs typeface="Arial" panose="020B0604020202020204" pitchFamily="34" charset="0"/>
              </a:rPr>
              <a:t>))”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7"/>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(2/2</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49"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7"/>
            <a:ext cx="5889596" cy="385575"/>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160411312"/>
              </p:ext>
            </p:extLst>
          </p:nvPr>
        </p:nvGraphicFramePr>
        <p:xfrm>
          <a:off x="434007"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0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Resultados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6"/>
            <a:ext cx="7886700" cy="372290"/>
          </a:xfrm>
        </p:spPr>
        <p:txBody>
          <a:bodyPr>
            <a:normAutofit/>
          </a:bodyPr>
          <a:lstStyle/>
          <a:p>
            <a:r>
              <a:rPr lang="es-CO" sz="1800" dirty="0">
                <a:latin typeface="Arial" panose="020B0604020202020204" pitchFamily="34" charset="0"/>
                <a:cs typeface="Arial" panose="020B0604020202020204" pitchFamily="34" charset="0"/>
              </a:rPr>
              <a:t>Algunos de los resultados que se dieron en este diseño fueron:</a:t>
            </a:r>
          </a:p>
        </p:txBody>
      </p:sp>
      <p:pic>
        <p:nvPicPr>
          <p:cNvPr id="12" name="Imagen 11">
            <a:extLst>
              <a:ext uri="{FF2B5EF4-FFF2-40B4-BE49-F238E27FC236}">
                <a16:creationId xmlns:a16="http://schemas.microsoft.com/office/drawing/2014/main" id="{207DBE15-3AA1-4575-BC42-8D90CE48E6EC}"/>
              </a:ext>
            </a:extLst>
          </p:cNvPr>
          <p:cNvPicPr>
            <a:picLocks noChangeAspect="1"/>
          </p:cNvPicPr>
          <p:nvPr/>
        </p:nvPicPr>
        <p:blipFill>
          <a:blip r:embed="rId3"/>
          <a:stretch>
            <a:fillRect/>
          </a:stretch>
        </p:blipFill>
        <p:spPr>
          <a:xfrm>
            <a:off x="847708" y="2588105"/>
            <a:ext cx="7272835" cy="3429311"/>
          </a:xfrm>
          <a:prstGeom prst="rect">
            <a:avLst/>
          </a:prstGeom>
          <a:ln>
            <a:solidFill>
              <a:schemeClr val="tx1"/>
            </a:solidFill>
          </a:ln>
        </p:spPr>
      </p:pic>
      <p:sp>
        <p:nvSpPr>
          <p:cNvPr id="5" name="CuadroTexto 4">
            <a:extLst>
              <a:ext uri="{FF2B5EF4-FFF2-40B4-BE49-F238E27FC236}">
                <a16:creationId xmlns:a16="http://schemas.microsoft.com/office/drawing/2014/main" id="{668DCA41-D3D5-4E79-8401-09D5FE8262AD}"/>
              </a:ext>
            </a:extLst>
          </p:cNvPr>
          <p:cNvSpPr txBox="1"/>
          <p:nvPr/>
        </p:nvSpPr>
        <p:spPr>
          <a:xfrm>
            <a:off x="847708" y="2311107"/>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spTree>
    <p:extLst>
      <p:ext uri="{BB962C8B-B14F-4D97-AF65-F5344CB8AC3E}">
        <p14:creationId xmlns:p14="http://schemas.microsoft.com/office/powerpoint/2010/main" val="250225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177041" y="2256731"/>
            <a:ext cx="5041732" cy="3306261"/>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13499" y="1979732"/>
            <a:ext cx="3653460" cy="3583260"/>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177041"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Resultados (2/2)</a:t>
            </a:r>
            <a:endParaRPr lang="es-ES" sz="2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3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a:t>
            </a:r>
            <a:r>
              <a:rPr lang="es-CO" sz="2500" b="1" dirty="0" err="1">
                <a:solidFill>
                  <a:schemeClr val="bg1"/>
                </a:solidFill>
                <a:latin typeface="Arial" panose="020B0604020202020204" pitchFamily="34" charset="0"/>
                <a:cs typeface="Arial" panose="020B0604020202020204" pitchFamily="34" charset="0"/>
              </a:rPr>
              <a:t>sanambiente</a:t>
            </a:r>
            <a:r>
              <a:rPr lang="es-CO" sz="2500" b="1" dirty="0">
                <a:solidFill>
                  <a:schemeClr val="bg1"/>
                </a:solidFill>
                <a:latin typeface="Arial" panose="020B0604020202020204" pitchFamily="34" charset="0"/>
                <a:cs typeface="Arial" panose="020B0604020202020204" pitchFamily="34" charset="0"/>
              </a:rPr>
              <a:t>.</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62127" y="1889060"/>
            <a:ext cx="6848788"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Objetivos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275362"/>
          </a:xfrm>
        </p:spPr>
        <p:txBody>
          <a:bodyPr>
            <a:noAutofit/>
          </a:bodyPr>
          <a:lstStyle/>
          <a:p>
            <a:pPr algn="just"/>
            <a:r>
              <a:rPr lang="es-CO" sz="2000" b="1" dirty="0">
                <a:latin typeface="Arial" panose="020B0604020202020204" pitchFamily="34" charset="0"/>
                <a:cs typeface="Arial" panose="020B0604020202020204" pitchFamily="34" charset="0"/>
              </a:rPr>
              <a:t>Sanambiente S.A.S</a:t>
            </a:r>
            <a:r>
              <a:rPr lang="es-CO" sz="2000" dirty="0">
                <a:latin typeface="Arial" panose="020B0604020202020204" pitchFamily="34" charset="0"/>
                <a:cs typeface="Arial" panose="020B0604020202020204" pitchFamily="34" charset="0"/>
              </a:rPr>
              <a:t> es una empresa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365372"/>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0" y="1878899"/>
            <a:ext cx="8599023" cy="2124930"/>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gestión de un proyecto de desarrollo de software, desde la planificación del proyecto hasta el cierre de este, siguiendo como base los pasos y artefactos proporcionados por el estándar ISO/IEC 29110.</a:t>
            </a:r>
            <a:endParaRPr lang="es-CO" sz="1400"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pic>
        <p:nvPicPr>
          <p:cNvPr id="8" name="Imagen 7">
            <a:extLst>
              <a:ext uri="{FF2B5EF4-FFF2-40B4-BE49-F238E27FC236}">
                <a16:creationId xmlns:a16="http://schemas.microsoft.com/office/drawing/2014/main" id="{D61D2FCE-D1E3-455D-A5B2-41902A50AAFD}"/>
              </a:ext>
            </a:extLst>
          </p:cNvPr>
          <p:cNvPicPr>
            <a:picLocks noChangeAspect="1"/>
          </p:cNvPicPr>
          <p:nvPr/>
        </p:nvPicPr>
        <p:blipFill>
          <a:blip r:embed="rId3"/>
          <a:stretch>
            <a:fillRect/>
          </a:stretch>
        </p:blipFill>
        <p:spPr>
          <a:xfrm>
            <a:off x="3057721" y="4245524"/>
            <a:ext cx="3028557" cy="1893075"/>
          </a:xfrm>
          <a:prstGeom prst="rect">
            <a:avLst/>
          </a:prstGeom>
          <a:ln>
            <a:noFill/>
          </a:ln>
          <a:effectLst>
            <a:softEdge rad="112500"/>
          </a:effectLst>
        </p:spPr>
      </p:pic>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0"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a:p>
            <a:pPr algn="just"/>
            <a:endParaRPr lang="es-CO"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2"/>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7"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4" y="3336721"/>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4"/>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0" y="903002"/>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a:t>
            </a:r>
          </a:p>
          <a:p>
            <a:pPr lvl="0" algn="just"/>
            <a:r>
              <a:rPr lang="es-CO" sz="2000" dirty="0">
                <a:latin typeface="Arial" panose="020B0604020202020204" pitchFamily="34" charset="0"/>
                <a:cs typeface="Arial" panose="020B0604020202020204" pitchFamily="34" charset="0"/>
              </a:rPr>
              <a:t>¿Cuáles son las herramientas propuestas por la ISO/IEC 29110 que permitan la integración de los diferentes equipos de trabajo del proyecto Sanambiente?</a:t>
            </a:r>
          </a:p>
          <a:p>
            <a:pPr lvl="0" algn="just"/>
            <a:r>
              <a:rPr lang="es-CO" sz="2000" dirty="0">
                <a:latin typeface="Arial" panose="020B0604020202020204" pitchFamily="34" charset="0"/>
                <a:cs typeface="Arial" panose="020B0604020202020204" pitchFamily="34" charset="0"/>
              </a:rPr>
              <a:t>¿Cómo asegurar que el proyecto Sanambiente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4" y="3336721"/>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319697" y="2752739"/>
            <a:ext cx="5178167" cy="1145851"/>
          </a:xfrm>
        </p:spPr>
        <p:txBody>
          <a:bodyPr>
            <a:noAutofit/>
          </a:bodyPr>
          <a:lstStyle/>
          <a:p>
            <a:pPr marL="0" indent="0" algn="just">
              <a:buNone/>
            </a:pPr>
            <a:r>
              <a:rPr lang="es-CO" sz="18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a:t>
            </a:r>
            <a:endParaRPr lang="es-CO" sz="18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2257</TotalTime>
  <Words>1186</Words>
  <Application>Microsoft Office PowerPoint</Application>
  <PresentationFormat>Presentación en pantalla (4:3)</PresentationFormat>
  <Paragraphs>76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19</vt:i4>
      </vt:variant>
    </vt:vector>
  </HeadingPairs>
  <TitlesOfParts>
    <vt:vector size="25"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(1/2)  </vt:lpstr>
      <vt:lpstr>Marco teórico (2/2)</vt:lpstr>
      <vt:lpstr>Desarrollo</vt:lpstr>
      <vt:lpstr>Resultados (1/2)</vt:lpstr>
      <vt:lpstr>Resultados (2/2)</vt:lpstr>
      <vt:lpstr>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144</cp:revision>
  <dcterms:created xsi:type="dcterms:W3CDTF">2017-10-02T20:11:13Z</dcterms:created>
  <dcterms:modified xsi:type="dcterms:W3CDTF">2020-09-07T17:25:43Z</dcterms:modified>
</cp:coreProperties>
</file>