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3"/>
  </p:notesMasterIdLst>
  <p:sldIdLst>
    <p:sldId id="256" r:id="rId3"/>
    <p:sldId id="296" r:id="rId4"/>
    <p:sldId id="315" r:id="rId5"/>
    <p:sldId id="323" r:id="rId6"/>
    <p:sldId id="308" r:id="rId7"/>
    <p:sldId id="335" r:id="rId8"/>
    <p:sldId id="332" r:id="rId9"/>
    <p:sldId id="295" r:id="rId10"/>
    <p:sldId id="301" r:id="rId11"/>
    <p:sldId id="334" r:id="rId12"/>
    <p:sldId id="312" r:id="rId13"/>
    <p:sldId id="324" r:id="rId14"/>
    <p:sldId id="345" r:id="rId15"/>
    <p:sldId id="325" r:id="rId16"/>
    <p:sldId id="347" r:id="rId17"/>
    <p:sldId id="348" r:id="rId18"/>
    <p:sldId id="349" r:id="rId19"/>
    <p:sldId id="346" r:id="rId20"/>
    <p:sldId id="336" r:id="rId21"/>
    <p:sldId id="337" r:id="rId22"/>
    <p:sldId id="338" r:id="rId23"/>
    <p:sldId id="343" r:id="rId24"/>
    <p:sldId id="342" r:id="rId25"/>
    <p:sldId id="341" r:id="rId26"/>
    <p:sldId id="344" r:id="rId27"/>
    <p:sldId id="330" r:id="rId28"/>
    <p:sldId id="317" r:id="rId29"/>
    <p:sldId id="350" r:id="rId30"/>
    <p:sldId id="318" r:id="rId31"/>
    <p:sldId id="297" r:id="rId32"/>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781E"/>
    <a:srgbClr val="2E57B1"/>
    <a:srgbClr val="3E75EC"/>
    <a:srgbClr val="55A12C"/>
    <a:srgbClr val="00A617"/>
    <a:srgbClr val="F4F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29" autoAdjust="0"/>
    <p:restoredTop sz="94660"/>
  </p:normalViewPr>
  <p:slideViewPr>
    <p:cSldViewPr snapToGrid="0">
      <p:cViewPr varScale="1">
        <p:scale>
          <a:sx n="86" d="100"/>
          <a:sy n="86" d="100"/>
        </p:scale>
        <p:origin x="1402"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6EB4FA-5A72-403F-BE71-7EDB5249E1DA}" type="doc">
      <dgm:prSet loTypeId="urn:microsoft.com/office/officeart/2005/8/layout/process3" loCatId="process" qsTypeId="urn:microsoft.com/office/officeart/2005/8/quickstyle/simple2" qsCatId="simple" csTypeId="urn:microsoft.com/office/officeart/2005/8/colors/accent1_2" csCatId="accent1" phldr="1"/>
      <dgm:spPr/>
      <dgm:t>
        <a:bodyPr/>
        <a:lstStyle/>
        <a:p>
          <a:endParaRPr lang="es-ES"/>
        </a:p>
      </dgm:t>
    </dgm:pt>
    <dgm:pt modelId="{D47754FE-3154-4F9F-9E2B-4221CEEAA210}">
      <dgm:prSet phldrT="[Texto]" custT="1"/>
      <dgm:spPr/>
      <dgm:t>
        <a:bodyPr/>
        <a:lstStyle/>
        <a:p>
          <a:r>
            <a:rPr lang="es-ES" sz="1200" b="1" dirty="0">
              <a:latin typeface="Arial" panose="020B0604020202020204" pitchFamily="34" charset="0"/>
              <a:cs typeface="Arial" panose="020B0604020202020204" pitchFamily="34" charset="0"/>
            </a:rPr>
            <a:t>Fase 1:</a:t>
          </a:r>
        </a:p>
        <a:p>
          <a:r>
            <a:rPr lang="es-ES" sz="1200" b="1" dirty="0">
              <a:latin typeface="Arial" panose="020B0604020202020204" pitchFamily="34" charset="0"/>
              <a:cs typeface="Arial" panose="020B0604020202020204" pitchFamily="34" charset="0"/>
            </a:rPr>
            <a:t>Planificación	</a:t>
          </a:r>
        </a:p>
      </dgm:t>
    </dgm:pt>
    <dgm:pt modelId="{8423D843-01DF-408B-9D5D-D22E6A1060A6}" type="parTrans" cxnId="{EE13D012-A8D8-408D-94AE-361D784F01AB}">
      <dgm:prSet/>
      <dgm:spPr/>
      <dgm:t>
        <a:bodyPr/>
        <a:lstStyle/>
        <a:p>
          <a:endParaRPr lang="es-ES" sz="1200">
            <a:latin typeface="Arial" panose="020B0604020202020204" pitchFamily="34" charset="0"/>
            <a:cs typeface="Arial" panose="020B0604020202020204" pitchFamily="34" charset="0"/>
          </a:endParaRPr>
        </a:p>
      </dgm:t>
    </dgm:pt>
    <dgm:pt modelId="{123588F0-CE72-4B1F-8B84-5553302DB827}" type="sibTrans" cxnId="{EE13D012-A8D8-408D-94AE-361D784F01AB}">
      <dgm:prSet custT="1"/>
      <dgm:spPr/>
      <dgm:t>
        <a:bodyPr/>
        <a:lstStyle/>
        <a:p>
          <a:endParaRPr lang="es-ES" sz="1200">
            <a:latin typeface="Arial" panose="020B0604020202020204" pitchFamily="34" charset="0"/>
            <a:cs typeface="Arial" panose="020B0604020202020204" pitchFamily="34" charset="0"/>
          </a:endParaRPr>
        </a:p>
      </dgm:t>
    </dgm:pt>
    <dgm:pt modelId="{69CA003F-6B59-401F-B758-288631CADEBC}">
      <dgm:prSet phldrT="[Texto]" custT="1"/>
      <dgm:spPr/>
      <dgm:t>
        <a:bodyPr/>
        <a:lstStyle/>
        <a:p>
          <a:r>
            <a:rPr lang="es-CO" sz="1200" b="1" dirty="0">
              <a:latin typeface="Arial" panose="020B0604020202020204" pitchFamily="34" charset="0"/>
              <a:cs typeface="Arial" panose="020B0604020202020204" pitchFamily="34" charset="0"/>
            </a:rPr>
            <a:t>Plan del proyecto.</a:t>
          </a:r>
          <a:endParaRPr lang="es-ES" sz="1200" b="1" dirty="0">
            <a:latin typeface="Arial" panose="020B0604020202020204" pitchFamily="34" charset="0"/>
            <a:cs typeface="Arial" panose="020B0604020202020204" pitchFamily="34" charset="0"/>
          </a:endParaRPr>
        </a:p>
      </dgm:t>
    </dgm:pt>
    <dgm:pt modelId="{BBF737C2-B615-460E-BE03-AD3A51FE79CF}" type="parTrans" cxnId="{FDF58601-5085-4BAF-ACAD-FC051A68EF6C}">
      <dgm:prSet/>
      <dgm:spPr/>
      <dgm:t>
        <a:bodyPr/>
        <a:lstStyle/>
        <a:p>
          <a:endParaRPr lang="es-ES" sz="1200">
            <a:latin typeface="Arial" panose="020B0604020202020204" pitchFamily="34" charset="0"/>
            <a:cs typeface="Arial" panose="020B0604020202020204" pitchFamily="34" charset="0"/>
          </a:endParaRPr>
        </a:p>
      </dgm:t>
    </dgm:pt>
    <dgm:pt modelId="{6A3F8AC1-E9BF-4E71-B2EF-DFF2AC28FF88}" type="sibTrans" cxnId="{FDF58601-5085-4BAF-ACAD-FC051A68EF6C}">
      <dgm:prSet/>
      <dgm:spPr/>
      <dgm:t>
        <a:bodyPr/>
        <a:lstStyle/>
        <a:p>
          <a:endParaRPr lang="es-ES" sz="1200">
            <a:latin typeface="Arial" panose="020B0604020202020204" pitchFamily="34" charset="0"/>
            <a:cs typeface="Arial" panose="020B0604020202020204" pitchFamily="34" charset="0"/>
          </a:endParaRPr>
        </a:p>
      </dgm:t>
    </dgm:pt>
    <dgm:pt modelId="{8E9E8EAE-C51B-43BB-AB85-A07B7A42250B}">
      <dgm:prSet phldrT="[Texto]" custT="1"/>
      <dgm:spPr/>
      <dgm:t>
        <a:bodyPr/>
        <a:lstStyle/>
        <a:p>
          <a:pPr algn="l"/>
          <a:r>
            <a:rPr lang="es-ES" sz="1200" b="1" dirty="0">
              <a:latin typeface="Arial" panose="020B0604020202020204" pitchFamily="34" charset="0"/>
              <a:cs typeface="Arial" panose="020B0604020202020204" pitchFamily="34" charset="0"/>
            </a:rPr>
            <a:t>Fase 2:</a:t>
          </a:r>
        </a:p>
        <a:p>
          <a:pPr algn="l"/>
          <a:r>
            <a:rPr lang="es-ES" sz="1200" b="1" dirty="0">
              <a:latin typeface="Arial" panose="020B0604020202020204" pitchFamily="34" charset="0"/>
              <a:cs typeface="Arial" panose="020B0604020202020204" pitchFamily="34" charset="0"/>
            </a:rPr>
            <a:t>Ejecución</a:t>
          </a:r>
        </a:p>
      </dgm:t>
    </dgm:pt>
    <dgm:pt modelId="{61572377-88BA-41BA-82C3-6ED78DEADAD5}" type="parTrans" cxnId="{9E5BD89E-3CE9-45FA-B87E-0BBB967FD0E5}">
      <dgm:prSet/>
      <dgm:spPr/>
      <dgm:t>
        <a:bodyPr/>
        <a:lstStyle/>
        <a:p>
          <a:endParaRPr lang="es-ES" sz="1200">
            <a:latin typeface="Arial" panose="020B0604020202020204" pitchFamily="34" charset="0"/>
            <a:cs typeface="Arial" panose="020B0604020202020204" pitchFamily="34" charset="0"/>
          </a:endParaRPr>
        </a:p>
      </dgm:t>
    </dgm:pt>
    <dgm:pt modelId="{CDB6FA27-D583-4260-AA26-84D379DFA717}" type="sibTrans" cxnId="{9E5BD89E-3CE9-45FA-B87E-0BBB967FD0E5}">
      <dgm:prSet custT="1"/>
      <dgm:spPr/>
      <dgm:t>
        <a:bodyPr/>
        <a:lstStyle/>
        <a:p>
          <a:endParaRPr lang="es-ES" sz="1200">
            <a:latin typeface="Arial" panose="020B0604020202020204" pitchFamily="34" charset="0"/>
            <a:cs typeface="Arial" panose="020B0604020202020204" pitchFamily="34" charset="0"/>
          </a:endParaRPr>
        </a:p>
      </dgm:t>
    </dgm:pt>
    <dgm:pt modelId="{0E5B48D1-195C-42AE-8560-A8F090D2D731}">
      <dgm:prSet phldrT="[Texto]" custT="1"/>
      <dgm:spPr/>
      <dgm:t>
        <a:bodyPr/>
        <a:lstStyle/>
        <a:p>
          <a:r>
            <a:rPr lang="es-CO" sz="1200" b="1" dirty="0">
              <a:latin typeface="Arial" panose="020B0604020202020204" pitchFamily="34" charset="0"/>
              <a:cs typeface="Arial" panose="020B0604020202020204" pitchFamily="34" charset="0"/>
            </a:rPr>
            <a:t>Acta de la reunión.</a:t>
          </a:r>
          <a:endParaRPr lang="es-ES" sz="1200" b="1" dirty="0">
            <a:latin typeface="Arial" panose="020B0604020202020204" pitchFamily="34" charset="0"/>
            <a:cs typeface="Arial" panose="020B0604020202020204" pitchFamily="34" charset="0"/>
          </a:endParaRPr>
        </a:p>
      </dgm:t>
    </dgm:pt>
    <dgm:pt modelId="{E9925DEE-1E5A-438D-BEB9-E7A707E6E533}" type="parTrans" cxnId="{EF8851D3-B525-461F-B803-4A7933630737}">
      <dgm:prSet/>
      <dgm:spPr/>
      <dgm:t>
        <a:bodyPr/>
        <a:lstStyle/>
        <a:p>
          <a:endParaRPr lang="es-ES" sz="1200">
            <a:latin typeface="Arial" panose="020B0604020202020204" pitchFamily="34" charset="0"/>
            <a:cs typeface="Arial" panose="020B0604020202020204" pitchFamily="34" charset="0"/>
          </a:endParaRPr>
        </a:p>
      </dgm:t>
    </dgm:pt>
    <dgm:pt modelId="{BCD9CC88-A22A-4BE4-B805-373A32706650}" type="sibTrans" cxnId="{EF8851D3-B525-461F-B803-4A7933630737}">
      <dgm:prSet/>
      <dgm:spPr/>
      <dgm:t>
        <a:bodyPr/>
        <a:lstStyle/>
        <a:p>
          <a:endParaRPr lang="es-ES" sz="1200">
            <a:latin typeface="Arial" panose="020B0604020202020204" pitchFamily="34" charset="0"/>
            <a:cs typeface="Arial" panose="020B0604020202020204" pitchFamily="34" charset="0"/>
          </a:endParaRPr>
        </a:p>
      </dgm:t>
    </dgm:pt>
    <dgm:pt modelId="{B4DF41A4-27CF-4137-A10B-EE6AFE441123}">
      <dgm:prSet phldrT="[Texto]" custT="1"/>
      <dgm:spPr/>
      <dgm:t>
        <a:bodyPr/>
        <a:lstStyle/>
        <a:p>
          <a:r>
            <a:rPr lang="es-ES" sz="1200" b="1" dirty="0">
              <a:latin typeface="Arial" panose="020B0604020202020204" pitchFamily="34" charset="0"/>
              <a:cs typeface="Arial" panose="020B0604020202020204" pitchFamily="34" charset="0"/>
            </a:rPr>
            <a:t>Fase 3:</a:t>
          </a:r>
        </a:p>
        <a:p>
          <a:r>
            <a:rPr lang="es-ES" sz="1200" b="1" dirty="0">
              <a:latin typeface="Arial" panose="020B0604020202020204" pitchFamily="34" charset="0"/>
              <a:cs typeface="Arial" panose="020B0604020202020204" pitchFamily="34" charset="0"/>
            </a:rPr>
            <a:t>Evaluación y control</a:t>
          </a:r>
        </a:p>
      </dgm:t>
    </dgm:pt>
    <dgm:pt modelId="{04F8B9A1-9F9D-4402-A624-5142FA854A05}" type="parTrans" cxnId="{83F74B90-B7A5-425D-8BB6-F349E2E7BE02}">
      <dgm:prSet/>
      <dgm:spPr/>
      <dgm:t>
        <a:bodyPr/>
        <a:lstStyle/>
        <a:p>
          <a:endParaRPr lang="es-ES" sz="1200">
            <a:latin typeface="Arial" panose="020B0604020202020204" pitchFamily="34" charset="0"/>
            <a:cs typeface="Arial" panose="020B0604020202020204" pitchFamily="34" charset="0"/>
          </a:endParaRPr>
        </a:p>
      </dgm:t>
    </dgm:pt>
    <dgm:pt modelId="{80924495-4125-489F-9479-57BC0BD91A44}" type="sibTrans" cxnId="{83F74B90-B7A5-425D-8BB6-F349E2E7BE02}">
      <dgm:prSet custT="1"/>
      <dgm:spPr/>
      <dgm:t>
        <a:bodyPr/>
        <a:lstStyle/>
        <a:p>
          <a:endParaRPr lang="es-ES" sz="1200">
            <a:latin typeface="Arial" panose="020B0604020202020204" pitchFamily="34" charset="0"/>
            <a:cs typeface="Arial" panose="020B0604020202020204" pitchFamily="34" charset="0"/>
          </a:endParaRPr>
        </a:p>
      </dgm:t>
    </dgm:pt>
    <dgm:pt modelId="{54F1FFCF-D2CF-400C-8A54-1CD2AD4B846B}">
      <dgm:prSet phldrT="[Texto]" custT="1"/>
      <dgm:spPr/>
      <dgm:t>
        <a:bodyPr/>
        <a:lstStyle/>
        <a:p>
          <a:r>
            <a:rPr lang="es-CO" sz="1200" b="1" dirty="0">
              <a:latin typeface="Arial" panose="020B0604020202020204" pitchFamily="34" charset="0"/>
              <a:cs typeface="Arial" panose="020B0604020202020204" pitchFamily="34" charset="0"/>
            </a:rPr>
            <a:t>Registro de corrección.</a:t>
          </a:r>
          <a:endParaRPr lang="es-ES" sz="1200" b="1" dirty="0">
            <a:latin typeface="Arial" panose="020B0604020202020204" pitchFamily="34" charset="0"/>
            <a:cs typeface="Arial" panose="020B0604020202020204" pitchFamily="34" charset="0"/>
          </a:endParaRPr>
        </a:p>
      </dgm:t>
    </dgm:pt>
    <dgm:pt modelId="{331E3A34-7AE9-49EF-91CD-2221AD729316}" type="parTrans" cxnId="{7DAD02C2-C926-42E6-87AA-F71FBA89B5F2}">
      <dgm:prSet/>
      <dgm:spPr/>
      <dgm:t>
        <a:bodyPr/>
        <a:lstStyle/>
        <a:p>
          <a:endParaRPr lang="es-ES" sz="1200">
            <a:latin typeface="Arial" panose="020B0604020202020204" pitchFamily="34" charset="0"/>
            <a:cs typeface="Arial" panose="020B0604020202020204" pitchFamily="34" charset="0"/>
          </a:endParaRPr>
        </a:p>
      </dgm:t>
    </dgm:pt>
    <dgm:pt modelId="{A7040E73-FA28-425C-90CA-890311AEB3D7}" type="sibTrans" cxnId="{7DAD02C2-C926-42E6-87AA-F71FBA89B5F2}">
      <dgm:prSet/>
      <dgm:spPr/>
      <dgm:t>
        <a:bodyPr/>
        <a:lstStyle/>
        <a:p>
          <a:endParaRPr lang="es-ES" sz="1200">
            <a:latin typeface="Arial" panose="020B0604020202020204" pitchFamily="34" charset="0"/>
            <a:cs typeface="Arial" panose="020B0604020202020204" pitchFamily="34" charset="0"/>
          </a:endParaRPr>
        </a:p>
      </dgm:t>
    </dgm:pt>
    <dgm:pt modelId="{B72F0616-DF75-40C1-968D-D75C81F010B3}">
      <dgm:prSet custT="1"/>
      <dgm:spPr/>
      <dgm:t>
        <a:bodyPr/>
        <a:lstStyle/>
        <a:p>
          <a:r>
            <a:rPr lang="es-CO" sz="1200" b="1" dirty="0">
              <a:latin typeface="Arial" panose="020B0604020202020204" pitchFamily="34" charset="0"/>
              <a:cs typeface="Arial" panose="020B0604020202020204" pitchFamily="34" charset="0"/>
            </a:rPr>
            <a:t>Repositorio del proyecto.</a:t>
          </a:r>
        </a:p>
      </dgm:t>
    </dgm:pt>
    <dgm:pt modelId="{55E406A9-5BC5-4BE5-9DE7-4FEF29E3C903}" type="parTrans" cxnId="{C12B1FAA-12B9-49BF-BC32-784FA6E2AC79}">
      <dgm:prSet/>
      <dgm:spPr/>
      <dgm:t>
        <a:bodyPr/>
        <a:lstStyle/>
        <a:p>
          <a:endParaRPr lang="es-ES" sz="1200">
            <a:latin typeface="Arial" panose="020B0604020202020204" pitchFamily="34" charset="0"/>
            <a:cs typeface="Arial" panose="020B0604020202020204" pitchFamily="34" charset="0"/>
          </a:endParaRPr>
        </a:p>
      </dgm:t>
    </dgm:pt>
    <dgm:pt modelId="{28021ADB-8108-484A-88CC-0D219F7C67E0}" type="sibTrans" cxnId="{C12B1FAA-12B9-49BF-BC32-784FA6E2AC79}">
      <dgm:prSet/>
      <dgm:spPr/>
      <dgm:t>
        <a:bodyPr/>
        <a:lstStyle/>
        <a:p>
          <a:endParaRPr lang="es-ES" sz="1200">
            <a:latin typeface="Arial" panose="020B0604020202020204" pitchFamily="34" charset="0"/>
            <a:cs typeface="Arial" panose="020B0604020202020204" pitchFamily="34" charset="0"/>
          </a:endParaRPr>
        </a:p>
      </dgm:t>
    </dgm:pt>
    <dgm:pt modelId="{9535B3D5-2E4E-4479-8B81-68F108B4E1B1}">
      <dgm:prSet custT="1"/>
      <dgm:spPr/>
      <dgm:t>
        <a:bodyPr/>
        <a:lstStyle/>
        <a:p>
          <a:r>
            <a:rPr lang="es-CO" sz="1200" b="1" dirty="0">
              <a:latin typeface="Arial" panose="020B0604020202020204" pitchFamily="34" charset="0"/>
              <a:cs typeface="Arial" panose="020B0604020202020204" pitchFamily="34" charset="0"/>
            </a:rPr>
            <a:t>Resultados de la verificación.</a:t>
          </a:r>
        </a:p>
      </dgm:t>
    </dgm:pt>
    <dgm:pt modelId="{D9FF943B-1116-49C8-9996-6FCA1F4D7CB4}" type="parTrans" cxnId="{4B65C2A5-0A73-44E2-949F-CA4D71F864BA}">
      <dgm:prSet/>
      <dgm:spPr/>
      <dgm:t>
        <a:bodyPr/>
        <a:lstStyle/>
        <a:p>
          <a:endParaRPr lang="es-ES" sz="1200">
            <a:latin typeface="Arial" panose="020B0604020202020204" pitchFamily="34" charset="0"/>
            <a:cs typeface="Arial" panose="020B0604020202020204" pitchFamily="34" charset="0"/>
          </a:endParaRPr>
        </a:p>
      </dgm:t>
    </dgm:pt>
    <dgm:pt modelId="{99F46589-2494-471C-A019-4535CDB980C7}" type="sibTrans" cxnId="{4B65C2A5-0A73-44E2-949F-CA4D71F864BA}">
      <dgm:prSet/>
      <dgm:spPr/>
      <dgm:t>
        <a:bodyPr/>
        <a:lstStyle/>
        <a:p>
          <a:endParaRPr lang="es-ES" sz="1200">
            <a:latin typeface="Arial" panose="020B0604020202020204" pitchFamily="34" charset="0"/>
            <a:cs typeface="Arial" panose="020B0604020202020204" pitchFamily="34" charset="0"/>
          </a:endParaRPr>
        </a:p>
      </dgm:t>
    </dgm:pt>
    <dgm:pt modelId="{BEB4FEF3-C155-43D6-AD17-13110221F3BC}">
      <dgm:prSet custT="1"/>
      <dgm:spPr/>
      <dgm:t>
        <a:bodyPr/>
        <a:lstStyle/>
        <a:p>
          <a:r>
            <a:rPr lang="es-CO" sz="1200" b="1" dirty="0">
              <a:latin typeface="Arial" panose="020B0604020202020204" pitchFamily="34" charset="0"/>
              <a:cs typeface="Arial" panose="020B0604020202020204" pitchFamily="34" charset="0"/>
            </a:rPr>
            <a:t>Registro de estado de progreso.</a:t>
          </a:r>
        </a:p>
      </dgm:t>
    </dgm:pt>
    <dgm:pt modelId="{B08D8101-D53F-460A-9074-186CB914EB7D}" type="parTrans" cxnId="{62DBC681-DCE7-486D-82BC-7D9B3B73566F}">
      <dgm:prSet/>
      <dgm:spPr/>
      <dgm:t>
        <a:bodyPr/>
        <a:lstStyle/>
        <a:p>
          <a:endParaRPr lang="es-ES" sz="1200">
            <a:latin typeface="Arial" panose="020B0604020202020204" pitchFamily="34" charset="0"/>
            <a:cs typeface="Arial" panose="020B0604020202020204" pitchFamily="34" charset="0"/>
          </a:endParaRPr>
        </a:p>
      </dgm:t>
    </dgm:pt>
    <dgm:pt modelId="{494C5A1F-EF5D-4663-A4FF-CB634D5F81DC}" type="sibTrans" cxnId="{62DBC681-DCE7-486D-82BC-7D9B3B73566F}">
      <dgm:prSet/>
      <dgm:spPr/>
      <dgm:t>
        <a:bodyPr/>
        <a:lstStyle/>
        <a:p>
          <a:endParaRPr lang="es-ES" sz="1200">
            <a:latin typeface="Arial" panose="020B0604020202020204" pitchFamily="34" charset="0"/>
            <a:cs typeface="Arial" panose="020B0604020202020204" pitchFamily="34" charset="0"/>
          </a:endParaRPr>
        </a:p>
      </dgm:t>
    </dgm:pt>
    <dgm:pt modelId="{C96FDFC3-2252-4341-BAA9-6A2E0295E737}">
      <dgm:prSet custT="1"/>
      <dgm:spPr/>
      <dgm:t>
        <a:bodyPr/>
        <a:lstStyle/>
        <a:p>
          <a:r>
            <a:rPr lang="es-CO" sz="1200" b="1" dirty="0">
              <a:latin typeface="Arial" panose="020B0604020202020204" pitchFamily="34" charset="0"/>
              <a:cs typeface="Arial" panose="020B0604020202020204" pitchFamily="34" charset="0"/>
            </a:rPr>
            <a:t>Solicitud de cambio.</a:t>
          </a:r>
        </a:p>
      </dgm:t>
    </dgm:pt>
    <dgm:pt modelId="{5F3E278E-2307-4799-A275-D36D7908844E}" type="parTrans" cxnId="{1A93E9A8-CB80-447C-B874-6015CC21ACAB}">
      <dgm:prSet/>
      <dgm:spPr/>
      <dgm:t>
        <a:bodyPr/>
        <a:lstStyle/>
        <a:p>
          <a:endParaRPr lang="es-ES" sz="1200">
            <a:latin typeface="Arial" panose="020B0604020202020204" pitchFamily="34" charset="0"/>
            <a:cs typeface="Arial" panose="020B0604020202020204" pitchFamily="34" charset="0"/>
          </a:endParaRPr>
        </a:p>
      </dgm:t>
    </dgm:pt>
    <dgm:pt modelId="{575DEABC-D156-4840-89B3-E9B3B98D700E}" type="sibTrans" cxnId="{1A93E9A8-CB80-447C-B874-6015CC21ACAB}">
      <dgm:prSet/>
      <dgm:spPr/>
      <dgm:t>
        <a:bodyPr/>
        <a:lstStyle/>
        <a:p>
          <a:endParaRPr lang="es-ES" sz="1200">
            <a:latin typeface="Arial" panose="020B0604020202020204" pitchFamily="34" charset="0"/>
            <a:cs typeface="Arial" panose="020B0604020202020204" pitchFamily="34" charset="0"/>
          </a:endParaRPr>
        </a:p>
      </dgm:t>
    </dgm:pt>
    <dgm:pt modelId="{62A2A740-02AA-44BA-B14C-8EA0290C9406}">
      <dgm:prSet phldrT="[Texto]" custT="1"/>
      <dgm:spPr/>
      <dgm:t>
        <a:bodyPr/>
        <a:lstStyle/>
        <a:p>
          <a:r>
            <a:rPr lang="es-ES" sz="1200" b="1" dirty="0">
              <a:latin typeface="Arial" panose="020B0604020202020204" pitchFamily="34" charset="0"/>
              <a:cs typeface="Arial" panose="020B0604020202020204" pitchFamily="34" charset="0"/>
            </a:rPr>
            <a:t>Fase 4:</a:t>
          </a:r>
        </a:p>
        <a:p>
          <a:r>
            <a:rPr lang="es-ES" sz="1200" b="1" dirty="0">
              <a:latin typeface="Arial" panose="020B0604020202020204" pitchFamily="34" charset="0"/>
              <a:cs typeface="Arial" panose="020B0604020202020204" pitchFamily="34" charset="0"/>
            </a:rPr>
            <a:t>Cierre</a:t>
          </a:r>
        </a:p>
      </dgm:t>
    </dgm:pt>
    <dgm:pt modelId="{2365BB5F-A8D3-46C1-93FA-713B69089859}" type="parTrans" cxnId="{ED5B0A85-B536-4275-BE58-5C4ECA183844}">
      <dgm:prSet/>
      <dgm:spPr/>
      <dgm:t>
        <a:bodyPr/>
        <a:lstStyle/>
        <a:p>
          <a:endParaRPr lang="es-ES" sz="1200">
            <a:latin typeface="Arial" panose="020B0604020202020204" pitchFamily="34" charset="0"/>
            <a:cs typeface="Arial" panose="020B0604020202020204" pitchFamily="34" charset="0"/>
          </a:endParaRPr>
        </a:p>
      </dgm:t>
    </dgm:pt>
    <dgm:pt modelId="{7CB4EC55-F000-461B-899B-A761971704EA}" type="sibTrans" cxnId="{ED5B0A85-B536-4275-BE58-5C4ECA183844}">
      <dgm:prSet/>
      <dgm:spPr/>
      <dgm:t>
        <a:bodyPr/>
        <a:lstStyle/>
        <a:p>
          <a:endParaRPr lang="es-ES" sz="1200">
            <a:latin typeface="Arial" panose="020B0604020202020204" pitchFamily="34" charset="0"/>
            <a:cs typeface="Arial" panose="020B0604020202020204" pitchFamily="34" charset="0"/>
          </a:endParaRPr>
        </a:p>
      </dgm:t>
    </dgm:pt>
    <dgm:pt modelId="{A7517125-A20F-412D-988A-3F599C50B404}">
      <dgm:prSet phldrT="[Texto]" custT="1"/>
      <dgm:spPr/>
      <dgm:t>
        <a:bodyPr/>
        <a:lstStyle/>
        <a:p>
          <a:r>
            <a:rPr lang="es-CO" sz="1200" b="1" dirty="0">
              <a:latin typeface="Arial" panose="020B0604020202020204" pitchFamily="34" charset="0"/>
              <a:cs typeface="Arial" panose="020B0604020202020204" pitchFamily="34" charset="0"/>
            </a:rPr>
            <a:t>Registro de aceptación.</a:t>
          </a:r>
          <a:endParaRPr lang="es-ES" sz="1200" b="1" dirty="0">
            <a:latin typeface="Arial" panose="020B0604020202020204" pitchFamily="34" charset="0"/>
            <a:cs typeface="Arial" panose="020B0604020202020204" pitchFamily="34" charset="0"/>
          </a:endParaRPr>
        </a:p>
      </dgm:t>
    </dgm:pt>
    <dgm:pt modelId="{6DBB3196-B92F-494B-992C-6A2FD90AAAEE}" type="parTrans" cxnId="{9FB01E56-1BE2-4F30-8E13-0B2DF2D6F8FA}">
      <dgm:prSet/>
      <dgm:spPr/>
      <dgm:t>
        <a:bodyPr/>
        <a:lstStyle/>
        <a:p>
          <a:endParaRPr lang="es-ES" sz="1200">
            <a:latin typeface="Arial" panose="020B0604020202020204" pitchFamily="34" charset="0"/>
            <a:cs typeface="Arial" panose="020B0604020202020204" pitchFamily="34" charset="0"/>
          </a:endParaRPr>
        </a:p>
      </dgm:t>
    </dgm:pt>
    <dgm:pt modelId="{EDB8967D-34BA-4CE8-9FCE-FA1ECF6CF08F}" type="sibTrans" cxnId="{9FB01E56-1BE2-4F30-8E13-0B2DF2D6F8FA}">
      <dgm:prSet/>
      <dgm:spPr/>
      <dgm:t>
        <a:bodyPr/>
        <a:lstStyle/>
        <a:p>
          <a:endParaRPr lang="es-ES" sz="1200">
            <a:latin typeface="Arial" panose="020B0604020202020204" pitchFamily="34" charset="0"/>
            <a:cs typeface="Arial" panose="020B0604020202020204" pitchFamily="34" charset="0"/>
          </a:endParaRPr>
        </a:p>
      </dgm:t>
    </dgm:pt>
    <dgm:pt modelId="{5B67E884-2419-45CE-A7D2-821B89DAFA50}" type="pres">
      <dgm:prSet presAssocID="{EB6EB4FA-5A72-403F-BE71-7EDB5249E1DA}" presName="linearFlow" presStyleCnt="0">
        <dgm:presLayoutVars>
          <dgm:dir/>
          <dgm:animLvl val="lvl"/>
          <dgm:resizeHandles val="exact"/>
        </dgm:presLayoutVars>
      </dgm:prSet>
      <dgm:spPr/>
    </dgm:pt>
    <dgm:pt modelId="{02BE49C7-665B-4C3D-A106-CA427F48BCAF}" type="pres">
      <dgm:prSet presAssocID="{D47754FE-3154-4F9F-9E2B-4221CEEAA210}" presName="composite" presStyleCnt="0"/>
      <dgm:spPr/>
    </dgm:pt>
    <dgm:pt modelId="{1C18F407-5922-4EDC-B315-460C310DA38A}" type="pres">
      <dgm:prSet presAssocID="{D47754FE-3154-4F9F-9E2B-4221CEEAA210}" presName="parTx" presStyleLbl="node1" presStyleIdx="0" presStyleCnt="4">
        <dgm:presLayoutVars>
          <dgm:chMax val="0"/>
          <dgm:chPref val="0"/>
          <dgm:bulletEnabled val="1"/>
        </dgm:presLayoutVars>
      </dgm:prSet>
      <dgm:spPr/>
    </dgm:pt>
    <dgm:pt modelId="{5BB44648-10DE-43B4-B115-41EF1A186346}" type="pres">
      <dgm:prSet presAssocID="{D47754FE-3154-4F9F-9E2B-4221CEEAA210}" presName="parSh" presStyleLbl="node1" presStyleIdx="0" presStyleCnt="4"/>
      <dgm:spPr/>
    </dgm:pt>
    <dgm:pt modelId="{D02E87F5-91E0-4C1F-A5B8-0BA8CF87E582}" type="pres">
      <dgm:prSet presAssocID="{D47754FE-3154-4F9F-9E2B-4221CEEAA210}" presName="desTx" presStyleLbl="fgAcc1" presStyleIdx="0" presStyleCnt="4" custScaleX="110838">
        <dgm:presLayoutVars>
          <dgm:bulletEnabled val="1"/>
        </dgm:presLayoutVars>
      </dgm:prSet>
      <dgm:spPr/>
    </dgm:pt>
    <dgm:pt modelId="{88E2B1E4-04B5-41FA-A12F-BE67D51B6C5F}" type="pres">
      <dgm:prSet presAssocID="{123588F0-CE72-4B1F-8B84-5553302DB827}" presName="sibTrans" presStyleLbl="sibTrans2D1" presStyleIdx="0" presStyleCnt="3"/>
      <dgm:spPr/>
    </dgm:pt>
    <dgm:pt modelId="{62DBB75B-493D-4ED1-8514-A72E66E97119}" type="pres">
      <dgm:prSet presAssocID="{123588F0-CE72-4B1F-8B84-5553302DB827}" presName="connTx" presStyleLbl="sibTrans2D1" presStyleIdx="0" presStyleCnt="3"/>
      <dgm:spPr/>
    </dgm:pt>
    <dgm:pt modelId="{5FDCDE92-7A60-430F-9874-09E29F2620A2}" type="pres">
      <dgm:prSet presAssocID="{8E9E8EAE-C51B-43BB-AB85-A07B7A42250B}" presName="composite" presStyleCnt="0"/>
      <dgm:spPr/>
    </dgm:pt>
    <dgm:pt modelId="{97979297-E9CB-4815-8E97-63384DB01CAD}" type="pres">
      <dgm:prSet presAssocID="{8E9E8EAE-C51B-43BB-AB85-A07B7A42250B}" presName="parTx" presStyleLbl="node1" presStyleIdx="0" presStyleCnt="4">
        <dgm:presLayoutVars>
          <dgm:chMax val="0"/>
          <dgm:chPref val="0"/>
          <dgm:bulletEnabled val="1"/>
        </dgm:presLayoutVars>
      </dgm:prSet>
      <dgm:spPr/>
    </dgm:pt>
    <dgm:pt modelId="{6E69A30B-E30E-4A4A-903F-9C45B8148E8A}" type="pres">
      <dgm:prSet presAssocID="{8E9E8EAE-C51B-43BB-AB85-A07B7A42250B}" presName="parSh" presStyleLbl="node1" presStyleIdx="1" presStyleCnt="4" custScaleX="106569"/>
      <dgm:spPr/>
    </dgm:pt>
    <dgm:pt modelId="{C6761EF3-66FA-4B14-92BF-D2A06FE81CE9}" type="pres">
      <dgm:prSet presAssocID="{8E9E8EAE-C51B-43BB-AB85-A07B7A42250B}" presName="desTx" presStyleLbl="fgAcc1" presStyleIdx="1" presStyleCnt="4">
        <dgm:presLayoutVars>
          <dgm:bulletEnabled val="1"/>
        </dgm:presLayoutVars>
      </dgm:prSet>
      <dgm:spPr/>
    </dgm:pt>
    <dgm:pt modelId="{ADF8F87A-B442-4640-849F-83C75E8EF929}" type="pres">
      <dgm:prSet presAssocID="{CDB6FA27-D583-4260-AA26-84D379DFA717}" presName="sibTrans" presStyleLbl="sibTrans2D1" presStyleIdx="1" presStyleCnt="3"/>
      <dgm:spPr/>
    </dgm:pt>
    <dgm:pt modelId="{9AF69F07-8AE2-40C2-A400-56FDAB4ACE6A}" type="pres">
      <dgm:prSet presAssocID="{CDB6FA27-D583-4260-AA26-84D379DFA717}" presName="connTx" presStyleLbl="sibTrans2D1" presStyleIdx="1" presStyleCnt="3"/>
      <dgm:spPr/>
    </dgm:pt>
    <dgm:pt modelId="{26FC784F-DB2F-4DDB-8802-5B39D0D36D91}" type="pres">
      <dgm:prSet presAssocID="{B4DF41A4-27CF-4137-A10B-EE6AFE441123}" presName="composite" presStyleCnt="0"/>
      <dgm:spPr/>
    </dgm:pt>
    <dgm:pt modelId="{360F57FC-C640-481B-A017-4D2B929CC74E}" type="pres">
      <dgm:prSet presAssocID="{B4DF41A4-27CF-4137-A10B-EE6AFE441123}" presName="parTx" presStyleLbl="node1" presStyleIdx="1" presStyleCnt="4">
        <dgm:presLayoutVars>
          <dgm:chMax val="0"/>
          <dgm:chPref val="0"/>
          <dgm:bulletEnabled val="1"/>
        </dgm:presLayoutVars>
      </dgm:prSet>
      <dgm:spPr/>
    </dgm:pt>
    <dgm:pt modelId="{3CF5C418-0088-45CB-8BB7-5481218A1D3C}" type="pres">
      <dgm:prSet presAssocID="{B4DF41A4-27CF-4137-A10B-EE6AFE441123}" presName="parSh" presStyleLbl="node1" presStyleIdx="2" presStyleCnt="4" custScaleX="127161"/>
      <dgm:spPr/>
    </dgm:pt>
    <dgm:pt modelId="{D805C2BA-0FFD-4B93-8248-DC0ABFFA4568}" type="pres">
      <dgm:prSet presAssocID="{B4DF41A4-27CF-4137-A10B-EE6AFE441123}" presName="desTx" presStyleLbl="fgAcc1" presStyleIdx="2" presStyleCnt="4">
        <dgm:presLayoutVars>
          <dgm:bulletEnabled val="1"/>
        </dgm:presLayoutVars>
      </dgm:prSet>
      <dgm:spPr/>
    </dgm:pt>
    <dgm:pt modelId="{5CC8F97A-34DC-4ABC-8F5F-5E69D5A87645}" type="pres">
      <dgm:prSet presAssocID="{80924495-4125-489F-9479-57BC0BD91A44}" presName="sibTrans" presStyleLbl="sibTrans2D1" presStyleIdx="2" presStyleCnt="3"/>
      <dgm:spPr/>
    </dgm:pt>
    <dgm:pt modelId="{653C4DF2-2C54-4BA2-AA14-C9D0DACFD5B8}" type="pres">
      <dgm:prSet presAssocID="{80924495-4125-489F-9479-57BC0BD91A44}" presName="connTx" presStyleLbl="sibTrans2D1" presStyleIdx="2" presStyleCnt="3"/>
      <dgm:spPr/>
    </dgm:pt>
    <dgm:pt modelId="{8DB08D07-62B1-4214-BB51-E6B36053087C}" type="pres">
      <dgm:prSet presAssocID="{62A2A740-02AA-44BA-B14C-8EA0290C9406}" presName="composite" presStyleCnt="0"/>
      <dgm:spPr/>
    </dgm:pt>
    <dgm:pt modelId="{06BC847A-176B-4C4C-A3DD-A3B57EB9E1F3}" type="pres">
      <dgm:prSet presAssocID="{62A2A740-02AA-44BA-B14C-8EA0290C9406}" presName="parTx" presStyleLbl="node1" presStyleIdx="2" presStyleCnt="4">
        <dgm:presLayoutVars>
          <dgm:chMax val="0"/>
          <dgm:chPref val="0"/>
          <dgm:bulletEnabled val="1"/>
        </dgm:presLayoutVars>
      </dgm:prSet>
      <dgm:spPr/>
    </dgm:pt>
    <dgm:pt modelId="{B6CF3BF9-9286-4E4B-B82B-657382B6C901}" type="pres">
      <dgm:prSet presAssocID="{62A2A740-02AA-44BA-B14C-8EA0290C9406}" presName="parSh" presStyleLbl="node1" presStyleIdx="3" presStyleCnt="4"/>
      <dgm:spPr/>
    </dgm:pt>
    <dgm:pt modelId="{ECA19675-F8FF-45FC-ABCA-FD5D8E8A6026}" type="pres">
      <dgm:prSet presAssocID="{62A2A740-02AA-44BA-B14C-8EA0290C9406}" presName="desTx" presStyleLbl="fgAcc1" presStyleIdx="3" presStyleCnt="4">
        <dgm:presLayoutVars>
          <dgm:bulletEnabled val="1"/>
        </dgm:presLayoutVars>
      </dgm:prSet>
      <dgm:spPr/>
    </dgm:pt>
  </dgm:ptLst>
  <dgm:cxnLst>
    <dgm:cxn modelId="{FDF58601-5085-4BAF-ACAD-FC051A68EF6C}" srcId="{D47754FE-3154-4F9F-9E2B-4221CEEAA210}" destId="{69CA003F-6B59-401F-B758-288631CADEBC}" srcOrd="0" destOrd="0" parTransId="{BBF737C2-B615-460E-BE03-AD3A51FE79CF}" sibTransId="{6A3F8AC1-E9BF-4E71-B2EF-DFF2AC28FF88}"/>
    <dgm:cxn modelId="{EE13D012-A8D8-408D-94AE-361D784F01AB}" srcId="{EB6EB4FA-5A72-403F-BE71-7EDB5249E1DA}" destId="{D47754FE-3154-4F9F-9E2B-4221CEEAA210}" srcOrd="0" destOrd="0" parTransId="{8423D843-01DF-408B-9D5D-D22E6A1060A6}" sibTransId="{123588F0-CE72-4B1F-8B84-5553302DB827}"/>
    <dgm:cxn modelId="{70613614-3A16-4471-9057-1D2CCC1A5D40}" type="presOf" srcId="{A7517125-A20F-412D-988A-3F599C50B404}" destId="{ECA19675-F8FF-45FC-ABCA-FD5D8E8A6026}" srcOrd="0" destOrd="0" presId="urn:microsoft.com/office/officeart/2005/8/layout/process3"/>
    <dgm:cxn modelId="{CF99661B-A677-475A-B760-60E7DA30078A}" type="presOf" srcId="{54F1FFCF-D2CF-400C-8A54-1CD2AD4B846B}" destId="{D805C2BA-0FFD-4B93-8248-DC0ABFFA4568}" srcOrd="0" destOrd="0" presId="urn:microsoft.com/office/officeart/2005/8/layout/process3"/>
    <dgm:cxn modelId="{97E89B1E-08B1-4CD1-A927-F0413B7D74C3}" type="presOf" srcId="{8E9E8EAE-C51B-43BB-AB85-A07B7A42250B}" destId="{6E69A30B-E30E-4A4A-903F-9C45B8148E8A}" srcOrd="1" destOrd="0" presId="urn:microsoft.com/office/officeart/2005/8/layout/process3"/>
    <dgm:cxn modelId="{3359F927-6C37-45F4-A05F-D936AF81902F}" type="presOf" srcId="{123588F0-CE72-4B1F-8B84-5553302DB827}" destId="{88E2B1E4-04B5-41FA-A12F-BE67D51B6C5F}" srcOrd="0" destOrd="0" presId="urn:microsoft.com/office/officeart/2005/8/layout/process3"/>
    <dgm:cxn modelId="{39E8702C-A9CA-4DBB-82BC-3F04047854BD}" type="presOf" srcId="{9535B3D5-2E4E-4479-8B81-68F108B4E1B1}" destId="{D02E87F5-91E0-4C1F-A5B8-0BA8CF87E582}" srcOrd="0" destOrd="2" presId="urn:microsoft.com/office/officeart/2005/8/layout/process3"/>
    <dgm:cxn modelId="{2099223B-BDBC-48FC-8D08-CD7568636C2D}" type="presOf" srcId="{C96FDFC3-2252-4341-BAA9-6A2E0295E737}" destId="{C6761EF3-66FA-4B14-92BF-D2A06FE81CE9}" srcOrd="0" destOrd="2" presId="urn:microsoft.com/office/officeart/2005/8/layout/process3"/>
    <dgm:cxn modelId="{C9F4A961-2F1E-4515-B264-21192EB9D9AE}" type="presOf" srcId="{B4DF41A4-27CF-4137-A10B-EE6AFE441123}" destId="{360F57FC-C640-481B-A017-4D2B929CC74E}" srcOrd="0" destOrd="0" presId="urn:microsoft.com/office/officeart/2005/8/layout/process3"/>
    <dgm:cxn modelId="{90267F67-BEC8-4401-AE1F-5B98EE15D3A3}" type="presOf" srcId="{62A2A740-02AA-44BA-B14C-8EA0290C9406}" destId="{B6CF3BF9-9286-4E4B-B82B-657382B6C901}" srcOrd="1" destOrd="0" presId="urn:microsoft.com/office/officeart/2005/8/layout/process3"/>
    <dgm:cxn modelId="{423BF34D-D4AB-485C-8789-13D82B5EC072}" type="presOf" srcId="{EB6EB4FA-5A72-403F-BE71-7EDB5249E1DA}" destId="{5B67E884-2419-45CE-A7D2-821B89DAFA50}" srcOrd="0" destOrd="0" presId="urn:microsoft.com/office/officeart/2005/8/layout/process3"/>
    <dgm:cxn modelId="{ECEDFA71-0C01-4F73-8950-45DD0B7371AB}" type="presOf" srcId="{D47754FE-3154-4F9F-9E2B-4221CEEAA210}" destId="{5BB44648-10DE-43B4-B115-41EF1A186346}" srcOrd="1" destOrd="0" presId="urn:microsoft.com/office/officeart/2005/8/layout/process3"/>
    <dgm:cxn modelId="{9FB01E56-1BE2-4F30-8E13-0B2DF2D6F8FA}" srcId="{62A2A740-02AA-44BA-B14C-8EA0290C9406}" destId="{A7517125-A20F-412D-988A-3F599C50B404}" srcOrd="0" destOrd="0" parTransId="{6DBB3196-B92F-494B-992C-6A2FD90AAAEE}" sibTransId="{EDB8967D-34BA-4CE8-9FCE-FA1ECF6CF08F}"/>
    <dgm:cxn modelId="{62DBC681-DCE7-486D-82BC-7D9B3B73566F}" srcId="{8E9E8EAE-C51B-43BB-AB85-A07B7A42250B}" destId="{BEB4FEF3-C155-43D6-AD17-13110221F3BC}" srcOrd="1" destOrd="0" parTransId="{B08D8101-D53F-460A-9074-186CB914EB7D}" sibTransId="{494C5A1F-EF5D-4663-A4FF-CB634D5F81DC}"/>
    <dgm:cxn modelId="{ED5B0A85-B536-4275-BE58-5C4ECA183844}" srcId="{EB6EB4FA-5A72-403F-BE71-7EDB5249E1DA}" destId="{62A2A740-02AA-44BA-B14C-8EA0290C9406}" srcOrd="3" destOrd="0" parTransId="{2365BB5F-A8D3-46C1-93FA-713B69089859}" sibTransId="{7CB4EC55-F000-461B-899B-A761971704EA}"/>
    <dgm:cxn modelId="{967B478A-F489-4070-972D-80D00C6D3F3F}" type="presOf" srcId="{62A2A740-02AA-44BA-B14C-8EA0290C9406}" destId="{06BC847A-176B-4C4C-A3DD-A3B57EB9E1F3}" srcOrd="0" destOrd="0" presId="urn:microsoft.com/office/officeart/2005/8/layout/process3"/>
    <dgm:cxn modelId="{83F74B90-B7A5-425D-8BB6-F349E2E7BE02}" srcId="{EB6EB4FA-5A72-403F-BE71-7EDB5249E1DA}" destId="{B4DF41A4-27CF-4137-A10B-EE6AFE441123}" srcOrd="2" destOrd="0" parTransId="{04F8B9A1-9F9D-4402-A624-5142FA854A05}" sibTransId="{80924495-4125-489F-9479-57BC0BD91A44}"/>
    <dgm:cxn modelId="{5C543995-4A95-4834-943E-4355BCBE113F}" type="presOf" srcId="{8E9E8EAE-C51B-43BB-AB85-A07B7A42250B}" destId="{97979297-E9CB-4815-8E97-63384DB01CAD}" srcOrd="0" destOrd="0" presId="urn:microsoft.com/office/officeart/2005/8/layout/process3"/>
    <dgm:cxn modelId="{4ED9C596-61DF-4EF1-AF18-FE595F019FD8}" type="presOf" srcId="{123588F0-CE72-4B1F-8B84-5553302DB827}" destId="{62DBB75B-493D-4ED1-8514-A72E66E97119}" srcOrd="1" destOrd="0" presId="urn:microsoft.com/office/officeart/2005/8/layout/process3"/>
    <dgm:cxn modelId="{9E5BD89E-3CE9-45FA-B87E-0BBB967FD0E5}" srcId="{EB6EB4FA-5A72-403F-BE71-7EDB5249E1DA}" destId="{8E9E8EAE-C51B-43BB-AB85-A07B7A42250B}" srcOrd="1" destOrd="0" parTransId="{61572377-88BA-41BA-82C3-6ED78DEADAD5}" sibTransId="{CDB6FA27-D583-4260-AA26-84D379DFA717}"/>
    <dgm:cxn modelId="{B2AEF29E-38A8-4926-9B6F-151498CB7592}" type="presOf" srcId="{80924495-4125-489F-9479-57BC0BD91A44}" destId="{653C4DF2-2C54-4BA2-AA14-C9D0DACFD5B8}" srcOrd="1" destOrd="0" presId="urn:microsoft.com/office/officeart/2005/8/layout/process3"/>
    <dgm:cxn modelId="{4B65C2A5-0A73-44E2-949F-CA4D71F864BA}" srcId="{D47754FE-3154-4F9F-9E2B-4221CEEAA210}" destId="{9535B3D5-2E4E-4479-8B81-68F108B4E1B1}" srcOrd="2" destOrd="0" parTransId="{D9FF943B-1116-49C8-9996-6FCA1F4D7CB4}" sibTransId="{99F46589-2494-471C-A019-4535CDB980C7}"/>
    <dgm:cxn modelId="{4CCA75A7-1236-4E98-9C3B-5DCCBB4E61CE}" type="presOf" srcId="{0E5B48D1-195C-42AE-8560-A8F090D2D731}" destId="{C6761EF3-66FA-4B14-92BF-D2A06FE81CE9}" srcOrd="0" destOrd="0" presId="urn:microsoft.com/office/officeart/2005/8/layout/process3"/>
    <dgm:cxn modelId="{1A93E9A8-CB80-447C-B874-6015CC21ACAB}" srcId="{8E9E8EAE-C51B-43BB-AB85-A07B7A42250B}" destId="{C96FDFC3-2252-4341-BAA9-6A2E0295E737}" srcOrd="2" destOrd="0" parTransId="{5F3E278E-2307-4799-A275-D36D7908844E}" sibTransId="{575DEABC-D156-4840-89B3-E9B3B98D700E}"/>
    <dgm:cxn modelId="{C12B1FAA-12B9-49BF-BC32-784FA6E2AC79}" srcId="{D47754FE-3154-4F9F-9E2B-4221CEEAA210}" destId="{B72F0616-DF75-40C1-968D-D75C81F010B3}" srcOrd="1" destOrd="0" parTransId="{55E406A9-5BC5-4BE5-9DE7-4FEF29E3C903}" sibTransId="{28021ADB-8108-484A-88CC-0D219F7C67E0}"/>
    <dgm:cxn modelId="{A4E547AD-E759-4FA2-88BE-937B5AEEF6C9}" type="presOf" srcId="{CDB6FA27-D583-4260-AA26-84D379DFA717}" destId="{ADF8F87A-B442-4640-849F-83C75E8EF929}" srcOrd="0" destOrd="0" presId="urn:microsoft.com/office/officeart/2005/8/layout/process3"/>
    <dgm:cxn modelId="{7DAD02C2-C926-42E6-87AA-F71FBA89B5F2}" srcId="{B4DF41A4-27CF-4137-A10B-EE6AFE441123}" destId="{54F1FFCF-D2CF-400C-8A54-1CD2AD4B846B}" srcOrd="0" destOrd="0" parTransId="{331E3A34-7AE9-49EF-91CD-2221AD729316}" sibTransId="{A7040E73-FA28-425C-90CA-890311AEB3D7}"/>
    <dgm:cxn modelId="{3C04B9C4-947C-46EF-809E-AABCD6AA7DF4}" type="presOf" srcId="{B72F0616-DF75-40C1-968D-D75C81F010B3}" destId="{D02E87F5-91E0-4C1F-A5B8-0BA8CF87E582}" srcOrd="0" destOrd="1" presId="urn:microsoft.com/office/officeart/2005/8/layout/process3"/>
    <dgm:cxn modelId="{9ECE3AC6-3C76-414B-80A3-32C3C6FE3257}" type="presOf" srcId="{D47754FE-3154-4F9F-9E2B-4221CEEAA210}" destId="{1C18F407-5922-4EDC-B315-460C310DA38A}" srcOrd="0" destOrd="0" presId="urn:microsoft.com/office/officeart/2005/8/layout/process3"/>
    <dgm:cxn modelId="{3C6047CD-0662-4C53-A08C-23931375F78E}" type="presOf" srcId="{69CA003F-6B59-401F-B758-288631CADEBC}" destId="{D02E87F5-91E0-4C1F-A5B8-0BA8CF87E582}" srcOrd="0" destOrd="0" presId="urn:microsoft.com/office/officeart/2005/8/layout/process3"/>
    <dgm:cxn modelId="{646528CE-6E2C-4CD4-80A4-1003AA9B1C4B}" type="presOf" srcId="{CDB6FA27-D583-4260-AA26-84D379DFA717}" destId="{9AF69F07-8AE2-40C2-A400-56FDAB4ACE6A}" srcOrd="1" destOrd="0" presId="urn:microsoft.com/office/officeart/2005/8/layout/process3"/>
    <dgm:cxn modelId="{EF8851D3-B525-461F-B803-4A7933630737}" srcId="{8E9E8EAE-C51B-43BB-AB85-A07B7A42250B}" destId="{0E5B48D1-195C-42AE-8560-A8F090D2D731}" srcOrd="0" destOrd="0" parTransId="{E9925DEE-1E5A-438D-BEB9-E7A707E6E533}" sibTransId="{BCD9CC88-A22A-4BE4-B805-373A32706650}"/>
    <dgm:cxn modelId="{1494C5E8-F79A-4FA1-BABF-50F926DB07A2}" type="presOf" srcId="{BEB4FEF3-C155-43D6-AD17-13110221F3BC}" destId="{C6761EF3-66FA-4B14-92BF-D2A06FE81CE9}" srcOrd="0" destOrd="1" presId="urn:microsoft.com/office/officeart/2005/8/layout/process3"/>
    <dgm:cxn modelId="{7854B4FB-3D9C-4033-8FD3-C1D72FFA2E2B}" type="presOf" srcId="{80924495-4125-489F-9479-57BC0BD91A44}" destId="{5CC8F97A-34DC-4ABC-8F5F-5E69D5A87645}" srcOrd="0" destOrd="0" presId="urn:microsoft.com/office/officeart/2005/8/layout/process3"/>
    <dgm:cxn modelId="{575B5AFC-8FD9-4718-8AAC-719D93888372}" type="presOf" srcId="{B4DF41A4-27CF-4137-A10B-EE6AFE441123}" destId="{3CF5C418-0088-45CB-8BB7-5481218A1D3C}" srcOrd="1" destOrd="0" presId="urn:microsoft.com/office/officeart/2005/8/layout/process3"/>
    <dgm:cxn modelId="{909EF691-DB80-4A40-8E29-6FF17A41E87E}" type="presParOf" srcId="{5B67E884-2419-45CE-A7D2-821B89DAFA50}" destId="{02BE49C7-665B-4C3D-A106-CA427F48BCAF}" srcOrd="0" destOrd="0" presId="urn:microsoft.com/office/officeart/2005/8/layout/process3"/>
    <dgm:cxn modelId="{C8B108CA-DB1F-4E45-9DFE-4FE195D6E499}" type="presParOf" srcId="{02BE49C7-665B-4C3D-A106-CA427F48BCAF}" destId="{1C18F407-5922-4EDC-B315-460C310DA38A}" srcOrd="0" destOrd="0" presId="urn:microsoft.com/office/officeart/2005/8/layout/process3"/>
    <dgm:cxn modelId="{093EC1D5-057C-4CEC-846C-7BEA7BAC285A}" type="presParOf" srcId="{02BE49C7-665B-4C3D-A106-CA427F48BCAF}" destId="{5BB44648-10DE-43B4-B115-41EF1A186346}" srcOrd="1" destOrd="0" presId="urn:microsoft.com/office/officeart/2005/8/layout/process3"/>
    <dgm:cxn modelId="{21CCC379-F44B-4C78-B5A4-EC1BC23E7663}" type="presParOf" srcId="{02BE49C7-665B-4C3D-A106-CA427F48BCAF}" destId="{D02E87F5-91E0-4C1F-A5B8-0BA8CF87E582}" srcOrd="2" destOrd="0" presId="urn:microsoft.com/office/officeart/2005/8/layout/process3"/>
    <dgm:cxn modelId="{925145F5-12A9-4A95-9F39-15DF489CA49F}" type="presParOf" srcId="{5B67E884-2419-45CE-A7D2-821B89DAFA50}" destId="{88E2B1E4-04B5-41FA-A12F-BE67D51B6C5F}" srcOrd="1" destOrd="0" presId="urn:microsoft.com/office/officeart/2005/8/layout/process3"/>
    <dgm:cxn modelId="{FA1DFC9D-9200-41F3-87B6-913210246795}" type="presParOf" srcId="{88E2B1E4-04B5-41FA-A12F-BE67D51B6C5F}" destId="{62DBB75B-493D-4ED1-8514-A72E66E97119}" srcOrd="0" destOrd="0" presId="urn:microsoft.com/office/officeart/2005/8/layout/process3"/>
    <dgm:cxn modelId="{2AD88709-BB16-49FF-BAC6-F09E303BF797}" type="presParOf" srcId="{5B67E884-2419-45CE-A7D2-821B89DAFA50}" destId="{5FDCDE92-7A60-430F-9874-09E29F2620A2}" srcOrd="2" destOrd="0" presId="urn:microsoft.com/office/officeart/2005/8/layout/process3"/>
    <dgm:cxn modelId="{BB02BD71-A125-4D92-9616-DC4BAF7090DA}" type="presParOf" srcId="{5FDCDE92-7A60-430F-9874-09E29F2620A2}" destId="{97979297-E9CB-4815-8E97-63384DB01CAD}" srcOrd="0" destOrd="0" presId="urn:microsoft.com/office/officeart/2005/8/layout/process3"/>
    <dgm:cxn modelId="{A2945B57-6D0A-4178-B72D-32C5A463B315}" type="presParOf" srcId="{5FDCDE92-7A60-430F-9874-09E29F2620A2}" destId="{6E69A30B-E30E-4A4A-903F-9C45B8148E8A}" srcOrd="1" destOrd="0" presId="urn:microsoft.com/office/officeart/2005/8/layout/process3"/>
    <dgm:cxn modelId="{84478E9F-EAF3-4DC6-9A0F-60FA3F4F1AC7}" type="presParOf" srcId="{5FDCDE92-7A60-430F-9874-09E29F2620A2}" destId="{C6761EF3-66FA-4B14-92BF-D2A06FE81CE9}" srcOrd="2" destOrd="0" presId="urn:microsoft.com/office/officeart/2005/8/layout/process3"/>
    <dgm:cxn modelId="{9EBDE667-8F44-452B-9CA4-30C25591813E}" type="presParOf" srcId="{5B67E884-2419-45CE-A7D2-821B89DAFA50}" destId="{ADF8F87A-B442-4640-849F-83C75E8EF929}" srcOrd="3" destOrd="0" presId="urn:microsoft.com/office/officeart/2005/8/layout/process3"/>
    <dgm:cxn modelId="{6A0D94D0-C7FB-4C34-A61B-BECDF0032D4C}" type="presParOf" srcId="{ADF8F87A-B442-4640-849F-83C75E8EF929}" destId="{9AF69F07-8AE2-40C2-A400-56FDAB4ACE6A}" srcOrd="0" destOrd="0" presId="urn:microsoft.com/office/officeart/2005/8/layout/process3"/>
    <dgm:cxn modelId="{2E38B895-CD3C-4D72-84E2-A30EB83EF851}" type="presParOf" srcId="{5B67E884-2419-45CE-A7D2-821B89DAFA50}" destId="{26FC784F-DB2F-4DDB-8802-5B39D0D36D91}" srcOrd="4" destOrd="0" presId="urn:microsoft.com/office/officeart/2005/8/layout/process3"/>
    <dgm:cxn modelId="{7F6E71E1-8159-429C-92EE-78EEE2E92E56}" type="presParOf" srcId="{26FC784F-DB2F-4DDB-8802-5B39D0D36D91}" destId="{360F57FC-C640-481B-A017-4D2B929CC74E}" srcOrd="0" destOrd="0" presId="urn:microsoft.com/office/officeart/2005/8/layout/process3"/>
    <dgm:cxn modelId="{0E745FBE-3B26-4621-8122-94A11CCCBEF1}" type="presParOf" srcId="{26FC784F-DB2F-4DDB-8802-5B39D0D36D91}" destId="{3CF5C418-0088-45CB-8BB7-5481218A1D3C}" srcOrd="1" destOrd="0" presId="urn:microsoft.com/office/officeart/2005/8/layout/process3"/>
    <dgm:cxn modelId="{F0474FA6-7F06-4F02-9404-C1DB88DFE490}" type="presParOf" srcId="{26FC784F-DB2F-4DDB-8802-5B39D0D36D91}" destId="{D805C2BA-0FFD-4B93-8248-DC0ABFFA4568}" srcOrd="2" destOrd="0" presId="urn:microsoft.com/office/officeart/2005/8/layout/process3"/>
    <dgm:cxn modelId="{526A6347-549F-47D8-9418-EBEE25253C36}" type="presParOf" srcId="{5B67E884-2419-45CE-A7D2-821B89DAFA50}" destId="{5CC8F97A-34DC-4ABC-8F5F-5E69D5A87645}" srcOrd="5" destOrd="0" presId="urn:microsoft.com/office/officeart/2005/8/layout/process3"/>
    <dgm:cxn modelId="{F2336083-F047-418D-8F69-301A5C319E34}" type="presParOf" srcId="{5CC8F97A-34DC-4ABC-8F5F-5E69D5A87645}" destId="{653C4DF2-2C54-4BA2-AA14-C9D0DACFD5B8}" srcOrd="0" destOrd="0" presId="urn:microsoft.com/office/officeart/2005/8/layout/process3"/>
    <dgm:cxn modelId="{A41B0C27-42DA-4797-88F3-D7B3580F3729}" type="presParOf" srcId="{5B67E884-2419-45CE-A7D2-821B89DAFA50}" destId="{8DB08D07-62B1-4214-BB51-E6B36053087C}" srcOrd="6" destOrd="0" presId="urn:microsoft.com/office/officeart/2005/8/layout/process3"/>
    <dgm:cxn modelId="{04F60734-2650-494F-A6B4-F51B47238E20}" type="presParOf" srcId="{8DB08D07-62B1-4214-BB51-E6B36053087C}" destId="{06BC847A-176B-4C4C-A3DD-A3B57EB9E1F3}" srcOrd="0" destOrd="0" presId="urn:microsoft.com/office/officeart/2005/8/layout/process3"/>
    <dgm:cxn modelId="{6D9C09B3-F1DA-4B10-9735-E2421BE24162}" type="presParOf" srcId="{8DB08D07-62B1-4214-BB51-E6B36053087C}" destId="{B6CF3BF9-9286-4E4B-B82B-657382B6C901}" srcOrd="1" destOrd="0" presId="urn:microsoft.com/office/officeart/2005/8/layout/process3"/>
    <dgm:cxn modelId="{FD7CDE6C-05CA-494F-ADED-AD0DACED3AF7}" type="presParOf" srcId="{8DB08D07-62B1-4214-BB51-E6B36053087C}" destId="{ECA19675-F8FF-45FC-ABCA-FD5D8E8A6026}"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B44648-10DE-43B4-B115-41EF1A186346}">
      <dsp:nvSpPr>
        <dsp:cNvPr id="0" name=""/>
        <dsp:cNvSpPr/>
      </dsp:nvSpPr>
      <dsp:spPr>
        <a:xfrm>
          <a:off x="5200" y="23134"/>
          <a:ext cx="1323167" cy="1123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Fase 1:</a:t>
          </a:r>
        </a:p>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Planificación	</a:t>
          </a:r>
        </a:p>
      </dsp:txBody>
      <dsp:txXfrm>
        <a:off x="5200" y="23134"/>
        <a:ext cx="1323167" cy="529266"/>
      </dsp:txXfrm>
    </dsp:sp>
    <dsp:sp modelId="{D02E87F5-91E0-4C1F-A5B8-0BA8CF87E582}">
      <dsp:nvSpPr>
        <dsp:cNvPr id="0" name=""/>
        <dsp:cNvSpPr/>
      </dsp:nvSpPr>
      <dsp:spPr>
        <a:xfrm>
          <a:off x="204508" y="552401"/>
          <a:ext cx="1466572" cy="1497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Plan del proyecto.</a:t>
          </a:r>
          <a:endParaRPr lang="es-ES" sz="1200" b="1"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Repositorio del proyecto.</a:t>
          </a:r>
        </a:p>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Resultados de la verificación.</a:t>
          </a:r>
        </a:p>
      </dsp:txBody>
      <dsp:txXfrm>
        <a:off x="247462" y="595355"/>
        <a:ext cx="1380664" cy="1411692"/>
      </dsp:txXfrm>
    </dsp:sp>
    <dsp:sp modelId="{88E2B1E4-04B5-41FA-A12F-BE67D51B6C5F}">
      <dsp:nvSpPr>
        <dsp:cNvPr id="0" name=""/>
        <dsp:cNvSpPr/>
      </dsp:nvSpPr>
      <dsp:spPr>
        <a:xfrm>
          <a:off x="1546880" y="123052"/>
          <a:ext cx="463247" cy="329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ES" sz="1200" kern="1200">
            <a:latin typeface="Arial" panose="020B0604020202020204" pitchFamily="34" charset="0"/>
            <a:cs typeface="Arial" panose="020B0604020202020204" pitchFamily="34" charset="0"/>
          </a:endParaRPr>
        </a:p>
      </dsp:txBody>
      <dsp:txXfrm>
        <a:off x="1546880" y="188938"/>
        <a:ext cx="364418" cy="197658"/>
      </dsp:txXfrm>
    </dsp:sp>
    <dsp:sp modelId="{6E69A30B-E30E-4A4A-903F-9C45B8148E8A}">
      <dsp:nvSpPr>
        <dsp:cNvPr id="0" name=""/>
        <dsp:cNvSpPr/>
      </dsp:nvSpPr>
      <dsp:spPr>
        <a:xfrm>
          <a:off x="2202419" y="23134"/>
          <a:ext cx="1410086" cy="1123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Fase 2:</a:t>
          </a:r>
        </a:p>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Ejecución</a:t>
          </a:r>
        </a:p>
      </dsp:txBody>
      <dsp:txXfrm>
        <a:off x="2202419" y="23134"/>
        <a:ext cx="1410086" cy="529266"/>
      </dsp:txXfrm>
    </dsp:sp>
    <dsp:sp modelId="{C6761EF3-66FA-4B14-92BF-D2A06FE81CE9}">
      <dsp:nvSpPr>
        <dsp:cNvPr id="0" name=""/>
        <dsp:cNvSpPr/>
      </dsp:nvSpPr>
      <dsp:spPr>
        <a:xfrm>
          <a:off x="2516889" y="552401"/>
          <a:ext cx="1323167" cy="1497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Acta de la reunión.</a:t>
          </a:r>
          <a:endParaRPr lang="es-ES" sz="1200" b="1"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Registro de estado de progreso.</a:t>
          </a:r>
        </a:p>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Solicitud de cambio.</a:t>
          </a:r>
        </a:p>
      </dsp:txBody>
      <dsp:txXfrm>
        <a:off x="2555643" y="591155"/>
        <a:ext cx="1245659" cy="1420092"/>
      </dsp:txXfrm>
    </dsp:sp>
    <dsp:sp modelId="{ADF8F87A-B442-4640-849F-83C75E8EF929}">
      <dsp:nvSpPr>
        <dsp:cNvPr id="0" name=""/>
        <dsp:cNvSpPr/>
      </dsp:nvSpPr>
      <dsp:spPr>
        <a:xfrm>
          <a:off x="3802228" y="123052"/>
          <a:ext cx="402211" cy="329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ES" sz="1200" kern="1200">
            <a:latin typeface="Arial" panose="020B0604020202020204" pitchFamily="34" charset="0"/>
            <a:cs typeface="Arial" panose="020B0604020202020204" pitchFamily="34" charset="0"/>
          </a:endParaRPr>
        </a:p>
      </dsp:txBody>
      <dsp:txXfrm>
        <a:off x="3802228" y="188938"/>
        <a:ext cx="303382" cy="197658"/>
      </dsp:txXfrm>
    </dsp:sp>
    <dsp:sp modelId="{3CF5C418-0088-45CB-8BB7-5481218A1D3C}">
      <dsp:nvSpPr>
        <dsp:cNvPr id="0" name=""/>
        <dsp:cNvSpPr/>
      </dsp:nvSpPr>
      <dsp:spPr>
        <a:xfrm>
          <a:off x="4371395" y="23134"/>
          <a:ext cx="1682552" cy="1123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Fase 3:</a:t>
          </a:r>
        </a:p>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Evaluación y control</a:t>
          </a:r>
        </a:p>
      </dsp:txBody>
      <dsp:txXfrm>
        <a:off x="4371395" y="23134"/>
        <a:ext cx="1682552" cy="529266"/>
      </dsp:txXfrm>
    </dsp:sp>
    <dsp:sp modelId="{D805C2BA-0FFD-4B93-8248-DC0ABFFA4568}">
      <dsp:nvSpPr>
        <dsp:cNvPr id="0" name=""/>
        <dsp:cNvSpPr/>
      </dsp:nvSpPr>
      <dsp:spPr>
        <a:xfrm>
          <a:off x="4822098" y="552401"/>
          <a:ext cx="1323167" cy="1497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Registro de corrección.</a:t>
          </a:r>
          <a:endParaRPr lang="es-ES" sz="1200" b="1" kern="1200" dirty="0">
            <a:latin typeface="Arial" panose="020B0604020202020204" pitchFamily="34" charset="0"/>
            <a:cs typeface="Arial" panose="020B0604020202020204" pitchFamily="34" charset="0"/>
          </a:endParaRPr>
        </a:p>
      </dsp:txBody>
      <dsp:txXfrm>
        <a:off x="4860852" y="591155"/>
        <a:ext cx="1245659" cy="1420092"/>
      </dsp:txXfrm>
    </dsp:sp>
    <dsp:sp modelId="{5CC8F97A-34DC-4ABC-8F5F-5E69D5A87645}">
      <dsp:nvSpPr>
        <dsp:cNvPr id="0" name=""/>
        <dsp:cNvSpPr/>
      </dsp:nvSpPr>
      <dsp:spPr>
        <a:xfrm>
          <a:off x="6209612" y="123052"/>
          <a:ext cx="330008" cy="329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ES" sz="1200" kern="1200">
            <a:latin typeface="Arial" panose="020B0604020202020204" pitchFamily="34" charset="0"/>
            <a:cs typeface="Arial" panose="020B0604020202020204" pitchFamily="34" charset="0"/>
          </a:endParaRPr>
        </a:p>
      </dsp:txBody>
      <dsp:txXfrm>
        <a:off x="6209612" y="188938"/>
        <a:ext cx="231179" cy="197658"/>
      </dsp:txXfrm>
    </dsp:sp>
    <dsp:sp modelId="{B6CF3BF9-9286-4E4B-B82B-657382B6C901}">
      <dsp:nvSpPr>
        <dsp:cNvPr id="0" name=""/>
        <dsp:cNvSpPr/>
      </dsp:nvSpPr>
      <dsp:spPr>
        <a:xfrm>
          <a:off x="6676605" y="23134"/>
          <a:ext cx="1323167" cy="11232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Fase 4:</a:t>
          </a:r>
        </a:p>
        <a:p>
          <a:pPr marL="0" lvl="0" indent="0" algn="l" defTabSz="533400">
            <a:lnSpc>
              <a:spcPct val="90000"/>
            </a:lnSpc>
            <a:spcBef>
              <a:spcPct val="0"/>
            </a:spcBef>
            <a:spcAft>
              <a:spcPct val="35000"/>
            </a:spcAft>
            <a:buNone/>
          </a:pPr>
          <a:r>
            <a:rPr lang="es-ES" sz="1200" b="1" kern="1200" dirty="0">
              <a:latin typeface="Arial" panose="020B0604020202020204" pitchFamily="34" charset="0"/>
              <a:cs typeface="Arial" panose="020B0604020202020204" pitchFamily="34" charset="0"/>
            </a:rPr>
            <a:t>Cierre</a:t>
          </a:r>
        </a:p>
      </dsp:txBody>
      <dsp:txXfrm>
        <a:off x="6676605" y="23134"/>
        <a:ext cx="1323167" cy="529266"/>
      </dsp:txXfrm>
    </dsp:sp>
    <dsp:sp modelId="{ECA19675-F8FF-45FC-ABCA-FD5D8E8A6026}">
      <dsp:nvSpPr>
        <dsp:cNvPr id="0" name=""/>
        <dsp:cNvSpPr/>
      </dsp:nvSpPr>
      <dsp:spPr>
        <a:xfrm>
          <a:off x="6947615" y="552401"/>
          <a:ext cx="1323167" cy="14976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s-CO" sz="1200" b="1" kern="1200" dirty="0">
              <a:latin typeface="Arial" panose="020B0604020202020204" pitchFamily="34" charset="0"/>
              <a:cs typeface="Arial" panose="020B0604020202020204" pitchFamily="34" charset="0"/>
            </a:rPr>
            <a:t>Registro de aceptación.</a:t>
          </a:r>
          <a:endParaRPr lang="es-ES" sz="1200" b="1" kern="1200" dirty="0">
            <a:latin typeface="Arial" panose="020B0604020202020204" pitchFamily="34" charset="0"/>
            <a:cs typeface="Arial" panose="020B0604020202020204" pitchFamily="34" charset="0"/>
          </a:endParaRPr>
        </a:p>
      </dsp:txBody>
      <dsp:txXfrm>
        <a:off x="6986369" y="591155"/>
        <a:ext cx="1245659" cy="1420092"/>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2D75CD-27F5-9C40-BF98-62796332CDBF}" type="datetimeFigureOut">
              <a:rPr lang="es-ES" smtClean="0"/>
              <a:t>08/09/2020</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87E6EF-2EF3-7C4A-925F-CB8A5C9C8AEC}" type="slidenum">
              <a:rPr lang="es-ES" smtClean="0"/>
              <a:t>‹Nº›</a:t>
            </a:fld>
            <a:endParaRPr lang="es-ES"/>
          </a:p>
        </p:txBody>
      </p:sp>
    </p:spTree>
    <p:extLst>
      <p:ext uri="{BB962C8B-B14F-4D97-AF65-F5344CB8AC3E}">
        <p14:creationId xmlns:p14="http://schemas.microsoft.com/office/powerpoint/2010/main" val="43206791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36FCCCF-5A9A-4876-93B5-B07C4A7CF72D}" type="datetimeFigureOut">
              <a:rPr lang="es-CO" smtClean="0"/>
              <a:t>8/09/2020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034509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36FCCCF-5A9A-4876-93B5-B07C4A7CF72D}" type="datetimeFigureOut">
              <a:rPr lang="es-CO" smtClean="0"/>
              <a:t>8/09/2020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251407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36FCCCF-5A9A-4876-93B5-B07C4A7CF72D}" type="datetimeFigureOut">
              <a:rPr lang="es-CO" smtClean="0"/>
              <a:t>8/09/2020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603781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a:extLst>
              <a:ext uri="{FF2B5EF4-FFF2-40B4-BE49-F238E27FC236}">
                <a16:creationId xmlns:a16="http://schemas.microsoft.com/office/drawing/2014/main" id="{237DA63E-B08C-468B-AD25-1FC79511B751}"/>
              </a:ext>
            </a:extLst>
          </p:cNvPr>
          <p:cNvSpPr>
            <a:spLocks noGrp="1"/>
          </p:cNvSpPr>
          <p:nvPr>
            <p:ph type="dt" sz="half" idx="10"/>
          </p:nvPr>
        </p:nvSpPr>
        <p:spPr/>
        <p:txBody>
          <a:bodyPr/>
          <a:lstStyle>
            <a:lvl1pPr>
              <a:defRPr/>
            </a:lvl1pPr>
          </a:lstStyle>
          <a:p>
            <a:pPr>
              <a:defRPr/>
            </a:pPr>
            <a:fld id="{CE6F7732-F358-4F3B-AF97-08ABBF29B00E}" type="datetimeFigureOut">
              <a:rPr lang="es-CO"/>
              <a:pPr>
                <a:defRPr/>
              </a:pPr>
              <a:t>8/09/2020</a:t>
            </a:fld>
            <a:endParaRPr lang="es-CO" dirty="0"/>
          </a:p>
        </p:txBody>
      </p:sp>
      <p:sp>
        <p:nvSpPr>
          <p:cNvPr id="5" name="Footer Placeholder 4">
            <a:extLst>
              <a:ext uri="{FF2B5EF4-FFF2-40B4-BE49-F238E27FC236}">
                <a16:creationId xmlns:a16="http://schemas.microsoft.com/office/drawing/2014/main" id="{BD2857F2-F0D4-4505-BF80-CCAA237FD2A6}"/>
              </a:ext>
            </a:extLst>
          </p:cNvPr>
          <p:cNvSpPr>
            <a:spLocks noGrp="1"/>
          </p:cNvSpPr>
          <p:nvPr>
            <p:ph type="ftr" sz="quarter" idx="11"/>
          </p:nvPr>
        </p:nvSpPr>
        <p:spPr/>
        <p:txBody>
          <a:bodyPr/>
          <a:lstStyle>
            <a:lvl1pPr>
              <a:defRPr/>
            </a:lvl1pPr>
          </a:lstStyle>
          <a:p>
            <a:pPr>
              <a:defRPr/>
            </a:pPr>
            <a:endParaRPr lang="es-CO"/>
          </a:p>
        </p:txBody>
      </p:sp>
      <p:sp>
        <p:nvSpPr>
          <p:cNvPr id="6" name="Slide Number Placeholder 5">
            <a:extLst>
              <a:ext uri="{FF2B5EF4-FFF2-40B4-BE49-F238E27FC236}">
                <a16:creationId xmlns:a16="http://schemas.microsoft.com/office/drawing/2014/main" id="{2C95B44F-1AF8-4D22-B3FC-AB6A19C8E755}"/>
              </a:ext>
            </a:extLst>
          </p:cNvPr>
          <p:cNvSpPr>
            <a:spLocks noGrp="1"/>
          </p:cNvSpPr>
          <p:nvPr>
            <p:ph type="sldNum" sz="quarter" idx="12"/>
          </p:nvPr>
        </p:nvSpPr>
        <p:spPr/>
        <p:txBody>
          <a:bodyPr/>
          <a:lstStyle>
            <a:lvl1pPr>
              <a:defRPr/>
            </a:lvl1pPr>
          </a:lstStyle>
          <a:p>
            <a:fld id="{23319045-8FED-442D-A99E-9EAFC7E52CF2}" type="slidenum">
              <a:rPr lang="es-CO" altLang="en-US"/>
              <a:pPr/>
              <a:t>‹Nº›</a:t>
            </a:fld>
            <a:endParaRPr lang="es-CO" altLang="en-US"/>
          </a:p>
        </p:txBody>
      </p:sp>
    </p:spTree>
    <p:extLst>
      <p:ext uri="{BB962C8B-B14F-4D97-AF65-F5344CB8AC3E}">
        <p14:creationId xmlns:p14="http://schemas.microsoft.com/office/powerpoint/2010/main" val="37352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a:extLst>
              <a:ext uri="{FF2B5EF4-FFF2-40B4-BE49-F238E27FC236}">
                <a16:creationId xmlns:a16="http://schemas.microsoft.com/office/drawing/2014/main" id="{18613B20-45DB-4385-BA8D-242017D9224E}"/>
              </a:ext>
            </a:extLst>
          </p:cNvPr>
          <p:cNvSpPr>
            <a:spLocks noGrp="1"/>
          </p:cNvSpPr>
          <p:nvPr>
            <p:ph type="dt" sz="half" idx="10"/>
          </p:nvPr>
        </p:nvSpPr>
        <p:spPr/>
        <p:txBody>
          <a:bodyPr/>
          <a:lstStyle>
            <a:lvl1pPr>
              <a:defRPr/>
            </a:lvl1pPr>
          </a:lstStyle>
          <a:p>
            <a:pPr>
              <a:defRPr/>
            </a:pPr>
            <a:fld id="{9E72E23B-4856-44EE-A5FD-8DAC95080857}" type="datetimeFigureOut">
              <a:rPr lang="es-CO"/>
              <a:pPr>
                <a:defRPr/>
              </a:pPr>
              <a:t>8/09/2020</a:t>
            </a:fld>
            <a:endParaRPr lang="es-CO" dirty="0"/>
          </a:p>
        </p:txBody>
      </p:sp>
      <p:sp>
        <p:nvSpPr>
          <p:cNvPr id="5" name="Footer Placeholder 4">
            <a:extLst>
              <a:ext uri="{FF2B5EF4-FFF2-40B4-BE49-F238E27FC236}">
                <a16:creationId xmlns:a16="http://schemas.microsoft.com/office/drawing/2014/main" id="{3494203A-C2DD-4AF1-88A6-1B6459DADE17}"/>
              </a:ext>
            </a:extLst>
          </p:cNvPr>
          <p:cNvSpPr>
            <a:spLocks noGrp="1"/>
          </p:cNvSpPr>
          <p:nvPr>
            <p:ph type="ftr" sz="quarter" idx="11"/>
          </p:nvPr>
        </p:nvSpPr>
        <p:spPr/>
        <p:txBody>
          <a:bodyPr/>
          <a:lstStyle>
            <a:lvl1pPr>
              <a:defRPr/>
            </a:lvl1pPr>
          </a:lstStyle>
          <a:p>
            <a:pPr>
              <a:defRPr/>
            </a:pPr>
            <a:endParaRPr lang="es-CO"/>
          </a:p>
        </p:txBody>
      </p:sp>
      <p:sp>
        <p:nvSpPr>
          <p:cNvPr id="6" name="Slide Number Placeholder 5">
            <a:extLst>
              <a:ext uri="{FF2B5EF4-FFF2-40B4-BE49-F238E27FC236}">
                <a16:creationId xmlns:a16="http://schemas.microsoft.com/office/drawing/2014/main" id="{3823D27A-65CE-417C-8103-3380917C7E40}"/>
              </a:ext>
            </a:extLst>
          </p:cNvPr>
          <p:cNvSpPr>
            <a:spLocks noGrp="1"/>
          </p:cNvSpPr>
          <p:nvPr>
            <p:ph type="sldNum" sz="quarter" idx="12"/>
          </p:nvPr>
        </p:nvSpPr>
        <p:spPr/>
        <p:txBody>
          <a:bodyPr/>
          <a:lstStyle>
            <a:lvl1pPr>
              <a:defRPr/>
            </a:lvl1pPr>
          </a:lstStyle>
          <a:p>
            <a:fld id="{5A9E01F7-756C-40E8-A6F8-C793B8B8AF44}" type="slidenum">
              <a:rPr lang="es-CO" altLang="en-US"/>
              <a:pPr/>
              <a:t>‹Nº›</a:t>
            </a:fld>
            <a:endParaRPr lang="es-CO" altLang="en-US"/>
          </a:p>
        </p:txBody>
      </p:sp>
    </p:spTree>
    <p:extLst>
      <p:ext uri="{BB962C8B-B14F-4D97-AF65-F5344CB8AC3E}">
        <p14:creationId xmlns:p14="http://schemas.microsoft.com/office/powerpoint/2010/main" val="12137426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a:extLst>
              <a:ext uri="{FF2B5EF4-FFF2-40B4-BE49-F238E27FC236}">
                <a16:creationId xmlns:a16="http://schemas.microsoft.com/office/drawing/2014/main" id="{5A020D79-7883-4F5C-BD80-80D3871696EF}"/>
              </a:ext>
            </a:extLst>
          </p:cNvPr>
          <p:cNvSpPr>
            <a:spLocks noGrp="1"/>
          </p:cNvSpPr>
          <p:nvPr>
            <p:ph type="dt" sz="half" idx="10"/>
          </p:nvPr>
        </p:nvSpPr>
        <p:spPr/>
        <p:txBody>
          <a:bodyPr/>
          <a:lstStyle>
            <a:lvl1pPr>
              <a:defRPr/>
            </a:lvl1pPr>
          </a:lstStyle>
          <a:p>
            <a:pPr>
              <a:defRPr/>
            </a:pPr>
            <a:fld id="{1DFC32DB-0737-4DC0-9BFD-E0D95B53CDD8}" type="datetimeFigureOut">
              <a:rPr lang="es-CO"/>
              <a:pPr>
                <a:defRPr/>
              </a:pPr>
              <a:t>8/09/2020</a:t>
            </a:fld>
            <a:endParaRPr lang="es-CO" dirty="0"/>
          </a:p>
        </p:txBody>
      </p:sp>
      <p:sp>
        <p:nvSpPr>
          <p:cNvPr id="5" name="Footer Placeholder 4">
            <a:extLst>
              <a:ext uri="{FF2B5EF4-FFF2-40B4-BE49-F238E27FC236}">
                <a16:creationId xmlns:a16="http://schemas.microsoft.com/office/drawing/2014/main" id="{2B714D51-6984-4BEE-93C1-ECF4A532141E}"/>
              </a:ext>
            </a:extLst>
          </p:cNvPr>
          <p:cNvSpPr>
            <a:spLocks noGrp="1"/>
          </p:cNvSpPr>
          <p:nvPr>
            <p:ph type="ftr" sz="quarter" idx="11"/>
          </p:nvPr>
        </p:nvSpPr>
        <p:spPr/>
        <p:txBody>
          <a:bodyPr/>
          <a:lstStyle>
            <a:lvl1pPr>
              <a:defRPr/>
            </a:lvl1pPr>
          </a:lstStyle>
          <a:p>
            <a:pPr>
              <a:defRPr/>
            </a:pPr>
            <a:endParaRPr lang="es-CO"/>
          </a:p>
        </p:txBody>
      </p:sp>
      <p:sp>
        <p:nvSpPr>
          <p:cNvPr id="6" name="Slide Number Placeholder 5">
            <a:extLst>
              <a:ext uri="{FF2B5EF4-FFF2-40B4-BE49-F238E27FC236}">
                <a16:creationId xmlns:a16="http://schemas.microsoft.com/office/drawing/2014/main" id="{98507F75-7EEE-4DC8-A0A9-F0E1E6EA81B5}"/>
              </a:ext>
            </a:extLst>
          </p:cNvPr>
          <p:cNvSpPr>
            <a:spLocks noGrp="1"/>
          </p:cNvSpPr>
          <p:nvPr>
            <p:ph type="sldNum" sz="quarter" idx="12"/>
          </p:nvPr>
        </p:nvSpPr>
        <p:spPr/>
        <p:txBody>
          <a:bodyPr/>
          <a:lstStyle>
            <a:lvl1pPr>
              <a:defRPr/>
            </a:lvl1pPr>
          </a:lstStyle>
          <a:p>
            <a:fld id="{FEA548CD-828D-472A-B1EB-4A15DD8BDD58}" type="slidenum">
              <a:rPr lang="es-CO" altLang="en-US"/>
              <a:pPr/>
              <a:t>‹Nº›</a:t>
            </a:fld>
            <a:endParaRPr lang="es-CO" altLang="en-US"/>
          </a:p>
        </p:txBody>
      </p:sp>
    </p:spTree>
    <p:extLst>
      <p:ext uri="{BB962C8B-B14F-4D97-AF65-F5344CB8AC3E}">
        <p14:creationId xmlns:p14="http://schemas.microsoft.com/office/powerpoint/2010/main" val="2863755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3">
            <a:extLst>
              <a:ext uri="{FF2B5EF4-FFF2-40B4-BE49-F238E27FC236}">
                <a16:creationId xmlns:a16="http://schemas.microsoft.com/office/drawing/2014/main" id="{5D1C28D3-E337-4D6A-A5C3-CF6125E013F9}"/>
              </a:ext>
            </a:extLst>
          </p:cNvPr>
          <p:cNvSpPr>
            <a:spLocks noGrp="1"/>
          </p:cNvSpPr>
          <p:nvPr>
            <p:ph type="dt" sz="half" idx="10"/>
          </p:nvPr>
        </p:nvSpPr>
        <p:spPr/>
        <p:txBody>
          <a:bodyPr/>
          <a:lstStyle>
            <a:lvl1pPr>
              <a:defRPr/>
            </a:lvl1pPr>
          </a:lstStyle>
          <a:p>
            <a:pPr>
              <a:defRPr/>
            </a:pPr>
            <a:fld id="{3B25FECC-50EC-4CC0-A2A1-8EEE7A6B7481}" type="datetimeFigureOut">
              <a:rPr lang="es-CO"/>
              <a:pPr>
                <a:defRPr/>
              </a:pPr>
              <a:t>8/09/2020</a:t>
            </a:fld>
            <a:endParaRPr lang="es-CO" dirty="0"/>
          </a:p>
        </p:txBody>
      </p:sp>
      <p:sp>
        <p:nvSpPr>
          <p:cNvPr id="6" name="Footer Placeholder 4">
            <a:extLst>
              <a:ext uri="{FF2B5EF4-FFF2-40B4-BE49-F238E27FC236}">
                <a16:creationId xmlns:a16="http://schemas.microsoft.com/office/drawing/2014/main" id="{F84DA281-6E2D-42A3-9EFF-0D2D662F78BD}"/>
              </a:ext>
            </a:extLst>
          </p:cNvPr>
          <p:cNvSpPr>
            <a:spLocks noGrp="1"/>
          </p:cNvSpPr>
          <p:nvPr>
            <p:ph type="ftr" sz="quarter" idx="11"/>
          </p:nvPr>
        </p:nvSpPr>
        <p:spPr/>
        <p:txBody>
          <a:bodyPr/>
          <a:lstStyle>
            <a:lvl1pPr>
              <a:defRPr/>
            </a:lvl1pPr>
          </a:lstStyle>
          <a:p>
            <a:pPr>
              <a:defRPr/>
            </a:pPr>
            <a:endParaRPr lang="es-CO"/>
          </a:p>
        </p:txBody>
      </p:sp>
      <p:sp>
        <p:nvSpPr>
          <p:cNvPr id="7" name="Slide Number Placeholder 5">
            <a:extLst>
              <a:ext uri="{FF2B5EF4-FFF2-40B4-BE49-F238E27FC236}">
                <a16:creationId xmlns:a16="http://schemas.microsoft.com/office/drawing/2014/main" id="{99A3D183-6F46-4B89-B63F-94DA493A51B3}"/>
              </a:ext>
            </a:extLst>
          </p:cNvPr>
          <p:cNvSpPr>
            <a:spLocks noGrp="1"/>
          </p:cNvSpPr>
          <p:nvPr>
            <p:ph type="sldNum" sz="quarter" idx="12"/>
          </p:nvPr>
        </p:nvSpPr>
        <p:spPr/>
        <p:txBody>
          <a:bodyPr/>
          <a:lstStyle>
            <a:lvl1pPr>
              <a:defRPr/>
            </a:lvl1pPr>
          </a:lstStyle>
          <a:p>
            <a:fld id="{0D3E01F1-1054-4594-ADA9-B462F756CAEA}" type="slidenum">
              <a:rPr lang="es-CO" altLang="en-US"/>
              <a:pPr/>
              <a:t>‹Nº›</a:t>
            </a:fld>
            <a:endParaRPr lang="es-CO" altLang="en-US"/>
          </a:p>
        </p:txBody>
      </p:sp>
    </p:spTree>
    <p:extLst>
      <p:ext uri="{BB962C8B-B14F-4D97-AF65-F5344CB8AC3E}">
        <p14:creationId xmlns:p14="http://schemas.microsoft.com/office/powerpoint/2010/main" val="734393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29151" y="2505075"/>
            <a:ext cx="3887391"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a:extLst>
              <a:ext uri="{FF2B5EF4-FFF2-40B4-BE49-F238E27FC236}">
                <a16:creationId xmlns:a16="http://schemas.microsoft.com/office/drawing/2014/main" id="{92327E0E-F3E5-4728-A7E3-74D08B203385}"/>
              </a:ext>
            </a:extLst>
          </p:cNvPr>
          <p:cNvSpPr>
            <a:spLocks noGrp="1"/>
          </p:cNvSpPr>
          <p:nvPr>
            <p:ph type="dt" sz="half" idx="10"/>
          </p:nvPr>
        </p:nvSpPr>
        <p:spPr/>
        <p:txBody>
          <a:bodyPr/>
          <a:lstStyle>
            <a:lvl1pPr>
              <a:defRPr/>
            </a:lvl1pPr>
          </a:lstStyle>
          <a:p>
            <a:pPr>
              <a:defRPr/>
            </a:pPr>
            <a:fld id="{0DBA93B7-C640-46D0-B53E-46A414796F28}" type="datetimeFigureOut">
              <a:rPr lang="es-CO"/>
              <a:pPr>
                <a:defRPr/>
              </a:pPr>
              <a:t>8/09/2020</a:t>
            </a:fld>
            <a:endParaRPr lang="es-CO" dirty="0"/>
          </a:p>
        </p:txBody>
      </p:sp>
      <p:sp>
        <p:nvSpPr>
          <p:cNvPr id="8" name="Footer Placeholder 4">
            <a:extLst>
              <a:ext uri="{FF2B5EF4-FFF2-40B4-BE49-F238E27FC236}">
                <a16:creationId xmlns:a16="http://schemas.microsoft.com/office/drawing/2014/main" id="{59067194-B3E4-4A9D-8188-0A4B5BF063CA}"/>
              </a:ext>
            </a:extLst>
          </p:cNvPr>
          <p:cNvSpPr>
            <a:spLocks noGrp="1"/>
          </p:cNvSpPr>
          <p:nvPr>
            <p:ph type="ftr" sz="quarter" idx="11"/>
          </p:nvPr>
        </p:nvSpPr>
        <p:spPr/>
        <p:txBody>
          <a:bodyPr/>
          <a:lstStyle>
            <a:lvl1pPr>
              <a:defRPr/>
            </a:lvl1pPr>
          </a:lstStyle>
          <a:p>
            <a:pPr>
              <a:defRPr/>
            </a:pPr>
            <a:endParaRPr lang="es-CO"/>
          </a:p>
        </p:txBody>
      </p:sp>
      <p:sp>
        <p:nvSpPr>
          <p:cNvPr id="9" name="Slide Number Placeholder 5">
            <a:extLst>
              <a:ext uri="{FF2B5EF4-FFF2-40B4-BE49-F238E27FC236}">
                <a16:creationId xmlns:a16="http://schemas.microsoft.com/office/drawing/2014/main" id="{2C371674-2AB7-4C7F-BBEC-5B69C66649D9}"/>
              </a:ext>
            </a:extLst>
          </p:cNvPr>
          <p:cNvSpPr>
            <a:spLocks noGrp="1"/>
          </p:cNvSpPr>
          <p:nvPr>
            <p:ph type="sldNum" sz="quarter" idx="12"/>
          </p:nvPr>
        </p:nvSpPr>
        <p:spPr/>
        <p:txBody>
          <a:bodyPr/>
          <a:lstStyle>
            <a:lvl1pPr>
              <a:defRPr/>
            </a:lvl1pPr>
          </a:lstStyle>
          <a:p>
            <a:fld id="{D5356D05-B710-421F-9EB8-3700F526087A}" type="slidenum">
              <a:rPr lang="es-CO" altLang="en-US"/>
              <a:pPr/>
              <a:t>‹Nº›</a:t>
            </a:fld>
            <a:endParaRPr lang="es-CO" altLang="en-US"/>
          </a:p>
        </p:txBody>
      </p:sp>
    </p:spTree>
    <p:extLst>
      <p:ext uri="{BB962C8B-B14F-4D97-AF65-F5344CB8AC3E}">
        <p14:creationId xmlns:p14="http://schemas.microsoft.com/office/powerpoint/2010/main" val="1664701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3">
            <a:extLst>
              <a:ext uri="{FF2B5EF4-FFF2-40B4-BE49-F238E27FC236}">
                <a16:creationId xmlns:a16="http://schemas.microsoft.com/office/drawing/2014/main" id="{D7096FA3-0C38-471B-BEE3-B8B7B61D675C}"/>
              </a:ext>
            </a:extLst>
          </p:cNvPr>
          <p:cNvSpPr>
            <a:spLocks noGrp="1"/>
          </p:cNvSpPr>
          <p:nvPr>
            <p:ph type="dt" sz="half" idx="10"/>
          </p:nvPr>
        </p:nvSpPr>
        <p:spPr/>
        <p:txBody>
          <a:bodyPr/>
          <a:lstStyle>
            <a:lvl1pPr>
              <a:defRPr/>
            </a:lvl1pPr>
          </a:lstStyle>
          <a:p>
            <a:pPr>
              <a:defRPr/>
            </a:pPr>
            <a:fld id="{8BA7594E-FE35-4959-98FD-C2D239C84CAA}" type="datetimeFigureOut">
              <a:rPr lang="es-CO"/>
              <a:pPr>
                <a:defRPr/>
              </a:pPr>
              <a:t>8/09/2020</a:t>
            </a:fld>
            <a:endParaRPr lang="es-CO" dirty="0"/>
          </a:p>
        </p:txBody>
      </p:sp>
      <p:sp>
        <p:nvSpPr>
          <p:cNvPr id="4" name="Footer Placeholder 4">
            <a:extLst>
              <a:ext uri="{FF2B5EF4-FFF2-40B4-BE49-F238E27FC236}">
                <a16:creationId xmlns:a16="http://schemas.microsoft.com/office/drawing/2014/main" id="{960E0777-9658-4E0E-B515-E3AF5F893CAD}"/>
              </a:ext>
            </a:extLst>
          </p:cNvPr>
          <p:cNvSpPr>
            <a:spLocks noGrp="1"/>
          </p:cNvSpPr>
          <p:nvPr>
            <p:ph type="ftr" sz="quarter" idx="11"/>
          </p:nvPr>
        </p:nvSpPr>
        <p:spPr/>
        <p:txBody>
          <a:bodyPr/>
          <a:lstStyle>
            <a:lvl1pPr>
              <a:defRPr/>
            </a:lvl1pPr>
          </a:lstStyle>
          <a:p>
            <a:pPr>
              <a:defRPr/>
            </a:pPr>
            <a:endParaRPr lang="es-CO"/>
          </a:p>
        </p:txBody>
      </p:sp>
      <p:sp>
        <p:nvSpPr>
          <p:cNvPr id="5" name="Slide Number Placeholder 5">
            <a:extLst>
              <a:ext uri="{FF2B5EF4-FFF2-40B4-BE49-F238E27FC236}">
                <a16:creationId xmlns:a16="http://schemas.microsoft.com/office/drawing/2014/main" id="{2FB6E57B-EEEE-4782-A104-41723252E09B}"/>
              </a:ext>
            </a:extLst>
          </p:cNvPr>
          <p:cNvSpPr>
            <a:spLocks noGrp="1"/>
          </p:cNvSpPr>
          <p:nvPr>
            <p:ph type="sldNum" sz="quarter" idx="12"/>
          </p:nvPr>
        </p:nvSpPr>
        <p:spPr/>
        <p:txBody>
          <a:bodyPr/>
          <a:lstStyle>
            <a:lvl1pPr>
              <a:defRPr/>
            </a:lvl1pPr>
          </a:lstStyle>
          <a:p>
            <a:fld id="{8456B3D4-C9ED-4AF2-8E3B-691B3FB7611F}" type="slidenum">
              <a:rPr lang="es-CO" altLang="en-US"/>
              <a:pPr/>
              <a:t>‹Nº›</a:t>
            </a:fld>
            <a:endParaRPr lang="es-CO" altLang="en-US"/>
          </a:p>
        </p:txBody>
      </p:sp>
    </p:spTree>
    <p:extLst>
      <p:ext uri="{BB962C8B-B14F-4D97-AF65-F5344CB8AC3E}">
        <p14:creationId xmlns:p14="http://schemas.microsoft.com/office/powerpoint/2010/main" val="2338578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0F4FED0-2FB8-4EDB-9FEB-2FE693EAEB94}"/>
              </a:ext>
            </a:extLst>
          </p:cNvPr>
          <p:cNvSpPr>
            <a:spLocks noGrp="1"/>
          </p:cNvSpPr>
          <p:nvPr>
            <p:ph type="dt" sz="half" idx="10"/>
          </p:nvPr>
        </p:nvSpPr>
        <p:spPr/>
        <p:txBody>
          <a:bodyPr/>
          <a:lstStyle>
            <a:lvl1pPr>
              <a:defRPr/>
            </a:lvl1pPr>
          </a:lstStyle>
          <a:p>
            <a:pPr>
              <a:defRPr/>
            </a:pPr>
            <a:fld id="{BC2AFF27-9866-4C27-9A50-D60505E92888}" type="datetimeFigureOut">
              <a:rPr lang="es-CO"/>
              <a:pPr>
                <a:defRPr/>
              </a:pPr>
              <a:t>8/09/2020</a:t>
            </a:fld>
            <a:endParaRPr lang="es-CO" dirty="0"/>
          </a:p>
        </p:txBody>
      </p:sp>
      <p:sp>
        <p:nvSpPr>
          <p:cNvPr id="3" name="Footer Placeholder 4">
            <a:extLst>
              <a:ext uri="{FF2B5EF4-FFF2-40B4-BE49-F238E27FC236}">
                <a16:creationId xmlns:a16="http://schemas.microsoft.com/office/drawing/2014/main" id="{CC7E348E-5869-4702-9649-F3A58B9E2E2E}"/>
              </a:ext>
            </a:extLst>
          </p:cNvPr>
          <p:cNvSpPr>
            <a:spLocks noGrp="1"/>
          </p:cNvSpPr>
          <p:nvPr>
            <p:ph type="ftr" sz="quarter" idx="11"/>
          </p:nvPr>
        </p:nvSpPr>
        <p:spPr/>
        <p:txBody>
          <a:bodyPr/>
          <a:lstStyle>
            <a:lvl1pPr>
              <a:defRPr/>
            </a:lvl1pPr>
          </a:lstStyle>
          <a:p>
            <a:pPr>
              <a:defRPr/>
            </a:pPr>
            <a:endParaRPr lang="es-CO"/>
          </a:p>
        </p:txBody>
      </p:sp>
      <p:sp>
        <p:nvSpPr>
          <p:cNvPr id="4" name="Slide Number Placeholder 5">
            <a:extLst>
              <a:ext uri="{FF2B5EF4-FFF2-40B4-BE49-F238E27FC236}">
                <a16:creationId xmlns:a16="http://schemas.microsoft.com/office/drawing/2014/main" id="{D865CD94-E2FF-4FF9-8C16-7ADD3A76F7A5}"/>
              </a:ext>
            </a:extLst>
          </p:cNvPr>
          <p:cNvSpPr>
            <a:spLocks noGrp="1"/>
          </p:cNvSpPr>
          <p:nvPr>
            <p:ph type="sldNum" sz="quarter" idx="12"/>
          </p:nvPr>
        </p:nvSpPr>
        <p:spPr/>
        <p:txBody>
          <a:bodyPr/>
          <a:lstStyle>
            <a:lvl1pPr>
              <a:defRPr/>
            </a:lvl1pPr>
          </a:lstStyle>
          <a:p>
            <a:fld id="{9F0BB6C3-7994-4BDF-AAD3-7C0D436F157A}" type="slidenum">
              <a:rPr lang="es-CO" altLang="en-US"/>
              <a:pPr/>
              <a:t>‹Nº›</a:t>
            </a:fld>
            <a:endParaRPr lang="es-CO" altLang="en-US"/>
          </a:p>
        </p:txBody>
      </p:sp>
    </p:spTree>
    <p:extLst>
      <p:ext uri="{BB962C8B-B14F-4D97-AF65-F5344CB8AC3E}">
        <p14:creationId xmlns:p14="http://schemas.microsoft.com/office/powerpoint/2010/main" val="37163113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3">
            <a:extLst>
              <a:ext uri="{FF2B5EF4-FFF2-40B4-BE49-F238E27FC236}">
                <a16:creationId xmlns:a16="http://schemas.microsoft.com/office/drawing/2014/main" id="{5D88507E-F7E7-4AD7-ACFE-D44186BA4D05}"/>
              </a:ext>
            </a:extLst>
          </p:cNvPr>
          <p:cNvSpPr>
            <a:spLocks noGrp="1"/>
          </p:cNvSpPr>
          <p:nvPr>
            <p:ph type="dt" sz="half" idx="10"/>
          </p:nvPr>
        </p:nvSpPr>
        <p:spPr/>
        <p:txBody>
          <a:bodyPr/>
          <a:lstStyle>
            <a:lvl1pPr>
              <a:defRPr/>
            </a:lvl1pPr>
          </a:lstStyle>
          <a:p>
            <a:pPr>
              <a:defRPr/>
            </a:pPr>
            <a:fld id="{B4555745-C44A-40C3-8B6C-B876A2D813D2}" type="datetimeFigureOut">
              <a:rPr lang="es-CO"/>
              <a:pPr>
                <a:defRPr/>
              </a:pPr>
              <a:t>8/09/2020</a:t>
            </a:fld>
            <a:endParaRPr lang="es-CO" dirty="0"/>
          </a:p>
        </p:txBody>
      </p:sp>
      <p:sp>
        <p:nvSpPr>
          <p:cNvPr id="6" name="Footer Placeholder 4">
            <a:extLst>
              <a:ext uri="{FF2B5EF4-FFF2-40B4-BE49-F238E27FC236}">
                <a16:creationId xmlns:a16="http://schemas.microsoft.com/office/drawing/2014/main" id="{F5952321-CC06-4687-8ED9-A0434432CB55}"/>
              </a:ext>
            </a:extLst>
          </p:cNvPr>
          <p:cNvSpPr>
            <a:spLocks noGrp="1"/>
          </p:cNvSpPr>
          <p:nvPr>
            <p:ph type="ftr" sz="quarter" idx="11"/>
          </p:nvPr>
        </p:nvSpPr>
        <p:spPr/>
        <p:txBody>
          <a:bodyPr/>
          <a:lstStyle>
            <a:lvl1pPr>
              <a:defRPr/>
            </a:lvl1pPr>
          </a:lstStyle>
          <a:p>
            <a:pPr>
              <a:defRPr/>
            </a:pPr>
            <a:endParaRPr lang="es-CO"/>
          </a:p>
        </p:txBody>
      </p:sp>
      <p:sp>
        <p:nvSpPr>
          <p:cNvPr id="7" name="Slide Number Placeholder 5">
            <a:extLst>
              <a:ext uri="{FF2B5EF4-FFF2-40B4-BE49-F238E27FC236}">
                <a16:creationId xmlns:a16="http://schemas.microsoft.com/office/drawing/2014/main" id="{A5EC9F1E-AD22-40ED-9E9D-E292CF8BC412}"/>
              </a:ext>
            </a:extLst>
          </p:cNvPr>
          <p:cNvSpPr>
            <a:spLocks noGrp="1"/>
          </p:cNvSpPr>
          <p:nvPr>
            <p:ph type="sldNum" sz="quarter" idx="12"/>
          </p:nvPr>
        </p:nvSpPr>
        <p:spPr/>
        <p:txBody>
          <a:bodyPr/>
          <a:lstStyle>
            <a:lvl1pPr>
              <a:defRPr/>
            </a:lvl1pPr>
          </a:lstStyle>
          <a:p>
            <a:fld id="{77C1871B-356F-42C3-A0E0-D44F7DB6422F}" type="slidenum">
              <a:rPr lang="es-CO" altLang="en-US"/>
              <a:pPr/>
              <a:t>‹Nº›</a:t>
            </a:fld>
            <a:endParaRPr lang="es-CO" altLang="en-US"/>
          </a:p>
        </p:txBody>
      </p:sp>
    </p:spTree>
    <p:extLst>
      <p:ext uri="{BB962C8B-B14F-4D97-AF65-F5344CB8AC3E}">
        <p14:creationId xmlns:p14="http://schemas.microsoft.com/office/powerpoint/2010/main" val="3378336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36FCCCF-5A9A-4876-93B5-B07C4A7CF72D}" type="datetimeFigureOut">
              <a:rPr lang="es-CO" smtClean="0"/>
              <a:t>8/09/2020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5486163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8"/>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dirty="0"/>
              <a:t>Haga clic en el icono para agregar una imagen</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3">
            <a:extLst>
              <a:ext uri="{FF2B5EF4-FFF2-40B4-BE49-F238E27FC236}">
                <a16:creationId xmlns:a16="http://schemas.microsoft.com/office/drawing/2014/main" id="{353BF5A8-C84C-4932-97CA-F29EFFE4F52B}"/>
              </a:ext>
            </a:extLst>
          </p:cNvPr>
          <p:cNvSpPr>
            <a:spLocks noGrp="1"/>
          </p:cNvSpPr>
          <p:nvPr>
            <p:ph type="dt" sz="half" idx="10"/>
          </p:nvPr>
        </p:nvSpPr>
        <p:spPr/>
        <p:txBody>
          <a:bodyPr/>
          <a:lstStyle>
            <a:lvl1pPr>
              <a:defRPr/>
            </a:lvl1pPr>
          </a:lstStyle>
          <a:p>
            <a:pPr>
              <a:defRPr/>
            </a:pPr>
            <a:fld id="{31E1C757-6F67-418D-AE82-4100AFD2270C}" type="datetimeFigureOut">
              <a:rPr lang="es-CO"/>
              <a:pPr>
                <a:defRPr/>
              </a:pPr>
              <a:t>8/09/2020</a:t>
            </a:fld>
            <a:endParaRPr lang="es-CO" dirty="0"/>
          </a:p>
        </p:txBody>
      </p:sp>
      <p:sp>
        <p:nvSpPr>
          <p:cNvPr id="6" name="Footer Placeholder 4">
            <a:extLst>
              <a:ext uri="{FF2B5EF4-FFF2-40B4-BE49-F238E27FC236}">
                <a16:creationId xmlns:a16="http://schemas.microsoft.com/office/drawing/2014/main" id="{B052CF31-AAE8-46A0-8903-99DAAE6311B2}"/>
              </a:ext>
            </a:extLst>
          </p:cNvPr>
          <p:cNvSpPr>
            <a:spLocks noGrp="1"/>
          </p:cNvSpPr>
          <p:nvPr>
            <p:ph type="ftr" sz="quarter" idx="11"/>
          </p:nvPr>
        </p:nvSpPr>
        <p:spPr/>
        <p:txBody>
          <a:bodyPr/>
          <a:lstStyle>
            <a:lvl1pPr>
              <a:defRPr/>
            </a:lvl1pPr>
          </a:lstStyle>
          <a:p>
            <a:pPr>
              <a:defRPr/>
            </a:pPr>
            <a:endParaRPr lang="es-CO"/>
          </a:p>
        </p:txBody>
      </p:sp>
      <p:sp>
        <p:nvSpPr>
          <p:cNvPr id="7" name="Slide Number Placeholder 5">
            <a:extLst>
              <a:ext uri="{FF2B5EF4-FFF2-40B4-BE49-F238E27FC236}">
                <a16:creationId xmlns:a16="http://schemas.microsoft.com/office/drawing/2014/main" id="{50115EB3-8F51-47F6-AB37-EAE5EF64449A}"/>
              </a:ext>
            </a:extLst>
          </p:cNvPr>
          <p:cNvSpPr>
            <a:spLocks noGrp="1"/>
          </p:cNvSpPr>
          <p:nvPr>
            <p:ph type="sldNum" sz="quarter" idx="12"/>
          </p:nvPr>
        </p:nvSpPr>
        <p:spPr/>
        <p:txBody>
          <a:bodyPr/>
          <a:lstStyle>
            <a:lvl1pPr>
              <a:defRPr/>
            </a:lvl1pPr>
          </a:lstStyle>
          <a:p>
            <a:fld id="{D74D2F0E-5A3F-4158-907D-9DF56003CB98}" type="slidenum">
              <a:rPr lang="es-CO" altLang="en-US"/>
              <a:pPr/>
              <a:t>‹Nº›</a:t>
            </a:fld>
            <a:endParaRPr lang="es-CO" altLang="en-US"/>
          </a:p>
        </p:txBody>
      </p:sp>
    </p:spTree>
    <p:extLst>
      <p:ext uri="{BB962C8B-B14F-4D97-AF65-F5344CB8AC3E}">
        <p14:creationId xmlns:p14="http://schemas.microsoft.com/office/powerpoint/2010/main" val="36071556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a:extLst>
              <a:ext uri="{FF2B5EF4-FFF2-40B4-BE49-F238E27FC236}">
                <a16:creationId xmlns:a16="http://schemas.microsoft.com/office/drawing/2014/main" id="{2B29EB1C-802C-4338-B614-21A60431CBBC}"/>
              </a:ext>
            </a:extLst>
          </p:cNvPr>
          <p:cNvSpPr>
            <a:spLocks noGrp="1"/>
          </p:cNvSpPr>
          <p:nvPr>
            <p:ph type="dt" sz="half" idx="10"/>
          </p:nvPr>
        </p:nvSpPr>
        <p:spPr/>
        <p:txBody>
          <a:bodyPr/>
          <a:lstStyle>
            <a:lvl1pPr>
              <a:defRPr/>
            </a:lvl1pPr>
          </a:lstStyle>
          <a:p>
            <a:pPr>
              <a:defRPr/>
            </a:pPr>
            <a:fld id="{31C3D838-798F-4A71-B255-D7684C75D086}" type="datetimeFigureOut">
              <a:rPr lang="es-CO"/>
              <a:pPr>
                <a:defRPr/>
              </a:pPr>
              <a:t>8/09/2020</a:t>
            </a:fld>
            <a:endParaRPr lang="es-CO" dirty="0"/>
          </a:p>
        </p:txBody>
      </p:sp>
      <p:sp>
        <p:nvSpPr>
          <p:cNvPr id="5" name="Footer Placeholder 4">
            <a:extLst>
              <a:ext uri="{FF2B5EF4-FFF2-40B4-BE49-F238E27FC236}">
                <a16:creationId xmlns:a16="http://schemas.microsoft.com/office/drawing/2014/main" id="{89B8340F-3F30-4D20-8288-35552981E104}"/>
              </a:ext>
            </a:extLst>
          </p:cNvPr>
          <p:cNvSpPr>
            <a:spLocks noGrp="1"/>
          </p:cNvSpPr>
          <p:nvPr>
            <p:ph type="ftr" sz="quarter" idx="11"/>
          </p:nvPr>
        </p:nvSpPr>
        <p:spPr/>
        <p:txBody>
          <a:bodyPr/>
          <a:lstStyle>
            <a:lvl1pPr>
              <a:defRPr/>
            </a:lvl1pPr>
          </a:lstStyle>
          <a:p>
            <a:pPr>
              <a:defRPr/>
            </a:pPr>
            <a:endParaRPr lang="es-CO"/>
          </a:p>
        </p:txBody>
      </p:sp>
      <p:sp>
        <p:nvSpPr>
          <p:cNvPr id="6" name="Slide Number Placeholder 5">
            <a:extLst>
              <a:ext uri="{FF2B5EF4-FFF2-40B4-BE49-F238E27FC236}">
                <a16:creationId xmlns:a16="http://schemas.microsoft.com/office/drawing/2014/main" id="{522D3203-AE1A-44CD-B11E-BF2C4C7E42DD}"/>
              </a:ext>
            </a:extLst>
          </p:cNvPr>
          <p:cNvSpPr>
            <a:spLocks noGrp="1"/>
          </p:cNvSpPr>
          <p:nvPr>
            <p:ph type="sldNum" sz="quarter" idx="12"/>
          </p:nvPr>
        </p:nvSpPr>
        <p:spPr/>
        <p:txBody>
          <a:bodyPr/>
          <a:lstStyle>
            <a:lvl1pPr>
              <a:defRPr/>
            </a:lvl1pPr>
          </a:lstStyle>
          <a:p>
            <a:fld id="{76611399-1B92-448B-BCBF-5A5F33C2A756}" type="slidenum">
              <a:rPr lang="es-CO" altLang="en-US"/>
              <a:pPr/>
              <a:t>‹Nº›</a:t>
            </a:fld>
            <a:endParaRPr lang="es-CO" altLang="en-US"/>
          </a:p>
        </p:txBody>
      </p:sp>
    </p:spTree>
    <p:extLst>
      <p:ext uri="{BB962C8B-B14F-4D97-AF65-F5344CB8AC3E}">
        <p14:creationId xmlns:p14="http://schemas.microsoft.com/office/powerpoint/2010/main" val="24391100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a:extLst>
              <a:ext uri="{FF2B5EF4-FFF2-40B4-BE49-F238E27FC236}">
                <a16:creationId xmlns:a16="http://schemas.microsoft.com/office/drawing/2014/main" id="{F01E09BB-F6E2-428E-9927-447B772D3625}"/>
              </a:ext>
            </a:extLst>
          </p:cNvPr>
          <p:cNvSpPr>
            <a:spLocks noGrp="1"/>
          </p:cNvSpPr>
          <p:nvPr>
            <p:ph type="dt" sz="half" idx="10"/>
          </p:nvPr>
        </p:nvSpPr>
        <p:spPr/>
        <p:txBody>
          <a:bodyPr/>
          <a:lstStyle>
            <a:lvl1pPr>
              <a:defRPr/>
            </a:lvl1pPr>
          </a:lstStyle>
          <a:p>
            <a:pPr>
              <a:defRPr/>
            </a:pPr>
            <a:fld id="{BD6BBDD1-7E8A-4FC0-9AED-F36CDAF054ED}" type="datetimeFigureOut">
              <a:rPr lang="es-CO"/>
              <a:pPr>
                <a:defRPr/>
              </a:pPr>
              <a:t>8/09/2020</a:t>
            </a:fld>
            <a:endParaRPr lang="es-CO" dirty="0"/>
          </a:p>
        </p:txBody>
      </p:sp>
      <p:sp>
        <p:nvSpPr>
          <p:cNvPr id="5" name="Footer Placeholder 4">
            <a:extLst>
              <a:ext uri="{FF2B5EF4-FFF2-40B4-BE49-F238E27FC236}">
                <a16:creationId xmlns:a16="http://schemas.microsoft.com/office/drawing/2014/main" id="{B61EEF8F-B8D2-46FA-9733-1A56740D5459}"/>
              </a:ext>
            </a:extLst>
          </p:cNvPr>
          <p:cNvSpPr>
            <a:spLocks noGrp="1"/>
          </p:cNvSpPr>
          <p:nvPr>
            <p:ph type="ftr" sz="quarter" idx="11"/>
          </p:nvPr>
        </p:nvSpPr>
        <p:spPr/>
        <p:txBody>
          <a:bodyPr/>
          <a:lstStyle>
            <a:lvl1pPr>
              <a:defRPr/>
            </a:lvl1pPr>
          </a:lstStyle>
          <a:p>
            <a:pPr>
              <a:defRPr/>
            </a:pPr>
            <a:endParaRPr lang="es-CO"/>
          </a:p>
        </p:txBody>
      </p:sp>
      <p:sp>
        <p:nvSpPr>
          <p:cNvPr id="6" name="Slide Number Placeholder 5">
            <a:extLst>
              <a:ext uri="{FF2B5EF4-FFF2-40B4-BE49-F238E27FC236}">
                <a16:creationId xmlns:a16="http://schemas.microsoft.com/office/drawing/2014/main" id="{6A2483A2-59BE-4393-9892-1176A36E65C0}"/>
              </a:ext>
            </a:extLst>
          </p:cNvPr>
          <p:cNvSpPr>
            <a:spLocks noGrp="1"/>
          </p:cNvSpPr>
          <p:nvPr>
            <p:ph type="sldNum" sz="quarter" idx="12"/>
          </p:nvPr>
        </p:nvSpPr>
        <p:spPr/>
        <p:txBody>
          <a:bodyPr/>
          <a:lstStyle>
            <a:lvl1pPr>
              <a:defRPr/>
            </a:lvl1pPr>
          </a:lstStyle>
          <a:p>
            <a:fld id="{1379CCAC-6D78-4BFE-A918-B7A3F3819FB0}" type="slidenum">
              <a:rPr lang="es-CO" altLang="en-US"/>
              <a:pPr/>
              <a:t>‹Nº›</a:t>
            </a:fld>
            <a:endParaRPr lang="es-CO" altLang="en-US"/>
          </a:p>
        </p:txBody>
      </p:sp>
    </p:spTree>
    <p:extLst>
      <p:ext uri="{BB962C8B-B14F-4D97-AF65-F5344CB8AC3E}">
        <p14:creationId xmlns:p14="http://schemas.microsoft.com/office/powerpoint/2010/main" val="1089344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36FCCCF-5A9A-4876-93B5-B07C4A7CF72D}" type="datetimeFigureOut">
              <a:rPr lang="es-CO" smtClean="0"/>
              <a:t>8/09/2020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4199399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36FCCCF-5A9A-4876-93B5-B07C4A7CF72D}" type="datetimeFigureOut">
              <a:rPr lang="es-CO" smtClean="0"/>
              <a:t>8/09/2020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414027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29151" y="2505075"/>
            <a:ext cx="3887391"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36FCCCF-5A9A-4876-93B5-B07C4A7CF72D}" type="datetimeFigureOut">
              <a:rPr lang="es-CO" smtClean="0"/>
              <a:t>8/09/2020</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1015653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36FCCCF-5A9A-4876-93B5-B07C4A7CF72D}" type="datetimeFigureOut">
              <a:rPr lang="es-CO" smtClean="0"/>
              <a:t>8/09/2020</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4076286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6FCCCF-5A9A-4876-93B5-B07C4A7CF72D}" type="datetimeFigureOut">
              <a:rPr lang="es-CO" smtClean="0"/>
              <a:t>8/09/2020</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872037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36FCCCF-5A9A-4876-93B5-B07C4A7CF72D}" type="datetimeFigureOut">
              <a:rPr lang="es-CO" smtClean="0"/>
              <a:t>8/09/2020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2783256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36FCCCF-5A9A-4876-93B5-B07C4A7CF72D}" type="datetimeFigureOut">
              <a:rPr lang="es-CO" smtClean="0"/>
              <a:t>8/09/2020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7CDA368-CF17-4A8F-994B-9596AE41D97F}" type="slidenum">
              <a:rPr lang="es-CO" smtClean="0"/>
              <a:t>‹Nº›</a:t>
            </a:fld>
            <a:endParaRPr lang="es-CO"/>
          </a:p>
        </p:txBody>
      </p:sp>
    </p:spTree>
    <p:extLst>
      <p:ext uri="{BB962C8B-B14F-4D97-AF65-F5344CB8AC3E}">
        <p14:creationId xmlns:p14="http://schemas.microsoft.com/office/powerpoint/2010/main" val="458203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6FCCCF-5A9A-4876-93B5-B07C4A7CF72D}" type="datetimeFigureOut">
              <a:rPr lang="es-CO" smtClean="0"/>
              <a:t>8/09/2020</a:t>
            </a:fld>
            <a:endParaRPr lang="es-CO"/>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CDA368-CF17-4A8F-994B-9596AE41D97F}" type="slidenum">
              <a:rPr lang="es-CO" smtClean="0"/>
              <a:t>‹Nº›</a:t>
            </a:fld>
            <a:endParaRPr lang="es-CO"/>
          </a:p>
        </p:txBody>
      </p:sp>
    </p:spTree>
    <p:extLst>
      <p:ext uri="{BB962C8B-B14F-4D97-AF65-F5344CB8AC3E}">
        <p14:creationId xmlns:p14="http://schemas.microsoft.com/office/powerpoint/2010/main" val="26360022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A78A21B2-4822-4B53-90BD-2B12F0A2E8D1}"/>
              </a:ext>
            </a:extLst>
          </p:cNvPr>
          <p:cNvSpPr>
            <a:spLocks noGrp="1"/>
          </p:cNvSpPr>
          <p:nvPr>
            <p:ph type="title"/>
          </p:nvPr>
        </p:nvSpPr>
        <p:spPr bwMode="auto">
          <a:xfrm>
            <a:off x="628650" y="365127"/>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n-US"/>
              <a:t>Haga clic para modificar el estilo de título del patrón</a:t>
            </a:r>
            <a:endParaRPr lang="en-US" altLang="en-US"/>
          </a:p>
        </p:txBody>
      </p:sp>
      <p:sp>
        <p:nvSpPr>
          <p:cNvPr id="1027" name="Text Placeholder 2">
            <a:extLst>
              <a:ext uri="{FF2B5EF4-FFF2-40B4-BE49-F238E27FC236}">
                <a16:creationId xmlns:a16="http://schemas.microsoft.com/office/drawing/2014/main" id="{2F9C4E62-49FB-4F28-99D8-9CA49198E2BC}"/>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endParaRPr lang="en-US" altLang="en-US"/>
          </a:p>
        </p:txBody>
      </p:sp>
      <p:sp>
        <p:nvSpPr>
          <p:cNvPr id="4" name="Date Placeholder 3">
            <a:extLst>
              <a:ext uri="{FF2B5EF4-FFF2-40B4-BE49-F238E27FC236}">
                <a16:creationId xmlns:a16="http://schemas.microsoft.com/office/drawing/2014/main" id="{35E06844-C5F1-4676-869E-4351898A14AA}"/>
              </a:ext>
            </a:extLst>
          </p:cNvPr>
          <p:cNvSpPr>
            <a:spLocks noGrp="1"/>
          </p:cNvSpPr>
          <p:nvPr>
            <p:ph type="dt" sz="half" idx="2"/>
          </p:nvPr>
        </p:nvSpPr>
        <p:spPr>
          <a:xfrm>
            <a:off x="628650" y="6356352"/>
            <a:ext cx="2057400" cy="365125"/>
          </a:xfrm>
          <a:prstGeom prst="rect">
            <a:avLst/>
          </a:prstGeom>
        </p:spPr>
        <p:txBody>
          <a:bodyPr vert="horz" lIns="91440" tIns="45720" rIns="91440" bIns="45720" rtlCol="0" anchor="ctr"/>
          <a:lstStyle>
            <a:lvl1pPr algn="l" defTabSz="914400" eaLnBrk="1" fontAlgn="auto" hangingPunct="1">
              <a:spcBef>
                <a:spcPts val="0"/>
              </a:spcBef>
              <a:spcAft>
                <a:spcPts val="0"/>
              </a:spcAft>
              <a:defRPr sz="1200">
                <a:solidFill>
                  <a:schemeClr val="tx1">
                    <a:tint val="75000"/>
                  </a:schemeClr>
                </a:solidFill>
                <a:latin typeface="+mn-lt"/>
                <a:cs typeface="+mn-cs"/>
              </a:defRPr>
            </a:lvl1pPr>
          </a:lstStyle>
          <a:p>
            <a:pPr>
              <a:defRPr/>
            </a:pPr>
            <a:fld id="{CDAF027C-EE8D-4C07-9572-949718C3529C}" type="datetimeFigureOut">
              <a:rPr lang="es-CO"/>
              <a:pPr>
                <a:defRPr/>
              </a:pPr>
              <a:t>8/09/2020</a:t>
            </a:fld>
            <a:endParaRPr lang="es-CO" dirty="0"/>
          </a:p>
        </p:txBody>
      </p:sp>
      <p:sp>
        <p:nvSpPr>
          <p:cNvPr id="5" name="Footer Placeholder 4">
            <a:extLst>
              <a:ext uri="{FF2B5EF4-FFF2-40B4-BE49-F238E27FC236}">
                <a16:creationId xmlns:a16="http://schemas.microsoft.com/office/drawing/2014/main" id="{43F2D34F-8FB0-4749-B8D5-33A7D136AB6C}"/>
              </a:ext>
            </a:extLst>
          </p:cNvPr>
          <p:cNvSpPr>
            <a:spLocks noGrp="1"/>
          </p:cNvSpPr>
          <p:nvPr>
            <p:ph type="ftr" sz="quarter" idx="3"/>
          </p:nvPr>
        </p:nvSpPr>
        <p:spPr>
          <a:xfrm>
            <a:off x="3028950" y="6356352"/>
            <a:ext cx="3086100" cy="365125"/>
          </a:xfrm>
          <a:prstGeom prst="rect">
            <a:avLst/>
          </a:prstGeom>
        </p:spPr>
        <p:txBody>
          <a:bodyPr vert="horz" lIns="91440" tIns="45720" rIns="91440" bIns="45720" rtlCol="0" anchor="ctr"/>
          <a:lstStyle>
            <a:lvl1pPr algn="ctr" defTabSz="914400" eaLnBrk="1" fontAlgn="auto" hangingPunct="1">
              <a:spcBef>
                <a:spcPts val="0"/>
              </a:spcBef>
              <a:spcAft>
                <a:spcPts val="0"/>
              </a:spcAft>
              <a:defRPr sz="1200">
                <a:solidFill>
                  <a:schemeClr val="tx1">
                    <a:tint val="75000"/>
                  </a:schemeClr>
                </a:solidFill>
                <a:latin typeface="+mn-lt"/>
                <a:cs typeface="+mn-cs"/>
              </a:defRPr>
            </a:lvl1pPr>
          </a:lstStyle>
          <a:p>
            <a:pPr>
              <a:defRPr/>
            </a:pPr>
            <a:endParaRPr lang="es-CO"/>
          </a:p>
        </p:txBody>
      </p:sp>
      <p:sp>
        <p:nvSpPr>
          <p:cNvPr id="6" name="Slide Number Placeholder 5">
            <a:extLst>
              <a:ext uri="{FF2B5EF4-FFF2-40B4-BE49-F238E27FC236}">
                <a16:creationId xmlns:a16="http://schemas.microsoft.com/office/drawing/2014/main" id="{89E38B91-33B2-4B2B-9377-894B3C91FC74}"/>
              </a:ext>
            </a:extLst>
          </p:cNvPr>
          <p:cNvSpPr>
            <a:spLocks noGrp="1"/>
          </p:cNvSpPr>
          <p:nvPr>
            <p:ph type="sldNum" sz="quarter" idx="4"/>
          </p:nvPr>
        </p:nvSpPr>
        <p:spPr>
          <a:xfrm>
            <a:off x="6457950" y="6356352"/>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3D0EA2EA-73FD-45F3-82F9-FDB632E52C49}" type="slidenum">
              <a:rPr lang="es-CO" altLang="en-US"/>
              <a:pPr/>
              <a:t>‹Nº›</a:t>
            </a:fld>
            <a:endParaRPr lang="es-CO" altLang="en-US"/>
          </a:p>
        </p:txBody>
      </p:sp>
    </p:spTree>
    <p:extLst>
      <p:ext uri="{BB962C8B-B14F-4D97-AF65-F5344CB8AC3E}">
        <p14:creationId xmlns:p14="http://schemas.microsoft.com/office/powerpoint/2010/main" val="4418813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2813"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defTabSz="912813" rtl="0" eaLnBrk="0" fontAlgn="base" hangingPunct="0">
        <a:lnSpc>
          <a:spcPct val="90000"/>
        </a:lnSpc>
        <a:spcBef>
          <a:spcPct val="0"/>
        </a:spcBef>
        <a:spcAft>
          <a:spcPct val="0"/>
        </a:spcAft>
        <a:defRPr sz="4400">
          <a:solidFill>
            <a:schemeClr val="tx1"/>
          </a:solidFill>
          <a:latin typeface="Arial Narrow" panose="020B0606020202030204" pitchFamily="34" charset="0"/>
        </a:defRPr>
      </a:lvl2pPr>
      <a:lvl3pPr algn="l" defTabSz="912813" rtl="0" eaLnBrk="0" fontAlgn="base" hangingPunct="0">
        <a:lnSpc>
          <a:spcPct val="90000"/>
        </a:lnSpc>
        <a:spcBef>
          <a:spcPct val="0"/>
        </a:spcBef>
        <a:spcAft>
          <a:spcPct val="0"/>
        </a:spcAft>
        <a:defRPr sz="4400">
          <a:solidFill>
            <a:schemeClr val="tx1"/>
          </a:solidFill>
          <a:latin typeface="Arial Narrow" panose="020B0606020202030204" pitchFamily="34" charset="0"/>
        </a:defRPr>
      </a:lvl3pPr>
      <a:lvl4pPr algn="l" defTabSz="912813" rtl="0" eaLnBrk="0" fontAlgn="base" hangingPunct="0">
        <a:lnSpc>
          <a:spcPct val="90000"/>
        </a:lnSpc>
        <a:spcBef>
          <a:spcPct val="0"/>
        </a:spcBef>
        <a:spcAft>
          <a:spcPct val="0"/>
        </a:spcAft>
        <a:defRPr sz="4400">
          <a:solidFill>
            <a:schemeClr val="tx1"/>
          </a:solidFill>
          <a:latin typeface="Arial Narrow" panose="020B0606020202030204" pitchFamily="34" charset="0"/>
        </a:defRPr>
      </a:lvl4pPr>
      <a:lvl5pPr algn="l" defTabSz="912813" rtl="0" eaLnBrk="0" fontAlgn="base" hangingPunct="0">
        <a:lnSpc>
          <a:spcPct val="90000"/>
        </a:lnSpc>
        <a:spcBef>
          <a:spcPct val="0"/>
        </a:spcBef>
        <a:spcAft>
          <a:spcPct val="0"/>
        </a:spcAft>
        <a:defRPr sz="4400">
          <a:solidFill>
            <a:schemeClr val="tx1"/>
          </a:solidFill>
          <a:latin typeface="Arial Narrow" panose="020B0606020202030204" pitchFamily="34" charset="0"/>
        </a:defRPr>
      </a:lvl5pPr>
      <a:lvl6pPr marL="457200" algn="l" defTabSz="912813" rtl="0" fontAlgn="base">
        <a:lnSpc>
          <a:spcPct val="90000"/>
        </a:lnSpc>
        <a:spcBef>
          <a:spcPct val="0"/>
        </a:spcBef>
        <a:spcAft>
          <a:spcPct val="0"/>
        </a:spcAft>
        <a:defRPr sz="4400">
          <a:solidFill>
            <a:schemeClr val="tx1"/>
          </a:solidFill>
          <a:latin typeface="Arial Narrow" panose="020B0606020202030204" pitchFamily="34" charset="0"/>
        </a:defRPr>
      </a:lvl6pPr>
      <a:lvl7pPr marL="914400" algn="l" defTabSz="912813" rtl="0" fontAlgn="base">
        <a:lnSpc>
          <a:spcPct val="90000"/>
        </a:lnSpc>
        <a:spcBef>
          <a:spcPct val="0"/>
        </a:spcBef>
        <a:spcAft>
          <a:spcPct val="0"/>
        </a:spcAft>
        <a:defRPr sz="4400">
          <a:solidFill>
            <a:schemeClr val="tx1"/>
          </a:solidFill>
          <a:latin typeface="Arial Narrow" panose="020B0606020202030204" pitchFamily="34" charset="0"/>
        </a:defRPr>
      </a:lvl7pPr>
      <a:lvl8pPr marL="1371600" algn="l" defTabSz="912813" rtl="0" fontAlgn="base">
        <a:lnSpc>
          <a:spcPct val="90000"/>
        </a:lnSpc>
        <a:spcBef>
          <a:spcPct val="0"/>
        </a:spcBef>
        <a:spcAft>
          <a:spcPct val="0"/>
        </a:spcAft>
        <a:defRPr sz="4400">
          <a:solidFill>
            <a:schemeClr val="tx1"/>
          </a:solidFill>
          <a:latin typeface="Arial Narrow" panose="020B0606020202030204" pitchFamily="34" charset="0"/>
        </a:defRPr>
      </a:lvl8pPr>
      <a:lvl9pPr marL="1828800" algn="l" defTabSz="912813" rtl="0" fontAlgn="base">
        <a:lnSpc>
          <a:spcPct val="90000"/>
        </a:lnSpc>
        <a:spcBef>
          <a:spcPct val="0"/>
        </a:spcBef>
        <a:spcAft>
          <a:spcPct val="0"/>
        </a:spcAft>
        <a:defRPr sz="4400">
          <a:solidFill>
            <a:schemeClr val="tx1"/>
          </a:solidFill>
          <a:latin typeface="Arial Narrow" panose="020B0606020202030204" pitchFamily="34" charset="0"/>
        </a:defRPr>
      </a:lvl9pPr>
    </p:titleStyle>
    <p:bodyStyle>
      <a:lvl1pPr marL="227013" indent="-228600" algn="l" defTabSz="912813"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4213" indent="-228600" algn="l" defTabSz="912813"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1413" indent="-228600" algn="l" defTabSz="912813"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598613" indent="-228600" algn="l" defTabSz="912813"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5813" indent="-228600" algn="l" defTabSz="912813"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Documentos%20para%20el%20proyecto%20de%20Sanambiente/Plan%20del%20proyecto%20de%20Sanambiente.docx"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iso.org/obp/ui/#iso:std:iso-iec:tr:29110:-5-2-1:ed-1:v1:en" TargetMode="Externa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hyperlink" Target="http://ima.udg.edu/~sellares/EINF-ES2/Present1011/MetodoPesadesICONIX.pdf" TargetMode="External"/><Relationship Id="rId5" Type="http://schemas.openxmlformats.org/officeDocument/2006/relationships/hyperlink" Target="https://www.ee.co.za/wp-content/uploads/legacy/Trans12p236-247.pdf" TargetMode="External"/><Relationship Id="rId4" Type="http://schemas.openxmlformats.org/officeDocument/2006/relationships/hyperlink" Target="https://www.sanambiente.com.co/index.php/nosotros"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pja.mykhi.org/0sem/MAS/books/Addison.Wesley.Applying.Use.Case.Driven.Object.Modeling.pdf"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slide" Target="slide4.xml"/><Relationship Id="rId7" Type="http://schemas.openxmlformats.org/officeDocument/2006/relationships/slide" Target="slide9.xml"/><Relationship Id="rId12" Type="http://schemas.openxmlformats.org/officeDocument/2006/relationships/slide" Target="slide27.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slide" Target="slide26.xml"/><Relationship Id="rId5" Type="http://schemas.openxmlformats.org/officeDocument/2006/relationships/slide" Target="slide7.xml"/><Relationship Id="rId10" Type="http://schemas.openxmlformats.org/officeDocument/2006/relationships/slide" Target="slide17.xml"/><Relationship Id="rId4" Type="http://schemas.openxmlformats.org/officeDocument/2006/relationships/slide" Target="slide6.xml"/><Relationship Id="rId9" Type="http://schemas.openxmlformats.org/officeDocument/2006/relationships/slide" Target="slide11.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174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ítulo 3">
            <a:extLst>
              <a:ext uri="{FF2B5EF4-FFF2-40B4-BE49-F238E27FC236}">
                <a16:creationId xmlns:a16="http://schemas.microsoft.com/office/drawing/2014/main" id="{6B800279-177E-4E1F-AF13-B0C9508C28C3}"/>
              </a:ext>
            </a:extLst>
          </p:cNvPr>
          <p:cNvSpPr>
            <a:spLocks noGrp="1"/>
          </p:cNvSpPr>
          <p:nvPr>
            <p:ph type="title"/>
          </p:nvPr>
        </p:nvSpPr>
        <p:spPr>
          <a:xfrm>
            <a:off x="5798175" y="2281561"/>
            <a:ext cx="3242970" cy="781896"/>
          </a:xfrm>
        </p:spPr>
        <p:txBody>
          <a:bodyPr>
            <a:normAutofit/>
          </a:bodyPr>
          <a:lstStyle/>
          <a:p>
            <a:pPr algn="ctr"/>
            <a:r>
              <a:rPr lang="es-ES" sz="2500" b="1" dirty="0">
                <a:solidFill>
                  <a:schemeClr val="bg1"/>
                </a:solidFill>
                <a:latin typeface="Arial" panose="020B0604020202020204" pitchFamily="34" charset="0"/>
                <a:cs typeface="Arial" panose="020B0604020202020204" pitchFamily="34" charset="0"/>
              </a:rPr>
              <a:t>Objetivos específicos</a:t>
            </a:r>
          </a:p>
        </p:txBody>
      </p:sp>
      <p:pic>
        <p:nvPicPr>
          <p:cNvPr id="6" name="Imagen 5" descr="Imagen relacionada">
            <a:extLst>
              <a:ext uri="{FF2B5EF4-FFF2-40B4-BE49-F238E27FC236}">
                <a16:creationId xmlns:a16="http://schemas.microsoft.com/office/drawing/2014/main" id="{1166EAF5-399A-48D9-BF0E-43D8866EDCE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17129" y="3114542"/>
            <a:ext cx="1405062" cy="1360004"/>
          </a:xfrm>
          <a:prstGeom prst="rect">
            <a:avLst/>
          </a:prstGeom>
          <a:noFill/>
          <a:ln>
            <a:noFill/>
          </a:ln>
        </p:spPr>
      </p:pic>
      <p:sp>
        <p:nvSpPr>
          <p:cNvPr id="7" name="Marcador de contenido 4">
            <a:extLst>
              <a:ext uri="{FF2B5EF4-FFF2-40B4-BE49-F238E27FC236}">
                <a16:creationId xmlns:a16="http://schemas.microsoft.com/office/drawing/2014/main" id="{E67C6394-0934-438C-BF2A-46A47E37E993}"/>
              </a:ext>
            </a:extLst>
          </p:cNvPr>
          <p:cNvSpPr>
            <a:spLocks noGrp="1"/>
          </p:cNvSpPr>
          <p:nvPr>
            <p:ph idx="1"/>
          </p:nvPr>
        </p:nvSpPr>
        <p:spPr>
          <a:xfrm>
            <a:off x="239799" y="840320"/>
            <a:ext cx="5178167" cy="4928787"/>
          </a:xfrm>
        </p:spPr>
        <p:txBody>
          <a:bodyPr>
            <a:noAutofit/>
          </a:bodyPr>
          <a:lstStyle/>
          <a:p>
            <a:pPr lvl="0"/>
            <a:r>
              <a:rPr lang="es-CO" sz="2000" dirty="0">
                <a:latin typeface="Arial" panose="020B0604020202020204" pitchFamily="34" charset="0"/>
                <a:cs typeface="Arial" panose="020B0604020202020204" pitchFamily="34" charset="0"/>
              </a:rPr>
              <a:t>Identificar los procesos y medidas propuestas por la ISO/IEC 29110 que se adecúen a las características del gestor de datos ambientales de la empresa Sanambiente S.A.S.</a:t>
            </a:r>
          </a:p>
          <a:p>
            <a:pPr lvl="0"/>
            <a:r>
              <a:rPr lang="es-CO" sz="2000" dirty="0">
                <a:latin typeface="Arial" panose="020B0604020202020204" pitchFamily="34" charset="0"/>
                <a:cs typeface="Arial" panose="020B0604020202020204" pitchFamily="34" charset="0"/>
              </a:rPr>
              <a:t>Establecer la ruta de procesos y herramientas que permitan la integración de los equipos del proyecto de Sanambiente S.A.S de acuerdo a la ISO/IEC 29110.</a:t>
            </a:r>
          </a:p>
          <a:p>
            <a:pPr lvl="0"/>
            <a:r>
              <a:rPr lang="es-CO" sz="2000" dirty="0">
                <a:latin typeface="Arial" panose="020B0604020202020204" pitchFamily="34" charset="0"/>
                <a:cs typeface="Arial" panose="020B0604020202020204" pitchFamily="34" charset="0"/>
              </a:rPr>
              <a:t>Aplicar el marco de trabajo identificado en la ISO/IEC 29110 al proyecto Sanambiente S.A.S.</a:t>
            </a:r>
          </a:p>
          <a:p>
            <a:r>
              <a:rPr lang="es-CO" sz="2000" dirty="0">
                <a:latin typeface="Arial" panose="020B0604020202020204" pitchFamily="34" charset="0"/>
                <a:cs typeface="Arial" panose="020B0604020202020204" pitchFamily="34" charset="0"/>
              </a:rPr>
              <a:t>Evaluar los resultados de la aplicación del marco de trabajo de acuerdo a la ISO/IEC 29110.</a:t>
            </a:r>
          </a:p>
        </p:txBody>
      </p:sp>
    </p:spTree>
    <p:extLst>
      <p:ext uri="{BB962C8B-B14F-4D97-AF65-F5344CB8AC3E}">
        <p14:creationId xmlns:p14="http://schemas.microsoft.com/office/powerpoint/2010/main" val="3199022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Marco teórico (1/6) </a:t>
            </a:r>
            <a:r>
              <a:rPr lang="es-ES" sz="2500" b="1" dirty="0">
                <a:solidFill>
                  <a:schemeClr val="bg1"/>
                </a:solidFill>
                <a:latin typeface="Arial" panose="020B0604020202020204" pitchFamily="34" charset="0"/>
                <a:cs typeface="Arial" panose="020B0604020202020204" pitchFamily="34" charset="0"/>
              </a:rPr>
              <a:t> </a:t>
            </a:r>
          </a:p>
        </p:txBody>
      </p:sp>
      <p:sp>
        <p:nvSpPr>
          <p:cNvPr id="3" name="Marcador de contenido 2"/>
          <p:cNvSpPr>
            <a:spLocks noGrp="1"/>
          </p:cNvSpPr>
          <p:nvPr>
            <p:ph idx="1"/>
          </p:nvPr>
        </p:nvSpPr>
        <p:spPr>
          <a:xfrm>
            <a:off x="628650" y="1825627"/>
            <a:ext cx="7886700" cy="3081935"/>
          </a:xfrm>
        </p:spPr>
        <p:txBody>
          <a:bodyPr>
            <a:normAutofit/>
          </a:bodyPr>
          <a:lstStyle/>
          <a:p>
            <a:pPr marL="0" indent="0">
              <a:buNone/>
            </a:pPr>
            <a:r>
              <a:rPr lang="es-CO" sz="1800" b="1" dirty="0">
                <a:latin typeface="Arial" panose="020B0604020202020204" pitchFamily="34" charset="0"/>
                <a:cs typeface="Arial" panose="020B0604020202020204" pitchFamily="34" charset="0"/>
              </a:rPr>
              <a:t>Estándar ISO/IEC 29110</a:t>
            </a:r>
            <a:endParaRPr lang="es-CO" sz="1800" dirty="0">
              <a:latin typeface="Arial" panose="020B0604020202020204" pitchFamily="34" charset="0"/>
              <a:cs typeface="Arial" panose="020B0604020202020204" pitchFamily="34" charset="0"/>
            </a:endParaRPr>
          </a:p>
          <a:p>
            <a:r>
              <a:rPr lang="es-CO" sz="2000" dirty="0">
                <a:latin typeface="Arial" panose="020B0604020202020204" pitchFamily="34" charset="0"/>
                <a:cs typeface="Arial" panose="020B0604020202020204" pitchFamily="34" charset="0"/>
              </a:rPr>
              <a:t>Es una norma bajo el título “</a:t>
            </a:r>
            <a:r>
              <a:rPr lang="es-CO" sz="2000" i="1" dirty="0">
                <a:latin typeface="Arial" panose="020B0604020202020204" pitchFamily="34" charset="0"/>
                <a:cs typeface="Arial" panose="020B0604020202020204" pitchFamily="34" charset="0"/>
              </a:rPr>
              <a:t>Ingeniería de Software – Perfiles del ciclo de vida para entidades muy pequeñas</a:t>
            </a:r>
            <a:r>
              <a:rPr lang="es-CO" sz="2000" dirty="0">
                <a:latin typeface="Arial" panose="020B0604020202020204" pitchFamily="34" charset="0"/>
                <a:cs typeface="Arial" panose="020B0604020202020204" pitchFamily="34" charset="0"/>
              </a:rPr>
              <a:t> (Very Small Enterprises (VSEs))”(ISO/IEC, 2011, p. vi).</a:t>
            </a:r>
          </a:p>
        </p:txBody>
      </p:sp>
      <p:pic>
        <p:nvPicPr>
          <p:cNvPr id="4" name="Imagen 3">
            <a:extLst>
              <a:ext uri="{FF2B5EF4-FFF2-40B4-BE49-F238E27FC236}">
                <a16:creationId xmlns:a16="http://schemas.microsoft.com/office/drawing/2014/main" id="{428107FC-2A5C-4002-A387-50119493073A}"/>
              </a:ext>
            </a:extLst>
          </p:cNvPr>
          <p:cNvPicPr>
            <a:picLocks noChangeAspect="1"/>
          </p:cNvPicPr>
          <p:nvPr/>
        </p:nvPicPr>
        <p:blipFill>
          <a:blip r:embed="rId3"/>
          <a:stretch>
            <a:fillRect/>
          </a:stretch>
        </p:blipFill>
        <p:spPr>
          <a:xfrm>
            <a:off x="2846229" y="3429000"/>
            <a:ext cx="3451542" cy="1725771"/>
          </a:xfrm>
          <a:prstGeom prst="rect">
            <a:avLst/>
          </a:prstGeom>
        </p:spPr>
      </p:pic>
    </p:spTree>
    <p:extLst>
      <p:ext uri="{BB962C8B-B14F-4D97-AF65-F5344CB8AC3E}">
        <p14:creationId xmlns:p14="http://schemas.microsoft.com/office/powerpoint/2010/main" val="3855306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Marco teórico (2/6</a:t>
            </a:r>
            <a:r>
              <a:rPr lang="es-ES" sz="2500" b="1" dirty="0">
                <a:solidFill>
                  <a:schemeClr val="bg1"/>
                </a:solidFill>
                <a:latin typeface="Arial" panose="020B0604020202020204" pitchFamily="34" charset="0"/>
                <a:cs typeface="Arial" panose="020B0604020202020204" pitchFamily="34" charset="0"/>
              </a:rPr>
              <a:t>)</a:t>
            </a:r>
          </a:p>
        </p:txBody>
      </p:sp>
      <p:sp>
        <p:nvSpPr>
          <p:cNvPr id="3" name="Marcador de contenido 2"/>
          <p:cNvSpPr>
            <a:spLocks noGrp="1"/>
          </p:cNvSpPr>
          <p:nvPr>
            <p:ph idx="1"/>
          </p:nvPr>
        </p:nvSpPr>
        <p:spPr>
          <a:xfrm>
            <a:off x="628651" y="1825626"/>
            <a:ext cx="7995233" cy="906942"/>
          </a:xfrm>
        </p:spPr>
        <p:txBody>
          <a:bodyPr>
            <a:normAutofit lnSpcReduction="10000"/>
          </a:bodyPr>
          <a:lstStyle/>
          <a:p>
            <a:r>
              <a:rPr lang="es-CO" sz="2000" dirty="0">
                <a:latin typeface="Arial" panose="020B0604020202020204" pitchFamily="34" charset="0"/>
                <a:cs typeface="Arial" panose="020B0604020202020204" pitchFamily="34" charset="0"/>
              </a:rPr>
              <a:t>El estándar define los procesos de gestión de proyectos e implementación de software, junto con sus fases y artefactos correspondientes (ISO/IEC, 2011, p. 3).</a:t>
            </a:r>
            <a:endParaRPr lang="es-ES" sz="2000" dirty="0">
              <a:latin typeface="Arial" panose="020B0604020202020204" pitchFamily="34" charset="0"/>
              <a:cs typeface="Arial" panose="020B0604020202020204" pitchFamily="34" charset="0"/>
            </a:endParaRPr>
          </a:p>
        </p:txBody>
      </p:sp>
      <p:grpSp>
        <p:nvGrpSpPr>
          <p:cNvPr id="4" name="Grupo 3">
            <a:extLst>
              <a:ext uri="{FF2B5EF4-FFF2-40B4-BE49-F238E27FC236}">
                <a16:creationId xmlns:a16="http://schemas.microsoft.com/office/drawing/2014/main" id="{8EBDD096-D9C9-4F88-A33C-6625BFC30BE7}"/>
              </a:ext>
            </a:extLst>
          </p:cNvPr>
          <p:cNvGrpSpPr/>
          <p:nvPr/>
        </p:nvGrpSpPr>
        <p:grpSpPr>
          <a:xfrm>
            <a:off x="2446873" y="2861384"/>
            <a:ext cx="3952549" cy="2092160"/>
            <a:chOff x="-140874" y="0"/>
            <a:chExt cx="5942992" cy="3513933"/>
          </a:xfrm>
        </p:grpSpPr>
        <p:sp>
          <p:nvSpPr>
            <p:cNvPr id="5" name="Rectángulo 4">
              <a:extLst>
                <a:ext uri="{FF2B5EF4-FFF2-40B4-BE49-F238E27FC236}">
                  <a16:creationId xmlns:a16="http://schemas.microsoft.com/office/drawing/2014/main" id="{290E8212-D379-4AD4-A3F8-D30D7672CF58}"/>
                </a:ext>
              </a:extLst>
            </p:cNvPr>
            <p:cNvSpPr/>
            <p:nvPr/>
          </p:nvSpPr>
          <p:spPr>
            <a:xfrm>
              <a:off x="-140874" y="42711"/>
              <a:ext cx="1337613" cy="744240"/>
            </a:xfrm>
            <a:prstGeom prst="rect">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50000"/>
                </a:lnSpc>
              </a:pPr>
              <a:r>
                <a:rPr lang="es-CO" sz="1000" dirty="0">
                  <a:latin typeface="Arial" panose="020B0604020202020204" pitchFamily="34" charset="0"/>
                  <a:ea typeface="Arial" panose="020B0604020202020204" pitchFamily="34" charset="0"/>
                  <a:cs typeface="Arial" panose="020B0604020202020204" pitchFamily="34" charset="0"/>
                </a:rPr>
                <a:t>Declaración de trabajo</a:t>
              </a:r>
            </a:p>
          </p:txBody>
        </p:sp>
        <p:sp>
          <p:nvSpPr>
            <p:cNvPr id="7" name="Rectángulo redondeado 6">
              <a:extLst>
                <a:ext uri="{FF2B5EF4-FFF2-40B4-BE49-F238E27FC236}">
                  <a16:creationId xmlns:a16="http://schemas.microsoft.com/office/drawing/2014/main" id="{D928CB92-428F-46DE-B8B1-28EA533469E9}"/>
                </a:ext>
              </a:extLst>
            </p:cNvPr>
            <p:cNvSpPr/>
            <p:nvPr/>
          </p:nvSpPr>
          <p:spPr>
            <a:xfrm>
              <a:off x="1897232" y="0"/>
              <a:ext cx="1908850" cy="830580"/>
            </a:xfrm>
            <a:prstGeom prst="roundRect">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50000"/>
                </a:lnSpc>
              </a:pPr>
              <a:r>
                <a:rPr lang="es-CO" sz="1000" b="1" dirty="0">
                  <a:latin typeface="Arial" panose="020B0604020202020204" pitchFamily="34" charset="0"/>
                  <a:ea typeface="Arial" panose="020B0604020202020204" pitchFamily="34" charset="0"/>
                  <a:cs typeface="Arial" panose="020B0604020202020204" pitchFamily="34" charset="0"/>
                </a:rPr>
                <a:t>Proceso:</a:t>
              </a:r>
              <a:r>
                <a:rPr lang="es-CO" sz="1000" dirty="0">
                  <a:latin typeface="Arial" panose="020B0604020202020204" pitchFamily="34" charset="0"/>
                  <a:ea typeface="Arial" panose="020B0604020202020204" pitchFamily="34" charset="0"/>
                  <a:cs typeface="Arial" panose="020B0604020202020204" pitchFamily="34" charset="0"/>
                </a:rPr>
                <a:t> Gestión del proyecto</a:t>
              </a:r>
            </a:p>
          </p:txBody>
        </p:sp>
        <p:cxnSp>
          <p:nvCxnSpPr>
            <p:cNvPr id="8" name="Conector recto de flecha 7">
              <a:extLst>
                <a:ext uri="{FF2B5EF4-FFF2-40B4-BE49-F238E27FC236}">
                  <a16:creationId xmlns:a16="http://schemas.microsoft.com/office/drawing/2014/main" id="{4ED50667-B2A5-4C5D-92CB-D53409664BC4}"/>
                </a:ext>
              </a:extLst>
            </p:cNvPr>
            <p:cNvCxnSpPr/>
            <p:nvPr/>
          </p:nvCxnSpPr>
          <p:spPr>
            <a:xfrm>
              <a:off x="1232994" y="418289"/>
              <a:ext cx="6476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Flecha arriba y abajo 8">
              <a:extLst>
                <a:ext uri="{FF2B5EF4-FFF2-40B4-BE49-F238E27FC236}">
                  <a16:creationId xmlns:a16="http://schemas.microsoft.com/office/drawing/2014/main" id="{03F51245-FD44-4988-B385-F166261B9752}"/>
                </a:ext>
              </a:extLst>
            </p:cNvPr>
            <p:cNvSpPr/>
            <p:nvPr/>
          </p:nvSpPr>
          <p:spPr>
            <a:xfrm>
              <a:off x="2524269" y="852877"/>
              <a:ext cx="754379" cy="1514291"/>
            </a:xfrm>
            <a:prstGeom prst="upDownArrow">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endParaRPr lang="es-CO" sz="1000">
                <a:latin typeface="Arial" panose="020B0604020202020204" pitchFamily="34" charset="0"/>
                <a:cs typeface="Arial" panose="020B0604020202020204" pitchFamily="34" charset="0"/>
              </a:endParaRPr>
            </a:p>
          </p:txBody>
        </p:sp>
        <p:sp>
          <p:nvSpPr>
            <p:cNvPr id="10" name="Rectángulo redondeado 9">
              <a:extLst>
                <a:ext uri="{FF2B5EF4-FFF2-40B4-BE49-F238E27FC236}">
                  <a16:creationId xmlns:a16="http://schemas.microsoft.com/office/drawing/2014/main" id="{96192E95-0026-4E56-96AB-A0AFFC708AD2}"/>
                </a:ext>
              </a:extLst>
            </p:cNvPr>
            <p:cNvSpPr/>
            <p:nvPr/>
          </p:nvSpPr>
          <p:spPr>
            <a:xfrm>
              <a:off x="1310076" y="2408674"/>
              <a:ext cx="2969858" cy="1105259"/>
            </a:xfrm>
            <a:prstGeom prst="roundRect">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50000"/>
                </a:lnSpc>
              </a:pPr>
              <a:r>
                <a:rPr lang="es-CO" sz="1000" b="1" dirty="0">
                  <a:latin typeface="Arial" panose="020B0604020202020204" pitchFamily="34" charset="0"/>
                  <a:ea typeface="Arial" panose="020B0604020202020204" pitchFamily="34" charset="0"/>
                  <a:cs typeface="Arial" panose="020B0604020202020204" pitchFamily="34" charset="0"/>
                </a:rPr>
                <a:t>Proceso: </a:t>
              </a:r>
              <a:r>
                <a:rPr lang="es-CO" sz="1000" dirty="0">
                  <a:latin typeface="Arial" panose="020B0604020202020204" pitchFamily="34" charset="0"/>
                  <a:ea typeface="Arial" panose="020B0604020202020204" pitchFamily="34" charset="0"/>
                  <a:cs typeface="Arial" panose="020B0604020202020204" pitchFamily="34" charset="0"/>
                </a:rPr>
                <a:t>Implementación del </a:t>
              </a:r>
            </a:p>
            <a:p>
              <a:pPr algn="ctr">
                <a:lnSpc>
                  <a:spcPct val="150000"/>
                </a:lnSpc>
              </a:pPr>
              <a:r>
                <a:rPr lang="es-CO" sz="1000" dirty="0">
                  <a:latin typeface="Arial" panose="020B0604020202020204" pitchFamily="34" charset="0"/>
                  <a:ea typeface="Arial" panose="020B0604020202020204" pitchFamily="34" charset="0"/>
                  <a:cs typeface="Arial" panose="020B0604020202020204" pitchFamily="34" charset="0"/>
                </a:rPr>
                <a:t>Software</a:t>
              </a:r>
            </a:p>
          </p:txBody>
        </p:sp>
        <p:sp>
          <p:nvSpPr>
            <p:cNvPr id="11" name="Rectángulo 10">
              <a:extLst>
                <a:ext uri="{FF2B5EF4-FFF2-40B4-BE49-F238E27FC236}">
                  <a16:creationId xmlns:a16="http://schemas.microsoft.com/office/drawing/2014/main" id="{47EBB925-7605-4EAF-9892-279477F8B191}"/>
                </a:ext>
              </a:extLst>
            </p:cNvPr>
            <p:cNvSpPr/>
            <p:nvPr/>
          </p:nvSpPr>
          <p:spPr>
            <a:xfrm>
              <a:off x="3943128" y="1241533"/>
              <a:ext cx="1858990" cy="811305"/>
            </a:xfrm>
            <a:prstGeom prst="rect">
              <a:avLst/>
            </a:prstGeom>
            <a:solidFill>
              <a:schemeClr val="tx2">
                <a:lumMod val="20000"/>
                <a:lumOff val="80000"/>
              </a:schemeClr>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lnSpc>
                  <a:spcPct val="150000"/>
                </a:lnSpc>
              </a:pPr>
              <a:r>
                <a:rPr lang="es-CO" sz="1000" dirty="0">
                  <a:latin typeface="Arial" panose="020B0604020202020204" pitchFamily="34" charset="0"/>
                  <a:ea typeface="Arial" panose="020B0604020202020204" pitchFamily="34" charset="0"/>
                  <a:cs typeface="Arial" panose="020B0604020202020204" pitchFamily="34" charset="0"/>
                </a:rPr>
                <a:t>Configuración de  </a:t>
              </a:r>
            </a:p>
            <a:p>
              <a:pPr algn="ctr">
                <a:lnSpc>
                  <a:spcPct val="150000"/>
                </a:lnSpc>
              </a:pPr>
              <a:r>
                <a:rPr lang="es-CO" sz="1000" dirty="0">
                  <a:latin typeface="Arial" panose="020B0604020202020204" pitchFamily="34" charset="0"/>
                  <a:ea typeface="Arial" panose="020B0604020202020204" pitchFamily="34" charset="0"/>
                  <a:cs typeface="Arial" panose="020B0604020202020204" pitchFamily="34" charset="0"/>
                </a:rPr>
                <a:t>Software</a:t>
              </a:r>
            </a:p>
          </p:txBody>
        </p:sp>
      </p:grpSp>
      <p:sp>
        <p:nvSpPr>
          <p:cNvPr id="2" name="Rectángulo 1"/>
          <p:cNvSpPr/>
          <p:nvPr/>
        </p:nvSpPr>
        <p:spPr>
          <a:xfrm>
            <a:off x="628651" y="6138600"/>
            <a:ext cx="7266899" cy="338507"/>
          </a:xfrm>
          <a:prstGeom prst="rect">
            <a:avLst/>
          </a:prstGeom>
        </p:spPr>
        <p:txBody>
          <a:bodyPr wrap="square">
            <a:spAutoFit/>
          </a:bodyPr>
          <a:lstStyle/>
          <a:p>
            <a:r>
              <a:rPr lang="en-US" sz="800" i="1" dirty="0">
                <a:latin typeface="Arial" panose="020B0604020202020204" pitchFamily="34" charset="0"/>
                <a:cs typeface="Arial" panose="020B0604020202020204" pitchFamily="34" charset="0"/>
              </a:rPr>
              <a:t>ISO/IEC. (2011). Software engineering - Lifecycle profiles for Very Small Entities (VSEs) Part 5-1-2: Management and engineering guide: Generic profile group: Basic profile, p.5.</a:t>
            </a:r>
            <a:endParaRPr lang="es-CO" sz="800" i="1" dirty="0">
              <a:latin typeface="Arial" panose="020B0604020202020204" pitchFamily="34" charset="0"/>
              <a:cs typeface="Arial" panose="020B0604020202020204" pitchFamily="34" charset="0"/>
            </a:endParaRPr>
          </a:p>
        </p:txBody>
      </p:sp>
      <p:sp>
        <p:nvSpPr>
          <p:cNvPr id="12" name="CuadroTexto 11">
            <a:extLst>
              <a:ext uri="{FF2B5EF4-FFF2-40B4-BE49-F238E27FC236}">
                <a16:creationId xmlns:a16="http://schemas.microsoft.com/office/drawing/2014/main" id="{D5A9F9F0-0428-4FA9-A3AC-A255E53E971B}"/>
              </a:ext>
            </a:extLst>
          </p:cNvPr>
          <p:cNvSpPr txBox="1"/>
          <p:nvPr/>
        </p:nvSpPr>
        <p:spPr>
          <a:xfrm>
            <a:off x="2891679" y="5210675"/>
            <a:ext cx="3382464" cy="276999"/>
          </a:xfrm>
          <a:prstGeom prst="rect">
            <a:avLst/>
          </a:prstGeom>
          <a:noFill/>
        </p:spPr>
        <p:txBody>
          <a:bodyPr wrap="none" rtlCol="0">
            <a:spAutoFit/>
          </a:bodyPr>
          <a:lstStyle/>
          <a:p>
            <a:r>
              <a:rPr lang="es-CO" sz="1200" i="1" dirty="0">
                <a:latin typeface="Arial" panose="020B0604020202020204" pitchFamily="34" charset="0"/>
                <a:cs typeface="Arial" panose="020B0604020202020204" pitchFamily="34" charset="0"/>
              </a:rPr>
              <a:t>Procesos básicos del estándar ISO/IEC 29110.</a:t>
            </a:r>
          </a:p>
        </p:txBody>
      </p:sp>
      <p:cxnSp>
        <p:nvCxnSpPr>
          <p:cNvPr id="16" name="Conector: angular 15">
            <a:extLst>
              <a:ext uri="{FF2B5EF4-FFF2-40B4-BE49-F238E27FC236}">
                <a16:creationId xmlns:a16="http://schemas.microsoft.com/office/drawing/2014/main" id="{975CE7D9-B8AB-4237-9A55-96FD8B9B9E41}"/>
              </a:ext>
            </a:extLst>
          </p:cNvPr>
          <p:cNvCxnSpPr>
            <a:stCxn id="10" idx="3"/>
            <a:endCxn id="11" idx="2"/>
          </p:cNvCxnSpPr>
          <p:nvPr/>
        </p:nvCxnSpPr>
        <p:spPr>
          <a:xfrm flipV="1">
            <a:off x="5387052" y="4083623"/>
            <a:ext cx="394184" cy="54089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428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Marco teórico (3/6)</a:t>
            </a:r>
            <a:endParaRPr lang="es-ES" sz="2500" b="1" dirty="0">
              <a:solidFill>
                <a:schemeClr val="bg1"/>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627202" y="2089179"/>
            <a:ext cx="6389334" cy="458712"/>
          </a:xfrm>
        </p:spPr>
        <p:txBody>
          <a:bodyPr>
            <a:normAutofit/>
          </a:bodyPr>
          <a:lstStyle/>
          <a:p>
            <a:pPr marL="0" indent="0" algn="ctr">
              <a:buNone/>
            </a:pPr>
            <a:r>
              <a:rPr lang="es-CO" sz="1800" b="1" dirty="0">
                <a:latin typeface="Arial" panose="020B0604020202020204" pitchFamily="34" charset="0"/>
                <a:cs typeface="Arial" panose="020B0604020202020204" pitchFamily="34" charset="0"/>
              </a:rPr>
              <a:t>Proceso de gestión del proyecto (fases y artefactos)</a:t>
            </a:r>
          </a:p>
          <a:p>
            <a:pPr algn="ctr"/>
            <a:endParaRPr lang="es-CO" sz="1800" b="1" dirty="0">
              <a:latin typeface="Arial" panose="020B0604020202020204" pitchFamily="34" charset="0"/>
              <a:cs typeface="Arial" panose="020B0604020202020204" pitchFamily="34" charset="0"/>
            </a:endParaRPr>
          </a:p>
        </p:txBody>
      </p:sp>
      <p:graphicFrame>
        <p:nvGraphicFramePr>
          <p:cNvPr id="12" name="Marcador de contenido 4">
            <a:extLst>
              <a:ext uri="{FF2B5EF4-FFF2-40B4-BE49-F238E27FC236}">
                <a16:creationId xmlns:a16="http://schemas.microsoft.com/office/drawing/2014/main" id="{B5702021-86B5-4E98-8596-E95F22994385}"/>
              </a:ext>
            </a:extLst>
          </p:cNvPr>
          <p:cNvGraphicFramePr>
            <a:graphicFrameLocks/>
          </p:cNvGraphicFramePr>
          <p:nvPr/>
        </p:nvGraphicFramePr>
        <p:xfrm>
          <a:off x="434009" y="2672070"/>
          <a:ext cx="8275983" cy="20731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49658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Marco teórico (4/6)</a:t>
            </a:r>
            <a:endParaRPr lang="es-ES" sz="2500" b="1" dirty="0">
              <a:solidFill>
                <a:schemeClr val="bg1"/>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600569" y="1504213"/>
            <a:ext cx="6848787" cy="395608"/>
          </a:xfrm>
        </p:spPr>
        <p:txBody>
          <a:bodyPr>
            <a:normAutofit/>
          </a:bodyPr>
          <a:lstStyle/>
          <a:p>
            <a:pPr marL="0" indent="0" algn="ctr">
              <a:buNone/>
            </a:pPr>
            <a:r>
              <a:rPr lang="es-CO" sz="1800" b="1" dirty="0">
                <a:latin typeface="Arial" panose="020B0604020202020204" pitchFamily="34" charset="0"/>
                <a:cs typeface="Arial" panose="020B0604020202020204" pitchFamily="34" charset="0"/>
              </a:rPr>
              <a:t>Proceso de implementación de software (fases y artefactos)</a:t>
            </a:r>
            <a:endParaRPr lang="es-ES" sz="1800" b="1" dirty="0">
              <a:latin typeface="Arial" panose="020B0604020202020204" pitchFamily="34" charset="0"/>
              <a:cs typeface="Arial" panose="020B0604020202020204" pitchFamily="34" charset="0"/>
            </a:endParaRPr>
          </a:p>
          <a:p>
            <a:pPr marL="0" indent="0" algn="ctr">
              <a:buNone/>
            </a:pPr>
            <a:endParaRPr lang="es-ES" sz="1800" b="1" dirty="0">
              <a:latin typeface="Arial" panose="020B0604020202020204" pitchFamily="34" charset="0"/>
              <a:cs typeface="Arial" panose="020B0604020202020204" pitchFamily="34" charset="0"/>
            </a:endParaRPr>
          </a:p>
          <a:p>
            <a:pPr algn="ctr"/>
            <a:endParaRPr lang="es-CO" sz="1800" b="1" dirty="0">
              <a:latin typeface="Arial" panose="020B0604020202020204" pitchFamily="34" charset="0"/>
              <a:cs typeface="Arial" panose="020B0604020202020204" pitchFamily="34" charset="0"/>
            </a:endParaRPr>
          </a:p>
        </p:txBody>
      </p:sp>
      <p:sp>
        <p:nvSpPr>
          <p:cNvPr id="7" name="CuadroTexto 6">
            <a:extLst>
              <a:ext uri="{FF2B5EF4-FFF2-40B4-BE49-F238E27FC236}">
                <a16:creationId xmlns:a16="http://schemas.microsoft.com/office/drawing/2014/main" id="{1A7C1F12-4EF5-4B37-BC5B-544EA503C799}"/>
              </a:ext>
            </a:extLst>
          </p:cNvPr>
          <p:cNvSpPr txBox="1"/>
          <p:nvPr/>
        </p:nvSpPr>
        <p:spPr>
          <a:xfrm>
            <a:off x="124287" y="6582484"/>
            <a:ext cx="8457765" cy="400110"/>
          </a:xfrm>
          <a:prstGeom prst="rect">
            <a:avLst/>
          </a:prstGeom>
          <a:noFill/>
        </p:spPr>
        <p:txBody>
          <a:bodyPr wrap="square" rtlCol="0">
            <a:spAutoFit/>
          </a:bodyPr>
          <a:lstStyle/>
          <a:p>
            <a:r>
              <a:rPr lang="en-US" sz="1000" i="1" dirty="0"/>
              <a:t>Nota: </a:t>
            </a:r>
            <a:r>
              <a:rPr lang="en-US" sz="1000" dirty="0"/>
              <a:t>ISO/IEC. (2011). </a:t>
            </a:r>
            <a:r>
              <a:rPr lang="en-US" sz="1000" i="1" dirty="0"/>
              <a:t>Software engineering - Lifecycle profiles for Very Small Entities (VSEs) Part 5-1-2: Management and engineering guide: Generic profile group: Basic profile</a:t>
            </a:r>
            <a:r>
              <a:rPr lang="en-US" sz="1000" dirty="0"/>
              <a:t>.</a:t>
            </a:r>
            <a:endParaRPr lang="es-CO" sz="1000" dirty="0"/>
          </a:p>
          <a:p>
            <a:endParaRPr lang="es-CO" sz="1000" dirty="0"/>
          </a:p>
        </p:txBody>
      </p:sp>
      <p:pic>
        <p:nvPicPr>
          <p:cNvPr id="4" name="Imagen 3">
            <a:extLst>
              <a:ext uri="{FF2B5EF4-FFF2-40B4-BE49-F238E27FC236}">
                <a16:creationId xmlns:a16="http://schemas.microsoft.com/office/drawing/2014/main" id="{C6857754-2E0D-4D12-A2BD-4E8B609C72B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05053" y="1808491"/>
            <a:ext cx="4676982" cy="4629419"/>
          </a:xfrm>
          <a:prstGeom prst="rect">
            <a:avLst/>
          </a:prstGeom>
        </p:spPr>
      </p:pic>
    </p:spTree>
    <p:extLst>
      <p:ext uri="{BB962C8B-B14F-4D97-AF65-F5344CB8AC3E}">
        <p14:creationId xmlns:p14="http://schemas.microsoft.com/office/powerpoint/2010/main" val="181302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Marco teórico (5/6) </a:t>
            </a:r>
            <a:r>
              <a:rPr lang="es-ES" sz="2500" b="1" dirty="0">
                <a:solidFill>
                  <a:schemeClr val="bg1"/>
                </a:solidFill>
                <a:latin typeface="Arial" panose="020B0604020202020204" pitchFamily="34" charset="0"/>
                <a:cs typeface="Arial" panose="020B0604020202020204" pitchFamily="34" charset="0"/>
              </a:rPr>
              <a:t> </a:t>
            </a:r>
          </a:p>
        </p:txBody>
      </p:sp>
      <p:sp>
        <p:nvSpPr>
          <p:cNvPr id="3" name="Marcador de contenido 2"/>
          <p:cNvSpPr>
            <a:spLocks noGrp="1"/>
          </p:cNvSpPr>
          <p:nvPr>
            <p:ph idx="1"/>
          </p:nvPr>
        </p:nvSpPr>
        <p:spPr>
          <a:xfrm>
            <a:off x="628650" y="1825627"/>
            <a:ext cx="7886700" cy="3081935"/>
          </a:xfrm>
        </p:spPr>
        <p:txBody>
          <a:bodyPr>
            <a:normAutofit/>
          </a:bodyPr>
          <a:lstStyle/>
          <a:p>
            <a:pPr marL="0" indent="0">
              <a:buNone/>
            </a:pPr>
            <a:r>
              <a:rPr lang="es-CO" sz="1800" b="1" dirty="0">
                <a:latin typeface="Arial" panose="020B0604020202020204" pitchFamily="34" charset="0"/>
                <a:cs typeface="Arial" panose="020B0604020202020204" pitchFamily="34" charset="0"/>
              </a:rPr>
              <a:t>Metodología ICONIX</a:t>
            </a:r>
            <a:endParaRPr lang="es-CO" sz="1800" dirty="0">
              <a:latin typeface="Arial" panose="020B0604020202020204" pitchFamily="34" charset="0"/>
              <a:cs typeface="Arial" panose="020B0604020202020204" pitchFamily="34" charset="0"/>
            </a:endParaRPr>
          </a:p>
          <a:p>
            <a:r>
              <a:rPr lang="es-CO" sz="2000" dirty="0">
                <a:latin typeface="Arial" panose="020B0604020202020204" pitchFamily="34" charset="0"/>
                <a:cs typeface="Arial" panose="020B0604020202020204" pitchFamily="34" charset="0"/>
              </a:rPr>
              <a:t>Metodología de desarrollo de software de proporción media, en la que el análisis y capacidad de su diseño se basa en UML (</a:t>
            </a:r>
            <a:r>
              <a:rPr lang="es-CO" sz="2000" dirty="0" err="1">
                <a:latin typeface="Arial" panose="020B0604020202020204" pitchFamily="34" charset="0"/>
                <a:cs typeface="Arial" panose="020B0604020202020204" pitchFamily="34" charset="0"/>
              </a:rPr>
              <a:t>Unified</a:t>
            </a:r>
            <a:r>
              <a:rPr lang="es-CO" sz="2000" dirty="0">
                <a:latin typeface="Arial" panose="020B0604020202020204" pitchFamily="34" charset="0"/>
                <a:cs typeface="Arial" panose="020B0604020202020204" pitchFamily="34" charset="0"/>
              </a:rPr>
              <a:t> </a:t>
            </a:r>
            <a:r>
              <a:rPr lang="es-CO" sz="2000" dirty="0" err="1">
                <a:latin typeface="Arial" panose="020B0604020202020204" pitchFamily="34" charset="0"/>
                <a:cs typeface="Arial" panose="020B0604020202020204" pitchFamily="34" charset="0"/>
              </a:rPr>
              <a:t>Modeling</a:t>
            </a:r>
            <a:r>
              <a:rPr lang="es-CO" sz="2000" dirty="0">
                <a:latin typeface="Arial" panose="020B0604020202020204" pitchFamily="34" charset="0"/>
                <a:cs typeface="Arial" panose="020B0604020202020204" pitchFamily="34" charset="0"/>
              </a:rPr>
              <a:t> </a:t>
            </a:r>
            <a:r>
              <a:rPr lang="es-CO" sz="2000" dirty="0" err="1">
                <a:latin typeface="Arial" panose="020B0604020202020204" pitchFamily="34" charset="0"/>
                <a:cs typeface="Arial" panose="020B0604020202020204" pitchFamily="34" charset="0"/>
              </a:rPr>
              <a:t>Language</a:t>
            </a:r>
            <a:r>
              <a:rPr lang="es-CO" sz="2000" dirty="0">
                <a:latin typeface="Arial" panose="020B0604020202020204" pitchFamily="34" charset="0"/>
                <a:cs typeface="Arial" panose="020B0604020202020204" pitchFamily="34" charset="0"/>
              </a:rPr>
              <a:t>) (</a:t>
            </a:r>
            <a:r>
              <a:rPr lang="es-CO" sz="2000" dirty="0" err="1">
                <a:latin typeface="Arial" panose="020B0604020202020204" pitchFamily="34" charset="0"/>
                <a:cs typeface="Arial" panose="020B0604020202020204" pitchFamily="34" charset="0"/>
              </a:rPr>
              <a:t>Mnkandla</a:t>
            </a:r>
            <a:r>
              <a:rPr lang="es-CO" sz="2000" dirty="0">
                <a:latin typeface="Arial" panose="020B0604020202020204" pitchFamily="34" charset="0"/>
                <a:cs typeface="Arial" panose="020B0604020202020204" pitchFamily="34" charset="0"/>
              </a:rPr>
              <a:t> &amp; </a:t>
            </a:r>
            <a:r>
              <a:rPr lang="es-CO" sz="2000" dirty="0" err="1">
                <a:latin typeface="Arial" panose="020B0604020202020204" pitchFamily="34" charset="0"/>
                <a:cs typeface="Arial" panose="020B0604020202020204" pitchFamily="34" charset="0"/>
              </a:rPr>
              <a:t>Dwolatzky</a:t>
            </a:r>
            <a:r>
              <a:rPr lang="es-CO" sz="2000" dirty="0">
                <a:latin typeface="Arial" panose="020B0604020202020204" pitchFamily="34" charset="0"/>
                <a:cs typeface="Arial" panose="020B0604020202020204" pitchFamily="34" charset="0"/>
              </a:rPr>
              <a:t>, 2004, p. 1). </a:t>
            </a:r>
          </a:p>
          <a:p>
            <a:r>
              <a:rPr lang="es-CO" sz="2000" dirty="0">
                <a:latin typeface="Arial" panose="020B0604020202020204" pitchFamily="34" charset="0"/>
                <a:cs typeface="Arial" panose="020B0604020202020204" pitchFamily="34" charset="0"/>
              </a:rPr>
              <a:t>La esencia de ICONIX está en que un 80% de los casos pueden ser resueltos tan solo con un uso del 20% del UML, lo cual simplifica en gran medida el proceso, al dejar solo aquella documentación necesaria (ICONIX Brand </a:t>
            </a:r>
            <a:r>
              <a:rPr lang="es-CO" sz="2000" dirty="0" err="1">
                <a:latin typeface="Arial" panose="020B0604020202020204" pitchFamily="34" charset="0"/>
                <a:cs typeface="Arial" panose="020B0604020202020204" pitchFamily="34" charset="0"/>
              </a:rPr>
              <a:t>Group</a:t>
            </a:r>
            <a:r>
              <a:rPr lang="es-CO" sz="2000" dirty="0">
                <a:latin typeface="Arial" panose="020B0604020202020204" pitchFamily="34" charset="0"/>
                <a:cs typeface="Arial" panose="020B0604020202020204" pitchFamily="34" charset="0"/>
              </a:rPr>
              <a:t>, 2016, p. 1).</a:t>
            </a:r>
          </a:p>
          <a:p>
            <a:endParaRPr lang="es-CO" sz="2000" dirty="0">
              <a:latin typeface="Arial" panose="020B0604020202020204" pitchFamily="34" charset="0"/>
              <a:cs typeface="Arial" panose="020B0604020202020204" pitchFamily="34" charset="0"/>
            </a:endParaRPr>
          </a:p>
        </p:txBody>
      </p:sp>
      <p:pic>
        <p:nvPicPr>
          <p:cNvPr id="5" name="Imagen 9">
            <a:extLst>
              <a:ext uri="{FF2B5EF4-FFF2-40B4-BE49-F238E27FC236}">
                <a16:creationId xmlns:a16="http://schemas.microsoft.com/office/drawing/2014/main" id="{58FA662B-3FBF-451A-9AC4-1C61B55F4F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8860" y="4907562"/>
            <a:ext cx="1508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8376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Marco teórico (6/6) </a:t>
            </a:r>
            <a:r>
              <a:rPr lang="es-ES" sz="2500" b="1" dirty="0">
                <a:solidFill>
                  <a:schemeClr val="bg1"/>
                </a:solidFill>
                <a:latin typeface="Arial" panose="020B0604020202020204" pitchFamily="34" charset="0"/>
                <a:cs typeface="Arial" panose="020B0604020202020204" pitchFamily="34" charset="0"/>
              </a:rPr>
              <a:t> </a:t>
            </a:r>
          </a:p>
        </p:txBody>
      </p:sp>
      <p:sp>
        <p:nvSpPr>
          <p:cNvPr id="3" name="Marcador de contenido 2"/>
          <p:cNvSpPr>
            <a:spLocks noGrp="1"/>
          </p:cNvSpPr>
          <p:nvPr>
            <p:ph idx="1"/>
          </p:nvPr>
        </p:nvSpPr>
        <p:spPr>
          <a:xfrm>
            <a:off x="628650" y="1825628"/>
            <a:ext cx="7886700" cy="2284734"/>
          </a:xfrm>
        </p:spPr>
        <p:txBody>
          <a:bodyPr>
            <a:normAutofit/>
          </a:bodyPr>
          <a:lstStyle/>
          <a:p>
            <a:pPr marL="0" indent="0">
              <a:buNone/>
            </a:pPr>
            <a:r>
              <a:rPr lang="es-CO" sz="2000" dirty="0">
                <a:latin typeface="Arial" panose="020B0604020202020204" pitchFamily="34" charset="0"/>
                <a:cs typeface="Arial" panose="020B0604020202020204" pitchFamily="34" charset="0"/>
              </a:rPr>
              <a:t>Las fases de la metodología ICONIX son:</a:t>
            </a:r>
          </a:p>
          <a:p>
            <a:pPr marL="457200" indent="-457200">
              <a:buAutoNum type="arabicPeriod"/>
            </a:pPr>
            <a:r>
              <a:rPr lang="es-CO" sz="2000" dirty="0">
                <a:latin typeface="Arial" panose="020B0604020202020204" pitchFamily="34" charset="0"/>
                <a:cs typeface="Arial" panose="020B0604020202020204" pitchFamily="34" charset="0"/>
              </a:rPr>
              <a:t>Análisis de requerimientos.</a:t>
            </a:r>
          </a:p>
          <a:p>
            <a:pPr marL="457200" indent="-457200">
              <a:buAutoNum type="arabicPeriod"/>
            </a:pPr>
            <a:r>
              <a:rPr lang="es-CO" sz="2000" dirty="0">
                <a:latin typeface="Arial" panose="020B0604020202020204" pitchFamily="34" charset="0"/>
                <a:cs typeface="Arial" panose="020B0604020202020204" pitchFamily="34" charset="0"/>
              </a:rPr>
              <a:t>Análisis y diseño preliminar.</a:t>
            </a:r>
          </a:p>
          <a:p>
            <a:pPr marL="457200" indent="-457200">
              <a:buAutoNum type="arabicPeriod"/>
            </a:pPr>
            <a:r>
              <a:rPr lang="es-CO" sz="2000" dirty="0">
                <a:latin typeface="Arial" panose="020B0604020202020204" pitchFamily="34" charset="0"/>
                <a:cs typeface="Arial" panose="020B0604020202020204" pitchFamily="34" charset="0"/>
              </a:rPr>
              <a:t>Diseño detallado.</a:t>
            </a:r>
          </a:p>
          <a:p>
            <a:pPr marL="457200" indent="-457200">
              <a:buAutoNum type="arabicPeriod"/>
            </a:pPr>
            <a:r>
              <a:rPr lang="es-CO" sz="2000" dirty="0">
                <a:latin typeface="Arial" panose="020B0604020202020204" pitchFamily="34" charset="0"/>
                <a:cs typeface="Arial" panose="020B0604020202020204" pitchFamily="34" charset="0"/>
              </a:rPr>
              <a:t>Implementación (Rosenberg &amp; Scott, 2001, p. </a:t>
            </a:r>
            <a:r>
              <a:rPr lang="es-CO" sz="2000">
                <a:latin typeface="Arial" panose="020B0604020202020204" pitchFamily="34" charset="0"/>
                <a:cs typeface="Arial" panose="020B0604020202020204" pitchFamily="34" charset="0"/>
              </a:rPr>
              <a:t>23).</a:t>
            </a:r>
            <a:endParaRPr lang="es-CO" sz="2000" dirty="0">
              <a:latin typeface="Arial" panose="020B0604020202020204" pitchFamily="34" charset="0"/>
              <a:cs typeface="Arial" panose="020B0604020202020204" pitchFamily="34" charset="0"/>
            </a:endParaRPr>
          </a:p>
          <a:p>
            <a:pPr marL="0" indent="0">
              <a:buNone/>
            </a:pPr>
            <a:endParaRPr lang="es-CO"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8720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2469510" cy="768477"/>
          </a:xfrm>
        </p:spPr>
        <p:txBody>
          <a:bodyPr>
            <a:normAutofit fontScale="90000"/>
          </a:bodyPr>
          <a:lstStyle/>
          <a:p>
            <a:r>
              <a:rPr lang="es-CO" sz="2500" b="1" dirty="0">
                <a:solidFill>
                  <a:schemeClr val="bg1"/>
                </a:solidFill>
                <a:latin typeface="Arial" panose="020B0604020202020204" pitchFamily="34" charset="0"/>
                <a:cs typeface="Arial" panose="020B0604020202020204" pitchFamily="34" charset="0"/>
              </a:rPr>
              <a:t>Desarrollo (1/9)</a:t>
            </a:r>
            <a:endParaRPr lang="es-ES" sz="2500" b="1" dirty="0">
              <a:solidFill>
                <a:schemeClr val="bg1"/>
              </a:solidFill>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EF090BE7-DFBF-4D6D-A515-A22532350FAF}"/>
              </a:ext>
            </a:extLst>
          </p:cNvPr>
          <p:cNvSpPr>
            <a:spLocks noGrp="1"/>
          </p:cNvSpPr>
          <p:nvPr>
            <p:ph idx="1"/>
          </p:nvPr>
        </p:nvSpPr>
        <p:spPr>
          <a:xfrm>
            <a:off x="1481738" y="1717271"/>
            <a:ext cx="6180523" cy="630314"/>
          </a:xfrm>
        </p:spPr>
        <p:txBody>
          <a:bodyPr>
            <a:normAutofit/>
          </a:bodyPr>
          <a:lstStyle/>
          <a:p>
            <a:pPr marL="0" indent="0" algn="ctr">
              <a:buNone/>
            </a:pPr>
            <a:r>
              <a:rPr lang="es-CO" sz="2000" b="1" dirty="0">
                <a:latin typeface="Arial" panose="020B0604020202020204" pitchFamily="34" charset="0"/>
                <a:cs typeface="Arial" panose="020B0604020202020204" pitchFamily="34" charset="0"/>
              </a:rPr>
              <a:t>Ruta de procesos y herramientas del proyecto</a:t>
            </a:r>
            <a:endParaRPr lang="es-CO" sz="2000" dirty="0">
              <a:latin typeface="Arial" panose="020B0604020202020204" pitchFamily="34" charset="0"/>
              <a:cs typeface="Arial" panose="020B0604020202020204" pitchFamily="34" charset="0"/>
            </a:endParaRPr>
          </a:p>
        </p:txBody>
      </p:sp>
      <p:pic>
        <p:nvPicPr>
          <p:cNvPr id="7" name="Imagen 6">
            <a:extLst>
              <a:ext uri="{FF2B5EF4-FFF2-40B4-BE49-F238E27FC236}">
                <a16:creationId xmlns:a16="http://schemas.microsoft.com/office/drawing/2014/main" id="{D2DCE7D3-4FAB-467E-95A7-17ADDBE570DB}"/>
              </a:ext>
            </a:extLst>
          </p:cNvPr>
          <p:cNvPicPr/>
          <p:nvPr/>
        </p:nvPicPr>
        <p:blipFill>
          <a:blip r:embed="rId3">
            <a:extLst>
              <a:ext uri="{28A0092B-C50C-407E-A947-70E740481C1C}">
                <a14:useLocalDpi xmlns:a14="http://schemas.microsoft.com/office/drawing/2010/main" val="0"/>
              </a:ext>
            </a:extLst>
          </a:blip>
          <a:stretch>
            <a:fillRect/>
          </a:stretch>
        </p:blipFill>
        <p:spPr>
          <a:xfrm>
            <a:off x="2022591" y="2293204"/>
            <a:ext cx="5288633" cy="3975184"/>
          </a:xfrm>
          <a:prstGeom prst="rect">
            <a:avLst/>
          </a:prstGeom>
        </p:spPr>
      </p:pic>
      <p:sp>
        <p:nvSpPr>
          <p:cNvPr id="8" name="CuadroTexto 7">
            <a:extLst>
              <a:ext uri="{FF2B5EF4-FFF2-40B4-BE49-F238E27FC236}">
                <a16:creationId xmlns:a16="http://schemas.microsoft.com/office/drawing/2014/main" id="{24AB61C2-CB9E-4F5A-862A-E7A8AFC15A2B}"/>
              </a:ext>
            </a:extLst>
          </p:cNvPr>
          <p:cNvSpPr txBox="1"/>
          <p:nvPr/>
        </p:nvSpPr>
        <p:spPr>
          <a:xfrm>
            <a:off x="106531" y="6268388"/>
            <a:ext cx="7457491" cy="246221"/>
          </a:xfrm>
          <a:prstGeom prst="rect">
            <a:avLst/>
          </a:prstGeom>
          <a:noFill/>
        </p:spPr>
        <p:txBody>
          <a:bodyPr wrap="none" rtlCol="0">
            <a:spAutoFit/>
          </a:bodyPr>
          <a:lstStyle/>
          <a:p>
            <a:r>
              <a:rPr lang="es-CO" sz="1000" i="1" dirty="0"/>
              <a:t>Nota: </a:t>
            </a:r>
            <a:r>
              <a:rPr lang="es-CO" sz="1000" dirty="0"/>
              <a:t>Marín Ospina, B. E. (2020). </a:t>
            </a:r>
            <a:r>
              <a:rPr lang="es-CO" sz="1000" i="1" dirty="0"/>
              <a:t>Adecuación de la norma ISO/IEC 29110 e IEEE 829 para la gestión de proyectos de desarrollo con metodología Iconix</a:t>
            </a:r>
            <a:r>
              <a:rPr lang="es-CO" sz="1000" dirty="0"/>
              <a:t>. 15.</a:t>
            </a:r>
          </a:p>
        </p:txBody>
      </p:sp>
    </p:spTree>
    <p:extLst>
      <p:ext uri="{BB962C8B-B14F-4D97-AF65-F5344CB8AC3E}">
        <p14:creationId xmlns:p14="http://schemas.microsoft.com/office/powerpoint/2010/main" val="1766579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Desarrollo (2/9) – Plan del proyecto</a:t>
            </a:r>
            <a:endParaRPr lang="es-ES" sz="2500" b="1" dirty="0">
              <a:solidFill>
                <a:schemeClr val="bg1"/>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407966B-CEA6-4EC7-85CA-80EBB5EEF849}"/>
              </a:ext>
            </a:extLst>
          </p:cNvPr>
          <p:cNvSpPr txBox="1"/>
          <p:nvPr/>
        </p:nvSpPr>
        <p:spPr>
          <a:xfrm>
            <a:off x="397977" y="2921168"/>
            <a:ext cx="1624614" cy="1015663"/>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1: </a:t>
            </a:r>
            <a:r>
              <a:rPr lang="es-CO" sz="2000" dirty="0">
                <a:latin typeface="Arial" panose="020B0604020202020204" pitchFamily="34" charset="0"/>
                <a:cs typeface="Arial" panose="020B0604020202020204" pitchFamily="34" charset="0"/>
              </a:rPr>
              <a:t>Planificación del proyecto</a:t>
            </a:r>
          </a:p>
        </p:txBody>
      </p:sp>
      <p:sp>
        <p:nvSpPr>
          <p:cNvPr id="3" name="Marcador de contenido 2">
            <a:extLst>
              <a:ext uri="{FF2B5EF4-FFF2-40B4-BE49-F238E27FC236}">
                <a16:creationId xmlns:a16="http://schemas.microsoft.com/office/drawing/2014/main" id="{EF090BE7-DFBF-4D6D-A515-A22532350FAF}"/>
              </a:ext>
            </a:extLst>
          </p:cNvPr>
          <p:cNvSpPr>
            <a:spLocks noGrp="1"/>
          </p:cNvSpPr>
          <p:nvPr>
            <p:ph idx="1"/>
          </p:nvPr>
        </p:nvSpPr>
        <p:spPr>
          <a:xfrm>
            <a:off x="2201662" y="2957112"/>
            <a:ext cx="6180523" cy="979719"/>
          </a:xfrm>
        </p:spPr>
        <p:txBody>
          <a:bodyPr>
            <a:normAutofit/>
          </a:bodyPr>
          <a:lstStyle/>
          <a:p>
            <a:r>
              <a:rPr lang="es-CO" sz="2000" dirty="0">
                <a:latin typeface="Arial" panose="020B0604020202020204" pitchFamily="34" charset="0"/>
                <a:cs typeface="Arial" panose="020B0604020202020204" pitchFamily="34" charset="0"/>
              </a:rPr>
              <a:t>Enlace al plan del proyecto: </a:t>
            </a:r>
            <a:r>
              <a:rPr lang="es-MX" sz="2000" dirty="0">
                <a:latin typeface="Arial" panose="020B0604020202020204" pitchFamily="34" charset="0"/>
                <a:cs typeface="Arial" panose="020B0604020202020204" pitchFamily="34" charset="0"/>
                <a:hlinkClick r:id="rId3" action="ppaction://hlinkfile"/>
              </a:rPr>
              <a:t>..\Documentos para el proyecto de Sanambiente\Plan del proyecto de Sanambiente.docx</a:t>
            </a:r>
            <a:r>
              <a:rPr lang="es-MX" sz="2000" dirty="0">
                <a:latin typeface="Arial" panose="020B0604020202020204" pitchFamily="34" charset="0"/>
                <a:cs typeface="Arial" panose="020B0604020202020204" pitchFamily="34" charset="0"/>
              </a:rPr>
              <a:t> </a:t>
            </a:r>
            <a:endParaRPr lang="es-CO"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8085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Desarrollo (3/9) – Repositorio del proyecto</a:t>
            </a:r>
            <a:endParaRPr lang="es-ES" sz="2500" b="1" dirty="0">
              <a:solidFill>
                <a:schemeClr val="bg1"/>
              </a:solidFill>
              <a:latin typeface="Arial" panose="020B0604020202020204" pitchFamily="34" charset="0"/>
              <a:cs typeface="Arial" panose="020B0604020202020204" pitchFamily="34" charset="0"/>
            </a:endParaRPr>
          </a:p>
        </p:txBody>
      </p:sp>
      <p:pic>
        <p:nvPicPr>
          <p:cNvPr id="8" name="Marcador de contenido 7">
            <a:extLst>
              <a:ext uri="{FF2B5EF4-FFF2-40B4-BE49-F238E27FC236}">
                <a16:creationId xmlns:a16="http://schemas.microsoft.com/office/drawing/2014/main" id="{107943BD-451F-4968-A1EF-AD32F336720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22593" y="1585928"/>
            <a:ext cx="6521963" cy="4476368"/>
          </a:xfrm>
        </p:spPr>
      </p:pic>
      <p:sp>
        <p:nvSpPr>
          <p:cNvPr id="5" name="CuadroTexto 4">
            <a:extLst>
              <a:ext uri="{FF2B5EF4-FFF2-40B4-BE49-F238E27FC236}">
                <a16:creationId xmlns:a16="http://schemas.microsoft.com/office/drawing/2014/main" id="{0407966B-CEA6-4EC7-85CA-80EBB5EEF849}"/>
              </a:ext>
            </a:extLst>
          </p:cNvPr>
          <p:cNvSpPr txBox="1"/>
          <p:nvPr/>
        </p:nvSpPr>
        <p:spPr>
          <a:xfrm>
            <a:off x="301841" y="2921168"/>
            <a:ext cx="1624614" cy="1015663"/>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1: </a:t>
            </a:r>
            <a:r>
              <a:rPr lang="es-CO" sz="2000" dirty="0">
                <a:latin typeface="Arial" panose="020B0604020202020204" pitchFamily="34" charset="0"/>
                <a:cs typeface="Arial" panose="020B0604020202020204" pitchFamily="34" charset="0"/>
              </a:rPr>
              <a:t>Planificación del proyecto</a:t>
            </a:r>
          </a:p>
        </p:txBody>
      </p:sp>
    </p:spTree>
    <p:extLst>
      <p:ext uri="{BB962C8B-B14F-4D97-AF65-F5344CB8AC3E}">
        <p14:creationId xmlns:p14="http://schemas.microsoft.com/office/powerpoint/2010/main" val="3201176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244367" y="290148"/>
            <a:ext cx="8768866" cy="6145823"/>
          </a:xfrm>
        </p:spPr>
        <p:txBody>
          <a:bodyPr>
            <a:noAutofit/>
          </a:bodyPr>
          <a:lstStyle/>
          <a:p>
            <a:pPr algn="ctr"/>
            <a:r>
              <a:rPr lang="es-CO" sz="2500" b="1" dirty="0">
                <a:solidFill>
                  <a:schemeClr val="bg1"/>
                </a:solidFill>
                <a:latin typeface="Arial" panose="020B0604020202020204" pitchFamily="34" charset="0"/>
                <a:cs typeface="Arial" panose="020B0604020202020204" pitchFamily="34" charset="0"/>
              </a:rPr>
              <a:t>Desarrollo de un marco de trabajo siguiendo el estándar ISO/IEC 29110 para el caso de estudio de integración de procesos del proyecto Sanambiente S.A.S de Cali</a:t>
            </a:r>
            <a:br>
              <a:rPr lang="es-CO" sz="2500" dirty="0">
                <a:solidFill>
                  <a:schemeClr val="bg1"/>
                </a:solidFill>
                <a:latin typeface="Arial" panose="020B0604020202020204" pitchFamily="34" charset="0"/>
                <a:cs typeface="Arial" panose="020B0604020202020204" pitchFamily="34" charset="0"/>
              </a:rPr>
            </a:br>
            <a:br>
              <a:rPr lang="es-ES" sz="2500" b="1" dirty="0">
                <a:solidFill>
                  <a:schemeClr val="bg1"/>
                </a:solidFill>
                <a:latin typeface="Arial" panose="020B0604020202020204" pitchFamily="34" charset="0"/>
                <a:cs typeface="Arial" panose="020B0604020202020204" pitchFamily="34" charset="0"/>
              </a:rPr>
            </a:br>
            <a:r>
              <a:rPr lang="es-ES" sz="2500" b="1" dirty="0">
                <a:solidFill>
                  <a:schemeClr val="bg1"/>
                </a:solidFill>
                <a:latin typeface="Arial" panose="020B0604020202020204" pitchFamily="34" charset="0"/>
                <a:cs typeface="Arial" panose="020B0604020202020204" pitchFamily="34" charset="0"/>
              </a:rPr>
              <a:t>Integrantes:</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Aarón Levi Grajales Gómez </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Cristhian Fernando Balanta Pazú</a:t>
            </a:r>
            <a:br>
              <a:rPr lang="es-ES" sz="2500" dirty="0">
                <a:solidFill>
                  <a:schemeClr val="bg1"/>
                </a:solidFill>
                <a:latin typeface="Arial" panose="020B0604020202020204" pitchFamily="34" charset="0"/>
                <a:cs typeface="Arial" panose="020B0604020202020204" pitchFamily="34" charset="0"/>
              </a:rPr>
            </a:br>
            <a:br>
              <a:rPr lang="es-ES" sz="2500" dirty="0">
                <a:solidFill>
                  <a:schemeClr val="bg1"/>
                </a:solidFill>
                <a:latin typeface="Arial" panose="020B0604020202020204" pitchFamily="34" charset="0"/>
                <a:cs typeface="Arial" panose="020B0604020202020204" pitchFamily="34" charset="0"/>
              </a:rPr>
            </a:br>
            <a:br>
              <a:rPr lang="es-ES" sz="2500" dirty="0">
                <a:solidFill>
                  <a:schemeClr val="bg1"/>
                </a:solidFill>
                <a:latin typeface="Arial" panose="020B0604020202020204" pitchFamily="34" charset="0"/>
                <a:cs typeface="Arial" panose="020B0604020202020204" pitchFamily="34" charset="0"/>
              </a:rPr>
            </a:br>
            <a:r>
              <a:rPr lang="es-CO" sz="2500" b="1" dirty="0">
                <a:solidFill>
                  <a:schemeClr val="bg1"/>
                </a:solidFill>
                <a:latin typeface="Arial" panose="020B0604020202020204" pitchFamily="34" charset="0"/>
                <a:cs typeface="Arial" panose="020B0604020202020204" pitchFamily="34" charset="0"/>
              </a:rPr>
              <a:t>Semillero ITMedia - grupo de investigación GRINTIC</a:t>
            </a:r>
            <a:br>
              <a:rPr lang="es-CO" sz="2500" b="1" dirty="0">
                <a:solidFill>
                  <a:schemeClr val="bg1"/>
                </a:solidFill>
                <a:latin typeface="Arial" panose="020B0604020202020204" pitchFamily="34" charset="0"/>
                <a:cs typeface="Arial" panose="020B0604020202020204" pitchFamily="34" charset="0"/>
              </a:rPr>
            </a:br>
            <a:r>
              <a:rPr lang="es-CO" sz="2500" b="1" dirty="0">
                <a:solidFill>
                  <a:schemeClr val="bg1"/>
                </a:solidFill>
                <a:latin typeface="Arial" panose="020B0604020202020204" pitchFamily="34" charset="0"/>
                <a:cs typeface="Arial" panose="020B0604020202020204" pitchFamily="34" charset="0"/>
              </a:rPr>
              <a:t>Tutora: </a:t>
            </a:r>
            <a:r>
              <a:rPr lang="es-CO" sz="2500" dirty="0">
                <a:solidFill>
                  <a:schemeClr val="bg1"/>
                </a:solidFill>
                <a:latin typeface="Arial" panose="020B0604020202020204" pitchFamily="34" charset="0"/>
                <a:cs typeface="Arial" panose="020B0604020202020204" pitchFamily="34" charset="0"/>
              </a:rPr>
              <a:t>Beatriz E. Marín</a:t>
            </a:r>
            <a:br>
              <a:rPr lang="es-CO" sz="2500" b="1" dirty="0">
                <a:solidFill>
                  <a:schemeClr val="bg1"/>
                </a:solidFill>
                <a:latin typeface="Arial" panose="020B0604020202020204" pitchFamily="34" charset="0"/>
                <a:cs typeface="Arial" panose="020B0604020202020204" pitchFamily="34" charset="0"/>
              </a:rPr>
            </a:b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Institución Universitaria Antonio José Camacho</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Facultad de Ingenierías</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Ingeniería de Sistemas</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Santiago de Cali</a:t>
            </a:r>
            <a:br>
              <a:rPr lang="es-ES" sz="2500" dirty="0">
                <a:solidFill>
                  <a:schemeClr val="bg1"/>
                </a:solidFill>
                <a:latin typeface="Arial" panose="020B0604020202020204" pitchFamily="34" charset="0"/>
                <a:cs typeface="Arial" panose="020B0604020202020204" pitchFamily="34" charset="0"/>
              </a:rPr>
            </a:br>
            <a:r>
              <a:rPr lang="es-ES" sz="2500" dirty="0">
                <a:solidFill>
                  <a:schemeClr val="bg1"/>
                </a:solidFill>
                <a:latin typeface="Arial" panose="020B0604020202020204" pitchFamily="34" charset="0"/>
                <a:cs typeface="Arial" panose="020B0604020202020204" pitchFamily="34" charset="0"/>
              </a:rPr>
              <a:t>2020</a:t>
            </a:r>
          </a:p>
        </p:txBody>
      </p:sp>
    </p:spTree>
    <p:extLst>
      <p:ext uri="{BB962C8B-B14F-4D97-AF65-F5344CB8AC3E}">
        <p14:creationId xmlns:p14="http://schemas.microsoft.com/office/powerpoint/2010/main" val="2354637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fontScale="90000"/>
          </a:bodyPr>
          <a:lstStyle/>
          <a:p>
            <a:r>
              <a:rPr lang="es-CO" sz="2500" b="1" dirty="0">
                <a:solidFill>
                  <a:schemeClr val="bg1"/>
                </a:solidFill>
                <a:latin typeface="Arial" panose="020B0604020202020204" pitchFamily="34" charset="0"/>
                <a:cs typeface="Arial" panose="020B0604020202020204" pitchFamily="34" charset="0"/>
              </a:rPr>
              <a:t>Desarrollo (4/9) – Resultados de la verificación</a:t>
            </a:r>
            <a:endParaRPr lang="es-ES" sz="2500" b="1" dirty="0">
              <a:solidFill>
                <a:schemeClr val="bg1"/>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407966B-CEA6-4EC7-85CA-80EBB5EEF849}"/>
              </a:ext>
            </a:extLst>
          </p:cNvPr>
          <p:cNvSpPr txBox="1"/>
          <p:nvPr/>
        </p:nvSpPr>
        <p:spPr>
          <a:xfrm>
            <a:off x="397977" y="2975154"/>
            <a:ext cx="1624614" cy="1015663"/>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1: </a:t>
            </a:r>
            <a:r>
              <a:rPr lang="es-CO" sz="2000" dirty="0">
                <a:latin typeface="Arial" panose="020B0604020202020204" pitchFamily="34" charset="0"/>
                <a:cs typeface="Arial" panose="020B0604020202020204" pitchFamily="34" charset="0"/>
              </a:rPr>
              <a:t>Planificación del proyecto</a:t>
            </a:r>
          </a:p>
        </p:txBody>
      </p:sp>
      <p:pic>
        <p:nvPicPr>
          <p:cNvPr id="10" name="Imagen 9">
            <a:extLst>
              <a:ext uri="{FF2B5EF4-FFF2-40B4-BE49-F238E27FC236}">
                <a16:creationId xmlns:a16="http://schemas.microsoft.com/office/drawing/2014/main" id="{DA07CCCD-9CD8-4F09-810F-899AA08C45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5288" y="1524426"/>
            <a:ext cx="4367871" cy="4932783"/>
          </a:xfrm>
          <a:prstGeom prst="rect">
            <a:avLst/>
          </a:prstGeom>
        </p:spPr>
      </p:pic>
    </p:spTree>
    <p:extLst>
      <p:ext uri="{BB962C8B-B14F-4D97-AF65-F5344CB8AC3E}">
        <p14:creationId xmlns:p14="http://schemas.microsoft.com/office/powerpoint/2010/main" val="2377295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Desarrollo (5/9) – Acta de reunión</a:t>
            </a:r>
            <a:endParaRPr lang="es-ES" sz="2500" b="1" dirty="0">
              <a:solidFill>
                <a:schemeClr val="bg1"/>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407966B-CEA6-4EC7-85CA-80EBB5EEF849}"/>
              </a:ext>
            </a:extLst>
          </p:cNvPr>
          <p:cNvSpPr txBox="1"/>
          <p:nvPr/>
        </p:nvSpPr>
        <p:spPr>
          <a:xfrm>
            <a:off x="397977" y="3021762"/>
            <a:ext cx="1714908" cy="1323439"/>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2: </a:t>
            </a:r>
            <a:r>
              <a:rPr lang="es-CO" sz="2000" dirty="0">
                <a:latin typeface="Arial" panose="020B0604020202020204" pitchFamily="34" charset="0"/>
                <a:cs typeface="Arial" panose="020B0604020202020204" pitchFamily="34" charset="0"/>
              </a:rPr>
              <a:t>Ejecución del plan del proyecto</a:t>
            </a:r>
          </a:p>
        </p:txBody>
      </p:sp>
      <p:pic>
        <p:nvPicPr>
          <p:cNvPr id="3" name="Imagen 2">
            <a:extLst>
              <a:ext uri="{FF2B5EF4-FFF2-40B4-BE49-F238E27FC236}">
                <a16:creationId xmlns:a16="http://schemas.microsoft.com/office/drawing/2014/main" id="{8750A135-BBE5-4628-BC4B-CB1037C6A3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2937" y="1490995"/>
            <a:ext cx="3676337" cy="4989733"/>
          </a:xfrm>
          <a:prstGeom prst="rect">
            <a:avLst/>
          </a:prstGeom>
        </p:spPr>
      </p:pic>
    </p:spTree>
    <p:extLst>
      <p:ext uri="{BB962C8B-B14F-4D97-AF65-F5344CB8AC3E}">
        <p14:creationId xmlns:p14="http://schemas.microsoft.com/office/powerpoint/2010/main" val="2481547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0" y="589612"/>
            <a:ext cx="7121409" cy="768477"/>
          </a:xfrm>
        </p:spPr>
        <p:txBody>
          <a:bodyPr>
            <a:normAutofit fontScale="90000"/>
          </a:bodyPr>
          <a:lstStyle/>
          <a:p>
            <a:r>
              <a:rPr lang="es-CO" sz="2500" b="1" dirty="0">
                <a:solidFill>
                  <a:schemeClr val="bg1"/>
                </a:solidFill>
                <a:latin typeface="Arial" panose="020B0604020202020204" pitchFamily="34" charset="0"/>
                <a:cs typeface="Arial" panose="020B0604020202020204" pitchFamily="34" charset="0"/>
              </a:rPr>
              <a:t>Desarrollo (6/9) – Registro de estado de progreso</a:t>
            </a:r>
            <a:endParaRPr lang="es-ES" sz="2500" b="1" dirty="0">
              <a:solidFill>
                <a:schemeClr val="bg1"/>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407966B-CEA6-4EC7-85CA-80EBB5EEF849}"/>
              </a:ext>
            </a:extLst>
          </p:cNvPr>
          <p:cNvSpPr txBox="1"/>
          <p:nvPr/>
        </p:nvSpPr>
        <p:spPr>
          <a:xfrm>
            <a:off x="238186" y="3191210"/>
            <a:ext cx="1492967" cy="1323439"/>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2: </a:t>
            </a:r>
            <a:r>
              <a:rPr lang="es-CO" sz="2000" dirty="0">
                <a:latin typeface="Arial" panose="020B0604020202020204" pitchFamily="34" charset="0"/>
                <a:cs typeface="Arial" panose="020B0604020202020204" pitchFamily="34" charset="0"/>
              </a:rPr>
              <a:t>Ejecución del plan del proyecto</a:t>
            </a:r>
          </a:p>
        </p:txBody>
      </p:sp>
      <p:pic>
        <p:nvPicPr>
          <p:cNvPr id="7" name="Imagen 6">
            <a:extLst>
              <a:ext uri="{FF2B5EF4-FFF2-40B4-BE49-F238E27FC236}">
                <a16:creationId xmlns:a16="http://schemas.microsoft.com/office/drawing/2014/main" id="{47DA4048-F9C4-4B52-93C7-1FFEC6C3E7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1153" y="2095172"/>
            <a:ext cx="7302898" cy="3524393"/>
          </a:xfrm>
          <a:prstGeom prst="rect">
            <a:avLst/>
          </a:prstGeom>
        </p:spPr>
      </p:pic>
    </p:spTree>
    <p:extLst>
      <p:ext uri="{BB962C8B-B14F-4D97-AF65-F5344CB8AC3E}">
        <p14:creationId xmlns:p14="http://schemas.microsoft.com/office/powerpoint/2010/main" val="2838545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Desarrollo (7/9) – Solicitud de cambio</a:t>
            </a:r>
            <a:endParaRPr lang="es-ES" sz="2500" b="1" dirty="0">
              <a:solidFill>
                <a:schemeClr val="bg1"/>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407966B-CEA6-4EC7-85CA-80EBB5EEF849}"/>
              </a:ext>
            </a:extLst>
          </p:cNvPr>
          <p:cNvSpPr txBox="1"/>
          <p:nvPr/>
        </p:nvSpPr>
        <p:spPr>
          <a:xfrm>
            <a:off x="522264" y="2986251"/>
            <a:ext cx="1714908" cy="1323439"/>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2: </a:t>
            </a:r>
            <a:r>
              <a:rPr lang="es-CO" sz="2000" dirty="0">
                <a:latin typeface="Arial" panose="020B0604020202020204" pitchFamily="34" charset="0"/>
                <a:cs typeface="Arial" panose="020B0604020202020204" pitchFamily="34" charset="0"/>
              </a:rPr>
              <a:t>Ejecución del plan del proyecto</a:t>
            </a:r>
          </a:p>
        </p:txBody>
      </p:sp>
      <p:pic>
        <p:nvPicPr>
          <p:cNvPr id="9" name="Imagen 8">
            <a:extLst>
              <a:ext uri="{FF2B5EF4-FFF2-40B4-BE49-F238E27FC236}">
                <a16:creationId xmlns:a16="http://schemas.microsoft.com/office/drawing/2014/main" id="{00F2C38D-CFE8-4214-A406-5CBF9A1FAA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366" y="1511229"/>
            <a:ext cx="4123791" cy="4961345"/>
          </a:xfrm>
          <a:prstGeom prst="rect">
            <a:avLst/>
          </a:prstGeom>
        </p:spPr>
      </p:pic>
    </p:spTree>
    <p:extLst>
      <p:ext uri="{BB962C8B-B14F-4D97-AF65-F5344CB8AC3E}">
        <p14:creationId xmlns:p14="http://schemas.microsoft.com/office/powerpoint/2010/main" val="2307950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Desarrollo (8/9) – Registro de corrección</a:t>
            </a:r>
            <a:endParaRPr lang="es-ES" sz="2500" b="1" dirty="0">
              <a:solidFill>
                <a:schemeClr val="bg1"/>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407966B-CEA6-4EC7-85CA-80EBB5EEF849}"/>
              </a:ext>
            </a:extLst>
          </p:cNvPr>
          <p:cNvSpPr txBox="1"/>
          <p:nvPr/>
        </p:nvSpPr>
        <p:spPr>
          <a:xfrm>
            <a:off x="397977" y="3021762"/>
            <a:ext cx="1624614" cy="1323439"/>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3: </a:t>
            </a:r>
            <a:r>
              <a:rPr lang="es-CO" sz="2000" dirty="0">
                <a:latin typeface="Arial" panose="020B0604020202020204" pitchFamily="34" charset="0"/>
                <a:cs typeface="Arial" panose="020B0604020202020204" pitchFamily="34" charset="0"/>
              </a:rPr>
              <a:t>Evaluación y control del proyecto</a:t>
            </a:r>
          </a:p>
        </p:txBody>
      </p:sp>
      <p:pic>
        <p:nvPicPr>
          <p:cNvPr id="3" name="Imagen 2">
            <a:extLst>
              <a:ext uri="{FF2B5EF4-FFF2-40B4-BE49-F238E27FC236}">
                <a16:creationId xmlns:a16="http://schemas.microsoft.com/office/drawing/2014/main" id="{F31ED79A-85C3-4F98-8091-460F2A4A88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4141" y="1628246"/>
            <a:ext cx="5284709" cy="4720042"/>
          </a:xfrm>
          <a:prstGeom prst="rect">
            <a:avLst/>
          </a:prstGeom>
        </p:spPr>
      </p:pic>
    </p:spTree>
    <p:extLst>
      <p:ext uri="{BB962C8B-B14F-4D97-AF65-F5344CB8AC3E}">
        <p14:creationId xmlns:p14="http://schemas.microsoft.com/office/powerpoint/2010/main" val="3061872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22591"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Desarrollo (9/9) – Registro de aceptación</a:t>
            </a:r>
            <a:endParaRPr lang="es-ES" sz="2500" b="1" dirty="0">
              <a:solidFill>
                <a:schemeClr val="bg1"/>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0407966B-CEA6-4EC7-85CA-80EBB5EEF849}"/>
              </a:ext>
            </a:extLst>
          </p:cNvPr>
          <p:cNvSpPr txBox="1"/>
          <p:nvPr/>
        </p:nvSpPr>
        <p:spPr>
          <a:xfrm>
            <a:off x="195309" y="2980508"/>
            <a:ext cx="1340530" cy="1015663"/>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Fase 4: </a:t>
            </a:r>
            <a:r>
              <a:rPr lang="es-CO" sz="2000" dirty="0">
                <a:latin typeface="Arial" panose="020B0604020202020204" pitchFamily="34" charset="0"/>
                <a:cs typeface="Arial" panose="020B0604020202020204" pitchFamily="34" charset="0"/>
              </a:rPr>
              <a:t>Cierre del proyecto</a:t>
            </a:r>
          </a:p>
        </p:txBody>
      </p:sp>
      <p:pic>
        <p:nvPicPr>
          <p:cNvPr id="10" name="Imagen 9">
            <a:extLst>
              <a:ext uri="{FF2B5EF4-FFF2-40B4-BE49-F238E27FC236}">
                <a16:creationId xmlns:a16="http://schemas.microsoft.com/office/drawing/2014/main" id="{4A0E7F5A-465E-4A33-9F9E-6F47D7BA1A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7881" y="1510911"/>
            <a:ext cx="3693110" cy="4970520"/>
          </a:xfrm>
          <a:prstGeom prst="rect">
            <a:avLst/>
          </a:prstGeom>
        </p:spPr>
      </p:pic>
      <p:pic>
        <p:nvPicPr>
          <p:cNvPr id="14" name="Imagen 13">
            <a:extLst>
              <a:ext uri="{FF2B5EF4-FFF2-40B4-BE49-F238E27FC236}">
                <a16:creationId xmlns:a16="http://schemas.microsoft.com/office/drawing/2014/main" id="{3E379A49-64DD-44BF-8E23-94A61A0AC0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0990" y="3293471"/>
            <a:ext cx="3773009" cy="1435804"/>
          </a:xfrm>
          <a:prstGeom prst="rect">
            <a:avLst/>
          </a:prstGeom>
        </p:spPr>
      </p:pic>
    </p:spTree>
    <p:extLst>
      <p:ext uri="{BB962C8B-B14F-4D97-AF65-F5344CB8AC3E}">
        <p14:creationId xmlns:p14="http://schemas.microsoft.com/office/powerpoint/2010/main" val="97627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56147"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Conclusiones</a:t>
            </a:r>
            <a:endParaRPr lang="es-ES" sz="2500" b="1" dirty="0">
              <a:solidFill>
                <a:schemeClr val="bg1"/>
              </a:solidFill>
              <a:latin typeface="Arial" panose="020B0604020202020204" pitchFamily="34" charset="0"/>
              <a:cs typeface="Arial" panose="020B0604020202020204" pitchFamily="34" charset="0"/>
            </a:endParaRPr>
          </a:p>
        </p:txBody>
      </p:sp>
      <p:sp>
        <p:nvSpPr>
          <p:cNvPr id="2" name="Marcador de contenido 1"/>
          <p:cNvSpPr>
            <a:spLocks noGrp="1"/>
          </p:cNvSpPr>
          <p:nvPr>
            <p:ph idx="1"/>
          </p:nvPr>
        </p:nvSpPr>
        <p:spPr>
          <a:xfrm>
            <a:off x="628650" y="1917052"/>
            <a:ext cx="7886700" cy="4351338"/>
          </a:xfrm>
        </p:spPr>
        <p:txBody>
          <a:bodyPr>
            <a:normAutofit lnSpcReduction="10000"/>
          </a:bodyPr>
          <a:lstStyle/>
          <a:p>
            <a:r>
              <a:rPr lang="es-CO" sz="2000" dirty="0">
                <a:latin typeface="Arial" panose="020B0604020202020204" pitchFamily="34" charset="0"/>
                <a:cs typeface="Arial" panose="020B0604020202020204" pitchFamily="34" charset="0"/>
              </a:rPr>
              <a:t>La ISO/IEC 29110 como base para la elaboración de este trabajo fue de gran apoyo, puesto que proporcionó los pasos y artefactos necesarios para llevar a cabo el seguimiento y control adecuado de todos los recursos que intervinieron.</a:t>
            </a:r>
          </a:p>
          <a:p>
            <a:r>
              <a:rPr lang="es-MX" sz="2000" dirty="0">
                <a:latin typeface="Arial" panose="020B0604020202020204" pitchFamily="34" charset="0"/>
                <a:cs typeface="Arial" panose="020B0604020202020204" pitchFamily="34" charset="0"/>
              </a:rPr>
              <a:t>A pesar de todas las dificultades que se presentaron durante la aplicación del presente marco de trabajo al proyecto propuesto por la empresa Sanambiente, se logró que fuera el adecuado para ser seguido por todos los integrantes que estaban implicados en su desarrollo, alcanzando la finalización y cierre del mismo con satisfacción y cumpliendo con lo requerido por el cliente.</a:t>
            </a:r>
          </a:p>
          <a:p>
            <a:r>
              <a:rPr lang="es-CO" sz="2000" dirty="0">
                <a:latin typeface="Arial" panose="020B0604020202020204" pitchFamily="34" charset="0"/>
                <a:cs typeface="Arial" panose="020B0604020202020204" pitchFamily="34" charset="0"/>
              </a:rPr>
              <a:t>El desarrollo de este proyecto permitió a todos los miembros del equipo de trabajo reconocer la importancia de cada uno de los roles dentro del ciclo de vida y el impacto del trabajo individual frente al trabajo grupal.</a:t>
            </a:r>
          </a:p>
          <a:p>
            <a:endParaRPr lang="es-CO" sz="2000" dirty="0">
              <a:latin typeface="Arial" panose="020B0604020202020204" pitchFamily="34" charset="0"/>
              <a:cs typeface="Arial" panose="020B0604020202020204" pitchFamily="34" charset="0"/>
            </a:endParaRPr>
          </a:p>
          <a:p>
            <a:endParaRPr lang="es-CO"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12724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56147"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8. Bibliografía (1/2)</a:t>
            </a:r>
            <a:endParaRPr lang="es-ES" sz="2500" b="1" dirty="0">
              <a:solidFill>
                <a:schemeClr val="bg1"/>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566506" y="1765029"/>
            <a:ext cx="7886700" cy="4165254"/>
          </a:xfrm>
        </p:spPr>
        <p:txBody>
          <a:bodyPr>
            <a:noAutofit/>
          </a:bodyPr>
          <a:lstStyle/>
          <a:p>
            <a:r>
              <a:rPr lang="en-US" sz="2000" dirty="0">
                <a:latin typeface="Arial" panose="020B0604020202020204" pitchFamily="34" charset="0"/>
                <a:cs typeface="Arial" panose="020B0604020202020204" pitchFamily="34" charset="0"/>
              </a:rPr>
              <a:t>ISO/IEC. (2011). Software engineering—Lifecycle profiles for Very Small Entities (VSEs) Part 5-1-2: Management and engineering guide: Generic profile group: Basic profile. </a:t>
            </a:r>
            <a:r>
              <a:rPr lang="en-US" sz="2000" dirty="0">
                <a:latin typeface="Arial" panose="020B0604020202020204" pitchFamily="34" charset="0"/>
                <a:cs typeface="Arial" panose="020B0604020202020204" pitchFamily="34" charset="0"/>
                <a:hlinkClick r:id="rId3"/>
              </a:rPr>
              <a:t>https://www.iso.org/obp/ui/#iso:std:iso-iec:tr:29110:-5-2-1:ed-1:v1:en</a:t>
            </a:r>
            <a:endParaRPr lang="es-CO" sz="2000" dirty="0">
              <a:latin typeface="Arial" panose="020B0604020202020204" pitchFamily="34" charset="0"/>
              <a:cs typeface="Arial" panose="020B0604020202020204" pitchFamily="34" charset="0"/>
            </a:endParaRPr>
          </a:p>
          <a:p>
            <a:r>
              <a:rPr lang="es-CO" sz="2000" dirty="0">
                <a:latin typeface="Arial" panose="020B0604020202020204" pitchFamily="34" charset="0"/>
                <a:cs typeface="Arial" panose="020B0604020202020204" pitchFamily="34" charset="0"/>
              </a:rPr>
              <a:t>Sanambiente. (s. f.). </a:t>
            </a:r>
            <a:r>
              <a:rPr lang="es-CO" sz="2000" i="1" dirty="0">
                <a:latin typeface="Arial" panose="020B0604020202020204" pitchFamily="34" charset="0"/>
                <a:cs typeface="Arial" panose="020B0604020202020204" pitchFamily="34" charset="0"/>
              </a:rPr>
              <a:t>Sanambiente</a:t>
            </a:r>
            <a:r>
              <a:rPr lang="es-CO" sz="2000" dirty="0">
                <a:latin typeface="Arial" panose="020B0604020202020204" pitchFamily="34" charset="0"/>
                <a:cs typeface="Arial" panose="020B0604020202020204" pitchFamily="34" charset="0"/>
              </a:rPr>
              <a:t>. Recuperado 19 de marzo de 2019, de </a:t>
            </a:r>
            <a:r>
              <a:rPr lang="es-CO" sz="2000" dirty="0">
                <a:latin typeface="Arial" panose="020B0604020202020204" pitchFamily="34" charset="0"/>
                <a:cs typeface="Arial" panose="020B0604020202020204" pitchFamily="34" charset="0"/>
                <a:hlinkClick r:id="rId4"/>
              </a:rPr>
              <a:t>https://www.sanambiente.com.co/index.php/nosotros</a:t>
            </a:r>
            <a:endParaRPr lang="es-CO" sz="2000" dirty="0">
              <a:latin typeface="Arial" panose="020B0604020202020204" pitchFamily="34" charset="0"/>
              <a:cs typeface="Arial" panose="020B0604020202020204" pitchFamily="34" charset="0"/>
            </a:endParaRPr>
          </a:p>
          <a:p>
            <a:r>
              <a:rPr lang="es-CO" sz="2000" dirty="0" err="1">
                <a:latin typeface="Arial" panose="020B0604020202020204" pitchFamily="34" charset="0"/>
                <a:cs typeface="Arial" panose="020B0604020202020204" pitchFamily="34" charset="0"/>
              </a:rPr>
              <a:t>Mnkandla</a:t>
            </a:r>
            <a:r>
              <a:rPr lang="es-CO" sz="2000" dirty="0">
                <a:latin typeface="Arial" panose="020B0604020202020204" pitchFamily="34" charset="0"/>
                <a:cs typeface="Arial" panose="020B0604020202020204" pitchFamily="34" charset="0"/>
              </a:rPr>
              <a:t>, E., &amp; </a:t>
            </a:r>
            <a:r>
              <a:rPr lang="es-CO" sz="2000" dirty="0" err="1">
                <a:latin typeface="Arial" panose="020B0604020202020204" pitchFamily="34" charset="0"/>
                <a:cs typeface="Arial" panose="020B0604020202020204" pitchFamily="34" charset="0"/>
              </a:rPr>
              <a:t>Dwolatzky</a:t>
            </a:r>
            <a:r>
              <a:rPr lang="es-CO" sz="2000" dirty="0">
                <a:latin typeface="Arial" panose="020B0604020202020204" pitchFamily="34" charset="0"/>
                <a:cs typeface="Arial" panose="020B0604020202020204" pitchFamily="34" charset="0"/>
              </a:rPr>
              <a:t>, B. (2004). A </a:t>
            </a:r>
            <a:r>
              <a:rPr lang="es-CO" sz="2000" dirty="0" err="1">
                <a:latin typeface="Arial" panose="020B0604020202020204" pitchFamily="34" charset="0"/>
                <a:cs typeface="Arial" panose="020B0604020202020204" pitchFamily="34" charset="0"/>
              </a:rPr>
              <a:t>Survey</a:t>
            </a:r>
            <a:r>
              <a:rPr lang="es-CO" sz="2000" dirty="0">
                <a:latin typeface="Arial" panose="020B0604020202020204" pitchFamily="34" charset="0"/>
                <a:cs typeface="Arial" panose="020B0604020202020204" pitchFamily="34" charset="0"/>
              </a:rPr>
              <a:t> </a:t>
            </a:r>
            <a:r>
              <a:rPr lang="es-CO" sz="2000" dirty="0" err="1">
                <a:latin typeface="Arial" panose="020B0604020202020204" pitchFamily="34" charset="0"/>
                <a:cs typeface="Arial" panose="020B0604020202020204" pitchFamily="34" charset="0"/>
              </a:rPr>
              <a:t>of</a:t>
            </a:r>
            <a:r>
              <a:rPr lang="es-CO" sz="2000" dirty="0">
                <a:latin typeface="Arial" panose="020B0604020202020204" pitchFamily="34" charset="0"/>
                <a:cs typeface="Arial" panose="020B0604020202020204" pitchFamily="34" charset="0"/>
              </a:rPr>
              <a:t> Agile </a:t>
            </a:r>
            <a:r>
              <a:rPr lang="es-CO" sz="2000" dirty="0" err="1">
                <a:latin typeface="Arial" panose="020B0604020202020204" pitchFamily="34" charset="0"/>
                <a:cs typeface="Arial" panose="020B0604020202020204" pitchFamily="34" charset="0"/>
              </a:rPr>
              <a:t>Methodologies</a:t>
            </a:r>
            <a:r>
              <a:rPr lang="es-CO" sz="2000" dirty="0">
                <a:latin typeface="Arial" panose="020B0604020202020204" pitchFamily="34" charset="0"/>
                <a:cs typeface="Arial" panose="020B0604020202020204" pitchFamily="34" charset="0"/>
              </a:rPr>
              <a:t> [Científico]. </a:t>
            </a:r>
            <a:r>
              <a:rPr lang="es-CO" sz="2000" dirty="0">
                <a:latin typeface="Arial" panose="020B0604020202020204" pitchFamily="34" charset="0"/>
                <a:cs typeface="Arial" panose="020B0604020202020204" pitchFamily="34" charset="0"/>
                <a:hlinkClick r:id="rId5"/>
              </a:rPr>
              <a:t>https://www.ee.co.za/wp-content/uploads/legacy/Trans12p236-247.pdf</a:t>
            </a:r>
            <a:endParaRPr lang="es-CO"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ICONIX Brand Group. (2016). Manual </a:t>
            </a:r>
            <a:r>
              <a:rPr lang="en-US" sz="2000" dirty="0" err="1">
                <a:latin typeface="Arial" panose="020B0604020202020204" pitchFamily="34" charset="0"/>
                <a:cs typeface="Arial" panose="020B0604020202020204" pitchFamily="34" charset="0"/>
              </a:rPr>
              <a:t>introductorio</a:t>
            </a:r>
            <a:r>
              <a:rPr lang="en-US" sz="2000" dirty="0">
                <a:latin typeface="Arial" panose="020B0604020202020204" pitchFamily="34" charset="0"/>
                <a:cs typeface="Arial" panose="020B0604020202020204" pitchFamily="34" charset="0"/>
              </a:rPr>
              <a:t> de ICONIX. </a:t>
            </a:r>
            <a:r>
              <a:rPr lang="en-US" sz="2000" dirty="0">
                <a:latin typeface="Arial" panose="020B0604020202020204" pitchFamily="34" charset="0"/>
                <a:cs typeface="Arial" panose="020B0604020202020204" pitchFamily="34" charset="0"/>
                <a:hlinkClick r:id="rId6"/>
              </a:rPr>
              <a:t>http://ima.udg.edu/%7Esellares/EINF-ES2/Present1011/MetodoPesadesICONIX.pdf</a:t>
            </a:r>
            <a:endParaRPr lang="en-US" sz="2000" dirty="0">
              <a:latin typeface="Arial" panose="020B0604020202020204" pitchFamily="34" charset="0"/>
              <a:cs typeface="Arial" panose="020B0604020202020204" pitchFamily="34" charset="0"/>
            </a:endParaRPr>
          </a:p>
          <a:p>
            <a:endParaRPr lang="es-CO" sz="2000" dirty="0">
              <a:latin typeface="Arial" panose="020B0604020202020204" pitchFamily="34" charset="0"/>
              <a:cs typeface="Arial" panose="020B0604020202020204" pitchFamily="34" charset="0"/>
            </a:endParaRPr>
          </a:p>
          <a:p>
            <a:endParaRPr lang="es-CO" sz="2000" dirty="0">
              <a:latin typeface="Arial" panose="020B0604020202020204" pitchFamily="34" charset="0"/>
              <a:cs typeface="Arial" panose="020B0604020202020204" pitchFamily="34" charset="0"/>
            </a:endParaRPr>
          </a:p>
          <a:p>
            <a:endParaRPr lang="es-MX"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6946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ítulo 5"/>
          <p:cNvSpPr>
            <a:spLocks noGrp="1"/>
          </p:cNvSpPr>
          <p:nvPr>
            <p:ph type="title"/>
          </p:nvPr>
        </p:nvSpPr>
        <p:spPr>
          <a:xfrm>
            <a:off x="2056147" y="589612"/>
            <a:ext cx="6848788" cy="768477"/>
          </a:xfrm>
        </p:spPr>
        <p:txBody>
          <a:bodyPr>
            <a:normAutofit/>
          </a:bodyPr>
          <a:lstStyle/>
          <a:p>
            <a:r>
              <a:rPr lang="es-CO" sz="2500" b="1" dirty="0">
                <a:solidFill>
                  <a:schemeClr val="bg1"/>
                </a:solidFill>
                <a:latin typeface="Arial" panose="020B0604020202020204" pitchFamily="34" charset="0"/>
                <a:cs typeface="Arial" panose="020B0604020202020204" pitchFamily="34" charset="0"/>
              </a:rPr>
              <a:t>8. Bibliografía (2/2)</a:t>
            </a:r>
            <a:endParaRPr lang="es-ES" sz="2500" b="1" dirty="0">
              <a:solidFill>
                <a:schemeClr val="bg1"/>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566506" y="1765029"/>
            <a:ext cx="7886700" cy="2540641"/>
          </a:xfrm>
        </p:spPr>
        <p:txBody>
          <a:bodyPr>
            <a:noAutofit/>
          </a:bodyPr>
          <a:lstStyle/>
          <a:p>
            <a:r>
              <a:rPr lang="en-US" sz="2000" dirty="0">
                <a:latin typeface="Arial" panose="020B0604020202020204" pitchFamily="34" charset="0"/>
                <a:cs typeface="Arial" panose="020B0604020202020204" pitchFamily="34" charset="0"/>
              </a:rPr>
              <a:t>Rosenberg, D., &amp; Scott, K. (2001). Applying Use Case Driven Object Modeling with UML: An Annotated e-Commerce Example (First Edition). Addison Wesley. </a:t>
            </a:r>
            <a:r>
              <a:rPr lang="en-US" sz="2000" dirty="0">
                <a:latin typeface="Arial" panose="020B0604020202020204" pitchFamily="34" charset="0"/>
                <a:cs typeface="Arial" panose="020B0604020202020204" pitchFamily="34" charset="0"/>
                <a:hlinkClick r:id="rId3"/>
              </a:rPr>
              <a:t>https://pja.mykhi.org/0sem/MAS/books/Addison.Wesley.Applying.Use.Case.Driven.Object.Modeling.pdf</a:t>
            </a:r>
            <a:endParaRPr lang="en-US" sz="2000" dirty="0">
              <a:latin typeface="Arial" panose="020B0604020202020204" pitchFamily="34" charset="0"/>
              <a:cs typeface="Arial" panose="020B0604020202020204" pitchFamily="34" charset="0"/>
            </a:endParaRPr>
          </a:p>
          <a:p>
            <a:r>
              <a:rPr lang="es-CO" sz="2000" dirty="0">
                <a:latin typeface="Arial" panose="020B0604020202020204" pitchFamily="34" charset="0"/>
                <a:cs typeface="Arial" panose="020B0604020202020204" pitchFamily="34" charset="0"/>
              </a:rPr>
              <a:t>Marín Ospina, B. E. (2020). Adecuación de la norma ISO/IEC 29110 e IEEE 829 para la gestión de proyectos de desarrollo con metodología Iconix. 15.</a:t>
            </a:r>
          </a:p>
        </p:txBody>
      </p:sp>
    </p:spTree>
    <p:extLst>
      <p:ext uri="{BB962C8B-B14F-4D97-AF65-F5344CB8AC3E}">
        <p14:creationId xmlns:p14="http://schemas.microsoft.com/office/powerpoint/2010/main" val="12707688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156443" y="2981279"/>
            <a:ext cx="8768866" cy="1048165"/>
          </a:xfrm>
        </p:spPr>
        <p:txBody>
          <a:bodyPr>
            <a:normAutofit/>
          </a:bodyPr>
          <a:lstStyle/>
          <a:p>
            <a:pPr algn="ctr"/>
            <a:r>
              <a:rPr lang="es-ES" sz="2500" b="1" dirty="0">
                <a:solidFill>
                  <a:schemeClr val="bg1"/>
                </a:solidFill>
                <a:latin typeface="Arial" panose="020B0604020202020204" pitchFamily="34" charset="0"/>
                <a:cs typeface="Arial" panose="020B0604020202020204" pitchFamily="34" charset="0"/>
              </a:rPr>
              <a:t>¡Muchas gracias!</a:t>
            </a:r>
          </a:p>
        </p:txBody>
      </p:sp>
    </p:spTree>
    <p:extLst>
      <p:ext uri="{BB962C8B-B14F-4D97-AF65-F5344CB8AC3E}">
        <p14:creationId xmlns:p14="http://schemas.microsoft.com/office/powerpoint/2010/main" val="586704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Marcador de contenido 4"/>
          <p:cNvSpPr>
            <a:spLocks noGrp="1"/>
          </p:cNvSpPr>
          <p:nvPr>
            <p:ph idx="1"/>
          </p:nvPr>
        </p:nvSpPr>
        <p:spPr>
          <a:xfrm>
            <a:off x="2056147" y="1800285"/>
            <a:ext cx="4012219" cy="3930927"/>
          </a:xfrm>
        </p:spPr>
        <p:txBody>
          <a:bodyPr>
            <a:normAutofit/>
          </a:bodyPr>
          <a:lstStyle/>
          <a:p>
            <a:pPr marL="0" indent="0">
              <a:buNone/>
            </a:pPr>
            <a:r>
              <a:rPr lang="es-CO" sz="1800" dirty="0">
                <a:latin typeface="Arial" panose="020B0604020202020204" pitchFamily="34" charset="0"/>
                <a:cs typeface="Arial" panose="020B0604020202020204" pitchFamily="34" charset="0"/>
                <a:hlinkClick r:id="rId3" action="ppaction://hlinksldjump"/>
              </a:rPr>
              <a:t>1. Introducción </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4" action="ppaction://hlinksldjump"/>
              </a:rPr>
              <a:t>2. Planteamiento del problema</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5" action="ppaction://hlinksldjump"/>
              </a:rPr>
              <a:t>3. Formulación del problema</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6" action="ppaction://hlinksldjump"/>
              </a:rPr>
              <a:t>4. Sistematización del problema</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7" action="ppaction://hlinksldjump"/>
              </a:rPr>
              <a:t>5. Objetivo general</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8" action="ppaction://hlinksldjump"/>
              </a:rPr>
              <a:t>6. </a:t>
            </a:r>
            <a:r>
              <a:rPr lang="es-CO" sz="1800">
                <a:latin typeface="Arial" panose="020B0604020202020204" pitchFamily="34" charset="0"/>
                <a:cs typeface="Arial" panose="020B0604020202020204" pitchFamily="34" charset="0"/>
                <a:hlinkClick r:id="rId8" action="ppaction://hlinksldjump"/>
              </a:rPr>
              <a:t>Objetivos específicos</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9" action="ppaction://hlinksldjump"/>
              </a:rPr>
              <a:t>7. Marco teórico</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10" action="ppaction://hlinksldjump"/>
              </a:rPr>
              <a:t>8. Desarrollo</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11" action="ppaction://hlinksldjump"/>
              </a:rPr>
              <a:t>9. Conclusiones</a:t>
            </a:r>
            <a:endParaRPr lang="es-CO" sz="1800" dirty="0">
              <a:latin typeface="Arial" panose="020B0604020202020204" pitchFamily="34" charset="0"/>
              <a:cs typeface="Arial" panose="020B0604020202020204" pitchFamily="34" charset="0"/>
            </a:endParaRPr>
          </a:p>
          <a:p>
            <a:pPr marL="0" indent="0">
              <a:buNone/>
            </a:pPr>
            <a:r>
              <a:rPr lang="es-CO" sz="1800" dirty="0">
                <a:latin typeface="Arial" panose="020B0604020202020204" pitchFamily="34" charset="0"/>
                <a:cs typeface="Arial" panose="020B0604020202020204" pitchFamily="34" charset="0"/>
                <a:hlinkClick r:id="rId12" action="ppaction://hlinksldjump"/>
              </a:rPr>
              <a:t>10. Bibliografía</a:t>
            </a:r>
            <a:endParaRPr lang="es-CO" sz="1800" dirty="0">
              <a:latin typeface="Arial" panose="020B0604020202020204" pitchFamily="34" charset="0"/>
              <a:cs typeface="Arial" panose="020B0604020202020204" pitchFamily="34" charset="0"/>
            </a:endParaRPr>
          </a:p>
          <a:p>
            <a:pPr marL="0" indent="0">
              <a:buNone/>
            </a:pPr>
            <a:endParaRPr lang="es-ES" sz="1800" dirty="0">
              <a:solidFill>
                <a:schemeClr val="tx1">
                  <a:lumMod val="75000"/>
                  <a:lumOff val="25000"/>
                </a:schemeClr>
              </a:solidFill>
              <a:latin typeface="Arial" panose="020B0604020202020204" pitchFamily="34" charset="0"/>
              <a:cs typeface="Arial" panose="020B0604020202020204" pitchFamily="34" charset="0"/>
            </a:endParaRPr>
          </a:p>
          <a:p>
            <a:pPr marL="0" indent="0">
              <a:buNone/>
            </a:pPr>
            <a:endParaRPr lang="es-ES" sz="18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6" name="Título 5"/>
          <p:cNvSpPr>
            <a:spLocks noGrp="1"/>
          </p:cNvSpPr>
          <p:nvPr>
            <p:ph type="title"/>
          </p:nvPr>
        </p:nvSpPr>
        <p:spPr>
          <a:xfrm>
            <a:off x="2056147" y="589612"/>
            <a:ext cx="6848788" cy="768477"/>
          </a:xfrm>
        </p:spPr>
        <p:txBody>
          <a:bodyPr>
            <a:normAutofit/>
          </a:bodyPr>
          <a:lstStyle/>
          <a:p>
            <a:r>
              <a:rPr lang="es-ES" sz="2500" b="1" dirty="0">
                <a:solidFill>
                  <a:schemeClr val="bg1"/>
                </a:solidFill>
                <a:latin typeface="Arial" panose="020B0604020202020204" pitchFamily="34" charset="0"/>
                <a:cs typeface="Arial" panose="020B0604020202020204" pitchFamily="34" charset="0"/>
              </a:rPr>
              <a:t>Tabla de contenido</a:t>
            </a:r>
          </a:p>
        </p:txBody>
      </p:sp>
    </p:spTree>
    <p:extLst>
      <p:ext uri="{BB962C8B-B14F-4D97-AF65-F5344CB8AC3E}">
        <p14:creationId xmlns:p14="http://schemas.microsoft.com/office/powerpoint/2010/main" val="5814580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0801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Marcador de contenido 4"/>
          <p:cNvSpPr>
            <a:spLocks noGrp="1"/>
          </p:cNvSpPr>
          <p:nvPr>
            <p:ph idx="1"/>
          </p:nvPr>
        </p:nvSpPr>
        <p:spPr>
          <a:xfrm>
            <a:off x="377505" y="1912456"/>
            <a:ext cx="8572786" cy="1420374"/>
          </a:xfrm>
        </p:spPr>
        <p:txBody>
          <a:bodyPr>
            <a:noAutofit/>
          </a:bodyPr>
          <a:lstStyle/>
          <a:p>
            <a:pPr algn="just"/>
            <a:r>
              <a:rPr lang="es-CO" sz="2000" b="1" dirty="0">
                <a:latin typeface="Arial" panose="020B0604020202020204" pitchFamily="34" charset="0"/>
                <a:cs typeface="Arial" panose="020B0604020202020204" pitchFamily="34" charset="0"/>
              </a:rPr>
              <a:t>Sanambiente S.A.S </a:t>
            </a:r>
            <a:r>
              <a:rPr lang="es-CO" sz="2000" dirty="0">
                <a:latin typeface="Arial" panose="020B0604020202020204" pitchFamily="34" charset="0"/>
                <a:cs typeface="Arial" panose="020B0604020202020204" pitchFamily="34" charset="0"/>
              </a:rPr>
              <a:t>es una empresa que se encuentra radicada con su sede principal en la ciudad de Cali, especializada en ofrecer soluciones integrales en productos y/o servicios que aportan al cuidado y mejoramiento de las condiciones ambientales en un medio ambiente específico (Sanambiente, s. f.).</a:t>
            </a:r>
          </a:p>
        </p:txBody>
      </p:sp>
      <p:sp>
        <p:nvSpPr>
          <p:cNvPr id="6" name="Título 5"/>
          <p:cNvSpPr>
            <a:spLocks noGrp="1"/>
          </p:cNvSpPr>
          <p:nvPr>
            <p:ph type="title"/>
          </p:nvPr>
        </p:nvSpPr>
        <p:spPr>
          <a:xfrm>
            <a:off x="2056147" y="589612"/>
            <a:ext cx="6848788" cy="768477"/>
          </a:xfrm>
        </p:spPr>
        <p:txBody>
          <a:bodyPr>
            <a:normAutofit/>
          </a:bodyPr>
          <a:lstStyle/>
          <a:p>
            <a:r>
              <a:rPr lang="es-ES" sz="2500" b="1" dirty="0">
                <a:solidFill>
                  <a:schemeClr val="bg1"/>
                </a:solidFill>
                <a:latin typeface="Arial" panose="020B0604020202020204" pitchFamily="34" charset="0"/>
                <a:cs typeface="Arial" panose="020B0604020202020204" pitchFamily="34" charset="0"/>
              </a:rPr>
              <a:t>Introducción (1/2)</a:t>
            </a:r>
          </a:p>
        </p:txBody>
      </p:sp>
      <p:pic>
        <p:nvPicPr>
          <p:cNvPr id="4" name="Picture 2" descr="Resultado de imagen para sanambiente">
            <a:extLst>
              <a:ext uri="{FF2B5EF4-FFF2-40B4-BE49-F238E27FC236}">
                <a16:creationId xmlns:a16="http://schemas.microsoft.com/office/drawing/2014/main" id="{90BE657B-3401-4D05-8FCE-0E8750E2132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10138" y="3525170"/>
            <a:ext cx="4323724" cy="159600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30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Marcador de contenido 4"/>
          <p:cNvSpPr>
            <a:spLocks noGrp="1"/>
          </p:cNvSpPr>
          <p:nvPr>
            <p:ph idx="1"/>
          </p:nvPr>
        </p:nvSpPr>
        <p:spPr>
          <a:xfrm>
            <a:off x="327172" y="1878898"/>
            <a:ext cx="8599023" cy="3927098"/>
          </a:xfrm>
        </p:spPr>
        <p:txBody>
          <a:bodyPr>
            <a:normAutofit/>
          </a:bodyPr>
          <a:lstStyle/>
          <a:p>
            <a:pPr algn="just"/>
            <a:r>
              <a:rPr lang="es-CO" sz="2000" dirty="0">
                <a:latin typeface="Arial" panose="020B0604020202020204" pitchFamily="34" charset="0"/>
                <a:cs typeface="Arial" panose="020B0604020202020204" pitchFamily="34" charset="0"/>
              </a:rPr>
              <a:t>Este proyecto describe el cómo implementar un marco de trabajo siguiendo estándares y metodologías para facilitar el control y seguimiento de todos los recursos que intervienen en el desarrollo de un producto de software. Este marco incluye las principales etapas para la gestión de un proyecto de desarrollo de software, desde la planificación del proyecto hasta el cierre de éste, siguiendo como base los pasos y artefactos proporcionados por el estándar ISO/IEC 29110.</a:t>
            </a:r>
          </a:p>
          <a:p>
            <a:r>
              <a:rPr lang="es-CO" sz="2000" dirty="0">
                <a:latin typeface="Arial" panose="020B0604020202020204" pitchFamily="34" charset="0"/>
                <a:cs typeface="Arial" panose="020B0604020202020204" pitchFamily="34" charset="0"/>
              </a:rPr>
              <a:t>Este trabajo se realizó en paralelo con dos proyectos de estudiantes de Ingeniería y Tecnología de Sistemas de la UNIAJC (Institución Universitaria Antonio José Camacho), encargados de los procesos de desarrollo y calidad.</a:t>
            </a:r>
          </a:p>
        </p:txBody>
      </p:sp>
      <p:sp>
        <p:nvSpPr>
          <p:cNvPr id="6" name="Título 5"/>
          <p:cNvSpPr>
            <a:spLocks noGrp="1"/>
          </p:cNvSpPr>
          <p:nvPr>
            <p:ph type="title"/>
          </p:nvPr>
        </p:nvSpPr>
        <p:spPr>
          <a:xfrm>
            <a:off x="2056147" y="589612"/>
            <a:ext cx="6848788" cy="768477"/>
          </a:xfrm>
        </p:spPr>
        <p:txBody>
          <a:bodyPr>
            <a:normAutofit/>
          </a:bodyPr>
          <a:lstStyle/>
          <a:p>
            <a:r>
              <a:rPr lang="es-ES" sz="2500" b="1" dirty="0">
                <a:solidFill>
                  <a:schemeClr val="bg1"/>
                </a:solidFill>
                <a:latin typeface="Arial" panose="020B0604020202020204" pitchFamily="34" charset="0"/>
                <a:cs typeface="Arial" panose="020B0604020202020204" pitchFamily="34" charset="0"/>
              </a:rPr>
              <a:t>Introducción (2/2) </a:t>
            </a:r>
          </a:p>
        </p:txBody>
      </p:sp>
    </p:spTree>
    <p:extLst>
      <p:ext uri="{BB962C8B-B14F-4D97-AF65-F5344CB8AC3E}">
        <p14:creationId xmlns:p14="http://schemas.microsoft.com/office/powerpoint/2010/main" val="3262639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Marcador de contenido 4"/>
          <p:cNvSpPr>
            <a:spLocks noGrp="1"/>
          </p:cNvSpPr>
          <p:nvPr>
            <p:ph idx="1"/>
          </p:nvPr>
        </p:nvSpPr>
        <p:spPr>
          <a:xfrm>
            <a:off x="327172" y="1878899"/>
            <a:ext cx="8599023" cy="3341172"/>
          </a:xfrm>
        </p:spPr>
        <p:txBody>
          <a:bodyPr>
            <a:normAutofit/>
          </a:bodyPr>
          <a:lstStyle/>
          <a:p>
            <a:pPr algn="just"/>
            <a:r>
              <a:rPr lang="es-CO" sz="2000" dirty="0">
                <a:latin typeface="Arial" panose="020B0604020202020204" pitchFamily="34" charset="0"/>
                <a:cs typeface="Arial" panose="020B0604020202020204" pitchFamily="34" charset="0"/>
              </a:rPr>
              <a:t>La empresa actualmente cuenta con un sistema para realizar la transferencia de datos desde los datalogger en las estaciones hasta los clientes gracias a protocolos de comunicación, pero la aplicación actual no está realizada a la medida, dado que trae funcionalidades adicionales que no son utilizadas haciendo compleja su interacción. </a:t>
            </a:r>
          </a:p>
          <a:p>
            <a:pPr algn="just"/>
            <a:r>
              <a:rPr lang="es-CO" sz="2000" dirty="0">
                <a:latin typeface="Arial" panose="020B0604020202020204" pitchFamily="34" charset="0"/>
                <a:cs typeface="Arial" panose="020B0604020202020204" pitchFamily="34" charset="0"/>
              </a:rPr>
              <a:t>De esta situación surge la propuesta de desarrollar un paquete a la medida que sirva de ejercicio académico para los estudiantes de Ingeniería y Tecnología de Sistemas. Al ser un producto empresarial que vincula varios grupos de trabajo, se requiere incluir estrategias de gestión que aseguren la calidad del producto final en cada uno de sus componentes, por esta razón surge la propuesta de este proyecto.</a:t>
            </a:r>
          </a:p>
        </p:txBody>
      </p:sp>
      <p:sp>
        <p:nvSpPr>
          <p:cNvPr id="6" name="Título 5"/>
          <p:cNvSpPr>
            <a:spLocks noGrp="1"/>
          </p:cNvSpPr>
          <p:nvPr>
            <p:ph type="title"/>
          </p:nvPr>
        </p:nvSpPr>
        <p:spPr>
          <a:xfrm>
            <a:off x="2056147" y="589612"/>
            <a:ext cx="6848788" cy="768477"/>
          </a:xfrm>
        </p:spPr>
        <p:txBody>
          <a:bodyPr>
            <a:normAutofit/>
          </a:bodyPr>
          <a:lstStyle/>
          <a:p>
            <a:r>
              <a:rPr lang="es-ES" sz="2500" b="1" dirty="0">
                <a:solidFill>
                  <a:schemeClr val="bg1"/>
                </a:solidFill>
                <a:latin typeface="Arial" panose="020B0604020202020204" pitchFamily="34" charset="0"/>
                <a:cs typeface="Arial" panose="020B0604020202020204" pitchFamily="34" charset="0"/>
              </a:rPr>
              <a:t>Planteamiento del problema</a:t>
            </a:r>
          </a:p>
        </p:txBody>
      </p:sp>
    </p:spTree>
    <p:extLst>
      <p:ext uri="{BB962C8B-B14F-4D97-AF65-F5344CB8AC3E}">
        <p14:creationId xmlns:p14="http://schemas.microsoft.com/office/powerpoint/2010/main" val="3361160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164957" y="2503504"/>
            <a:ext cx="3242970" cy="833217"/>
          </a:xfrm>
        </p:spPr>
        <p:txBody>
          <a:bodyPr>
            <a:normAutofit/>
          </a:bodyPr>
          <a:lstStyle/>
          <a:p>
            <a:pPr algn="ctr"/>
            <a:r>
              <a:rPr lang="es-ES" sz="2500" b="1" dirty="0">
                <a:solidFill>
                  <a:schemeClr val="bg1"/>
                </a:solidFill>
                <a:latin typeface="Arial" panose="020B0604020202020204" pitchFamily="34" charset="0"/>
                <a:cs typeface="Arial" panose="020B0604020202020204" pitchFamily="34" charset="0"/>
              </a:rPr>
              <a:t>Formulación del problema</a:t>
            </a:r>
          </a:p>
        </p:txBody>
      </p:sp>
      <p:sp>
        <p:nvSpPr>
          <p:cNvPr id="5" name="Marcador de contenido 4"/>
          <p:cNvSpPr>
            <a:spLocks noGrp="1"/>
          </p:cNvSpPr>
          <p:nvPr>
            <p:ph idx="1"/>
          </p:nvPr>
        </p:nvSpPr>
        <p:spPr>
          <a:xfrm>
            <a:off x="3932809" y="2352418"/>
            <a:ext cx="4838329" cy="1241918"/>
          </a:xfrm>
        </p:spPr>
        <p:txBody>
          <a:bodyPr>
            <a:noAutofit/>
          </a:bodyPr>
          <a:lstStyle/>
          <a:p>
            <a:pPr marL="0" indent="0" algn="just">
              <a:buNone/>
            </a:pPr>
            <a:r>
              <a:rPr lang="es-CO" sz="2000" dirty="0">
                <a:latin typeface="Arial" panose="020B0604020202020204" pitchFamily="34" charset="0"/>
                <a:cs typeface="Arial" panose="020B0604020202020204" pitchFamily="34" charset="0"/>
              </a:rPr>
              <a:t>¿Cómo integrar los equipos del proyecto de gestión de datos de Sanambiente S.A.S para que cumplan con criterios de calidad y robustez hacia el futuro?</a:t>
            </a:r>
          </a:p>
        </p:txBody>
      </p:sp>
      <p:pic>
        <p:nvPicPr>
          <p:cNvPr id="6" name="Imagen 5">
            <a:extLst>
              <a:ext uri="{FF2B5EF4-FFF2-40B4-BE49-F238E27FC236}">
                <a16:creationId xmlns:a16="http://schemas.microsoft.com/office/drawing/2014/main" id="{27C6C2CF-FE92-499D-8673-5CC38ACD10A0}"/>
              </a:ext>
            </a:extLst>
          </p:cNvPr>
          <p:cNvPicPr>
            <a:picLocks noChangeAspect="1"/>
          </p:cNvPicPr>
          <p:nvPr/>
        </p:nvPicPr>
        <p:blipFill>
          <a:blip r:embed="rId3"/>
          <a:stretch>
            <a:fillRect/>
          </a:stretch>
        </p:blipFill>
        <p:spPr>
          <a:xfrm>
            <a:off x="1165486" y="3336723"/>
            <a:ext cx="1241917" cy="1241917"/>
          </a:xfrm>
          <a:prstGeom prst="rect">
            <a:avLst/>
          </a:prstGeom>
        </p:spPr>
      </p:pic>
    </p:spTree>
    <p:extLst>
      <p:ext uri="{BB962C8B-B14F-4D97-AF65-F5344CB8AC3E}">
        <p14:creationId xmlns:p14="http://schemas.microsoft.com/office/powerpoint/2010/main" val="2904740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ítulo 3"/>
          <p:cNvSpPr>
            <a:spLocks noGrp="1"/>
          </p:cNvSpPr>
          <p:nvPr>
            <p:ph type="title"/>
          </p:nvPr>
        </p:nvSpPr>
        <p:spPr>
          <a:xfrm>
            <a:off x="160854" y="2494626"/>
            <a:ext cx="3242970" cy="842097"/>
          </a:xfrm>
        </p:spPr>
        <p:txBody>
          <a:bodyPr>
            <a:normAutofit/>
          </a:bodyPr>
          <a:lstStyle/>
          <a:p>
            <a:pPr algn="ctr"/>
            <a:r>
              <a:rPr lang="es-ES" sz="2500" b="1" dirty="0">
                <a:solidFill>
                  <a:schemeClr val="bg1"/>
                </a:solidFill>
                <a:latin typeface="Arial" panose="020B0604020202020204" pitchFamily="34" charset="0"/>
                <a:cs typeface="Arial" panose="020B0604020202020204" pitchFamily="34" charset="0"/>
              </a:rPr>
              <a:t>Sistematización del problema</a:t>
            </a:r>
          </a:p>
        </p:txBody>
      </p:sp>
      <p:sp>
        <p:nvSpPr>
          <p:cNvPr id="5" name="Marcador de contenido 4"/>
          <p:cNvSpPr>
            <a:spLocks noGrp="1"/>
          </p:cNvSpPr>
          <p:nvPr>
            <p:ph idx="1"/>
          </p:nvPr>
        </p:nvSpPr>
        <p:spPr>
          <a:xfrm>
            <a:off x="3737602" y="903004"/>
            <a:ext cx="5178167" cy="4114117"/>
          </a:xfrm>
        </p:spPr>
        <p:txBody>
          <a:bodyPr>
            <a:noAutofit/>
          </a:bodyPr>
          <a:lstStyle/>
          <a:p>
            <a:pPr lvl="0" algn="just"/>
            <a:r>
              <a:rPr lang="es-CO" sz="2000" dirty="0">
                <a:latin typeface="Arial" panose="020B0604020202020204" pitchFamily="34" charset="0"/>
                <a:cs typeface="Arial" panose="020B0604020202020204" pitchFamily="34" charset="0"/>
              </a:rPr>
              <a:t>¿Cuáles elementos de la ISO/IEC 29110 se pueden ajustar a las características del proyecto Sanambiente S.A.S? </a:t>
            </a:r>
          </a:p>
          <a:p>
            <a:pPr lvl="0" algn="just"/>
            <a:r>
              <a:rPr lang="es-CO" sz="2000" dirty="0">
                <a:latin typeface="Arial" panose="020B0604020202020204" pitchFamily="34" charset="0"/>
                <a:cs typeface="Arial" panose="020B0604020202020204" pitchFamily="34" charset="0"/>
              </a:rPr>
              <a:t>¿Cuáles son las herramientas propuestas por la ISO/IEC 29110 que permiten la integración de los diferentes equipos de trabajo del proyecto Sanambiente S.AS?</a:t>
            </a:r>
          </a:p>
          <a:p>
            <a:pPr lvl="0" algn="just"/>
            <a:r>
              <a:rPr lang="es-CO" sz="2000" dirty="0">
                <a:latin typeface="Arial" panose="020B0604020202020204" pitchFamily="34" charset="0"/>
                <a:cs typeface="Arial" panose="020B0604020202020204" pitchFamily="34" charset="0"/>
              </a:rPr>
              <a:t>¿Cómo asegurar que el proyecto Sanambiente S.A.S cumple adecuadamente un marco de calidad?</a:t>
            </a:r>
          </a:p>
          <a:p>
            <a:pPr lvl="0" algn="just" fontAlgn="base"/>
            <a:r>
              <a:rPr lang="es-CO" sz="2000" dirty="0">
                <a:latin typeface="Arial" panose="020B0604020202020204" pitchFamily="34" charset="0"/>
                <a:cs typeface="Arial" panose="020B0604020202020204" pitchFamily="34" charset="0"/>
              </a:rPr>
              <a:t>¿Cómo asegurar que el marco propuesto cumple los estándares seleccionados para enmarcar el proyecto?</a:t>
            </a:r>
          </a:p>
        </p:txBody>
      </p:sp>
      <p:pic>
        <p:nvPicPr>
          <p:cNvPr id="6" name="Imagen 5">
            <a:extLst>
              <a:ext uri="{FF2B5EF4-FFF2-40B4-BE49-F238E27FC236}">
                <a16:creationId xmlns:a16="http://schemas.microsoft.com/office/drawing/2014/main" id="{E304D01F-EC34-44FD-88C7-10EA51EE83F9}"/>
              </a:ext>
            </a:extLst>
          </p:cNvPr>
          <p:cNvPicPr>
            <a:picLocks noChangeAspect="1"/>
          </p:cNvPicPr>
          <p:nvPr/>
        </p:nvPicPr>
        <p:blipFill>
          <a:blip r:embed="rId3"/>
          <a:stretch>
            <a:fillRect/>
          </a:stretch>
        </p:blipFill>
        <p:spPr>
          <a:xfrm>
            <a:off x="1165486" y="3336723"/>
            <a:ext cx="1241917" cy="1241917"/>
          </a:xfrm>
          <a:prstGeom prst="rect">
            <a:avLst/>
          </a:prstGeom>
        </p:spPr>
      </p:pic>
    </p:spTree>
    <p:extLst>
      <p:ext uri="{BB962C8B-B14F-4D97-AF65-F5344CB8AC3E}">
        <p14:creationId xmlns:p14="http://schemas.microsoft.com/office/powerpoint/2010/main" val="1344203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ítulo 3">
            <a:extLst>
              <a:ext uri="{FF2B5EF4-FFF2-40B4-BE49-F238E27FC236}">
                <a16:creationId xmlns:a16="http://schemas.microsoft.com/office/drawing/2014/main" id="{6B800279-177E-4E1F-AF13-B0C9508C28C3}"/>
              </a:ext>
            </a:extLst>
          </p:cNvPr>
          <p:cNvSpPr>
            <a:spLocks noGrp="1"/>
          </p:cNvSpPr>
          <p:nvPr>
            <p:ph type="title"/>
          </p:nvPr>
        </p:nvSpPr>
        <p:spPr>
          <a:xfrm>
            <a:off x="5798175" y="2257687"/>
            <a:ext cx="3242970" cy="495052"/>
          </a:xfrm>
        </p:spPr>
        <p:txBody>
          <a:bodyPr>
            <a:normAutofit/>
          </a:bodyPr>
          <a:lstStyle/>
          <a:p>
            <a:pPr algn="ctr"/>
            <a:r>
              <a:rPr lang="es-ES" sz="2500" b="1" dirty="0">
                <a:solidFill>
                  <a:schemeClr val="bg1"/>
                </a:solidFill>
                <a:latin typeface="Arial" panose="020B0604020202020204" pitchFamily="34" charset="0"/>
                <a:cs typeface="Arial" panose="020B0604020202020204" pitchFamily="34" charset="0"/>
              </a:rPr>
              <a:t>Objetivo general</a:t>
            </a:r>
          </a:p>
        </p:txBody>
      </p:sp>
      <p:pic>
        <p:nvPicPr>
          <p:cNvPr id="6" name="Imagen 5" descr="Imagen relacionada">
            <a:extLst>
              <a:ext uri="{FF2B5EF4-FFF2-40B4-BE49-F238E27FC236}">
                <a16:creationId xmlns:a16="http://schemas.microsoft.com/office/drawing/2014/main" id="{1166EAF5-399A-48D9-BF0E-43D8866EDCE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17129" y="2845018"/>
            <a:ext cx="1405062" cy="1360004"/>
          </a:xfrm>
          <a:prstGeom prst="rect">
            <a:avLst/>
          </a:prstGeom>
          <a:noFill/>
          <a:ln>
            <a:noFill/>
          </a:ln>
        </p:spPr>
      </p:pic>
      <p:sp>
        <p:nvSpPr>
          <p:cNvPr id="7" name="Marcador de contenido 4">
            <a:extLst>
              <a:ext uri="{FF2B5EF4-FFF2-40B4-BE49-F238E27FC236}">
                <a16:creationId xmlns:a16="http://schemas.microsoft.com/office/drawing/2014/main" id="{E67C6394-0934-438C-BF2A-46A47E37E993}"/>
              </a:ext>
            </a:extLst>
          </p:cNvPr>
          <p:cNvSpPr>
            <a:spLocks noGrp="1"/>
          </p:cNvSpPr>
          <p:nvPr>
            <p:ph idx="1"/>
          </p:nvPr>
        </p:nvSpPr>
        <p:spPr>
          <a:xfrm>
            <a:off x="230921" y="2702858"/>
            <a:ext cx="5335377" cy="1452283"/>
          </a:xfrm>
        </p:spPr>
        <p:txBody>
          <a:bodyPr>
            <a:noAutofit/>
          </a:bodyPr>
          <a:lstStyle/>
          <a:p>
            <a:pPr marL="0" indent="0" algn="just">
              <a:buNone/>
            </a:pPr>
            <a:r>
              <a:rPr lang="es-CO" sz="2000" dirty="0">
                <a:latin typeface="Arial" panose="020B0604020202020204" pitchFamily="34" charset="0"/>
                <a:cs typeface="Arial" panose="020B0604020202020204" pitchFamily="34" charset="0"/>
              </a:rPr>
              <a:t>Establecer un marco de trabajo siguiendo los lineamientos dados por la ISO/IEC 29110 utilizando como caso de estudio la integración de procesos del proyecto Sanambiente S.A.S sede Cali.</a:t>
            </a:r>
            <a:endParaRPr lang="es-CO" sz="2000" b="1"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20170921 - FI - Plantilla">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ersonalizado 5">
      <a:majorFont>
        <a:latin typeface="Arial Narrow"/>
        <a:ea typeface=""/>
        <a:cs typeface=""/>
      </a:majorFont>
      <a:minorFont>
        <a:latin typeface="Arial Narrow"/>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20170921 - FI - Plantilla">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ersonalizado 5">
      <a:majorFont>
        <a:latin typeface="Arial Narrow"/>
        <a:ea typeface=""/>
        <a:cs typeface=""/>
      </a:majorFont>
      <a:minorFont>
        <a:latin typeface="Arial Narrow"/>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20170921 - FI - Plantilla</Template>
  <TotalTime>2847</TotalTime>
  <Words>1716</Words>
  <Application>Microsoft Office PowerPoint</Application>
  <PresentationFormat>Presentación en pantalla (4:3)</PresentationFormat>
  <Paragraphs>112</Paragraphs>
  <Slides>30</Slides>
  <Notes>0</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30</vt:i4>
      </vt:variant>
    </vt:vector>
  </HeadingPairs>
  <TitlesOfParts>
    <vt:vector size="36" baseType="lpstr">
      <vt:lpstr>Arial</vt:lpstr>
      <vt:lpstr>Arial Narrow</vt:lpstr>
      <vt:lpstr>Calibri</vt:lpstr>
      <vt:lpstr>Times New Roman</vt:lpstr>
      <vt:lpstr>20170921 - FI - Plantilla</vt:lpstr>
      <vt:lpstr>1_20170921 - FI - Plantilla</vt:lpstr>
      <vt:lpstr>Presentación de PowerPoint</vt:lpstr>
      <vt:lpstr>Desarrollo de un marco de trabajo siguiendo el estándar ISO/IEC 29110 para el caso de estudio de integración de procesos del proyecto Sanambiente S.A.S de Cali  Integrantes: Aarón Levi Grajales Gómez  Cristhian Fernando Balanta Pazú   Semillero ITMedia - grupo de investigación GRINTIC Tutora: Beatriz E. Marín  Institución Universitaria Antonio José Camacho Facultad de Ingenierías Ingeniería de Sistemas Santiago de Cali 2020</vt:lpstr>
      <vt:lpstr>Tabla de contenido</vt:lpstr>
      <vt:lpstr>Introducción (1/2)</vt:lpstr>
      <vt:lpstr>Introducción (2/2) </vt:lpstr>
      <vt:lpstr>Planteamiento del problema</vt:lpstr>
      <vt:lpstr>Formulación del problema</vt:lpstr>
      <vt:lpstr>Sistematización del problema</vt:lpstr>
      <vt:lpstr>Objetivo general</vt:lpstr>
      <vt:lpstr>Objetivos específicos</vt:lpstr>
      <vt:lpstr>Marco teórico (1/6)  </vt:lpstr>
      <vt:lpstr>Marco teórico (2/6)</vt:lpstr>
      <vt:lpstr>Marco teórico (3/6)</vt:lpstr>
      <vt:lpstr>Marco teórico (4/6)</vt:lpstr>
      <vt:lpstr>Marco teórico (5/6)  </vt:lpstr>
      <vt:lpstr>Marco teórico (6/6)  </vt:lpstr>
      <vt:lpstr>Desarrollo (1/9)</vt:lpstr>
      <vt:lpstr>Desarrollo (2/9) – Plan del proyecto</vt:lpstr>
      <vt:lpstr>Desarrollo (3/9) – Repositorio del proyecto</vt:lpstr>
      <vt:lpstr>Desarrollo (4/9) – Resultados de la verificación</vt:lpstr>
      <vt:lpstr>Desarrollo (5/9) – Acta de reunión</vt:lpstr>
      <vt:lpstr>Desarrollo (6/9) – Registro de estado de progreso</vt:lpstr>
      <vt:lpstr>Desarrollo (7/9) – Solicitud de cambio</vt:lpstr>
      <vt:lpstr>Desarrollo (8/9) – Registro de corrección</vt:lpstr>
      <vt:lpstr>Desarrollo (9/9) – Registro de aceptación</vt:lpstr>
      <vt:lpstr>Conclusiones</vt:lpstr>
      <vt:lpstr>8. Bibliografía (1/2)</vt:lpstr>
      <vt:lpstr>8. Bibliografía (2/2)</vt:lpstr>
      <vt:lpstr>¡Muchas gracias!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UNIAJC</dc:creator>
  <cp:lastModifiedBy>Aarón Grajales Gómez</cp:lastModifiedBy>
  <cp:revision>193</cp:revision>
  <dcterms:created xsi:type="dcterms:W3CDTF">2017-10-02T20:11:13Z</dcterms:created>
  <dcterms:modified xsi:type="dcterms:W3CDTF">2020-09-08T15:38:58Z</dcterms:modified>
</cp:coreProperties>
</file>