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74"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70D528-E5A1-4A62-A619-2E432BABE935}">
  <a:tblStyle styleId="{4270D528-E5A1-4A62-A619-2E432BABE93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er10raiko@hotmail.com" userId="cd38d2fbbb9cbedd" providerId="LiveId" clId="{F2C2CF35-3DC4-44A7-8516-3C99E45F8455}"/>
    <pc:docChg chg="delSld modSld">
      <pc:chgData name="acer10raiko@hotmail.com" userId="cd38d2fbbb9cbedd" providerId="LiveId" clId="{F2C2CF35-3DC4-44A7-8516-3C99E45F8455}" dt="2020-11-30T21:28:41.675" v="15" actId="47"/>
      <pc:docMkLst>
        <pc:docMk/>
      </pc:docMkLst>
      <pc:sldChg chg="modSp mod">
        <pc:chgData name="acer10raiko@hotmail.com" userId="cd38d2fbbb9cbedd" providerId="LiveId" clId="{F2C2CF35-3DC4-44A7-8516-3C99E45F8455}" dt="2020-11-30T21:28:20.541" v="3" actId="20577"/>
        <pc:sldMkLst>
          <pc:docMk/>
          <pc:sldMk cId="0" sldId="257"/>
        </pc:sldMkLst>
        <pc:spChg chg="mod">
          <ac:chgData name="acer10raiko@hotmail.com" userId="cd38d2fbbb9cbedd" providerId="LiveId" clId="{F2C2CF35-3DC4-44A7-8516-3C99E45F8455}" dt="2020-11-30T21:28:20.541" v="3" actId="20577"/>
          <ac:spMkLst>
            <pc:docMk/>
            <pc:sldMk cId="0" sldId="257"/>
            <ac:spMk id="92" creationId="{00000000-0000-0000-0000-000000000000}"/>
          </ac:spMkLst>
        </pc:spChg>
      </pc:sldChg>
      <pc:sldChg chg="del">
        <pc:chgData name="acer10raiko@hotmail.com" userId="cd38d2fbbb9cbedd" providerId="LiveId" clId="{F2C2CF35-3DC4-44A7-8516-3C99E45F8455}" dt="2020-11-30T21:28:28.838" v="4" actId="47"/>
        <pc:sldMkLst>
          <pc:docMk/>
          <pc:sldMk cId="0" sldId="262"/>
        </pc:sldMkLst>
      </pc:sldChg>
      <pc:sldChg chg="del">
        <pc:chgData name="acer10raiko@hotmail.com" userId="cd38d2fbbb9cbedd" providerId="LiveId" clId="{F2C2CF35-3DC4-44A7-8516-3C99E45F8455}" dt="2020-11-30T21:28:29.862" v="5" actId="47"/>
        <pc:sldMkLst>
          <pc:docMk/>
          <pc:sldMk cId="0" sldId="263"/>
        </pc:sldMkLst>
      </pc:sldChg>
      <pc:sldChg chg="del">
        <pc:chgData name="acer10raiko@hotmail.com" userId="cd38d2fbbb9cbedd" providerId="LiveId" clId="{F2C2CF35-3DC4-44A7-8516-3C99E45F8455}" dt="2020-11-30T21:28:32.277" v="6" actId="47"/>
        <pc:sldMkLst>
          <pc:docMk/>
          <pc:sldMk cId="0" sldId="264"/>
        </pc:sldMkLst>
      </pc:sldChg>
      <pc:sldChg chg="del">
        <pc:chgData name="acer10raiko@hotmail.com" userId="cd38d2fbbb9cbedd" providerId="LiveId" clId="{F2C2CF35-3DC4-44A7-8516-3C99E45F8455}" dt="2020-11-30T21:28:33.366" v="7" actId="47"/>
        <pc:sldMkLst>
          <pc:docMk/>
          <pc:sldMk cId="0" sldId="265"/>
        </pc:sldMkLst>
      </pc:sldChg>
      <pc:sldChg chg="del">
        <pc:chgData name="acer10raiko@hotmail.com" userId="cd38d2fbbb9cbedd" providerId="LiveId" clId="{F2C2CF35-3DC4-44A7-8516-3C99E45F8455}" dt="2020-11-30T21:28:34.834" v="8" actId="47"/>
        <pc:sldMkLst>
          <pc:docMk/>
          <pc:sldMk cId="0" sldId="266"/>
        </pc:sldMkLst>
      </pc:sldChg>
      <pc:sldChg chg="del">
        <pc:chgData name="acer10raiko@hotmail.com" userId="cd38d2fbbb9cbedd" providerId="LiveId" clId="{F2C2CF35-3DC4-44A7-8516-3C99E45F8455}" dt="2020-11-30T21:28:35.804" v="9" actId="47"/>
        <pc:sldMkLst>
          <pc:docMk/>
          <pc:sldMk cId="0" sldId="267"/>
        </pc:sldMkLst>
      </pc:sldChg>
      <pc:sldChg chg="del">
        <pc:chgData name="acer10raiko@hotmail.com" userId="cd38d2fbbb9cbedd" providerId="LiveId" clId="{F2C2CF35-3DC4-44A7-8516-3C99E45F8455}" dt="2020-11-30T21:28:36.641" v="10" actId="47"/>
        <pc:sldMkLst>
          <pc:docMk/>
          <pc:sldMk cId="0" sldId="268"/>
        </pc:sldMkLst>
      </pc:sldChg>
      <pc:sldChg chg="del">
        <pc:chgData name="acer10raiko@hotmail.com" userId="cd38d2fbbb9cbedd" providerId="LiveId" clId="{F2C2CF35-3DC4-44A7-8516-3C99E45F8455}" dt="2020-11-30T21:28:37.098" v="11" actId="47"/>
        <pc:sldMkLst>
          <pc:docMk/>
          <pc:sldMk cId="0" sldId="269"/>
        </pc:sldMkLst>
      </pc:sldChg>
      <pc:sldChg chg="del">
        <pc:chgData name="acer10raiko@hotmail.com" userId="cd38d2fbbb9cbedd" providerId="LiveId" clId="{F2C2CF35-3DC4-44A7-8516-3C99E45F8455}" dt="2020-11-30T21:28:38.073" v="12" actId="47"/>
        <pc:sldMkLst>
          <pc:docMk/>
          <pc:sldMk cId="0" sldId="270"/>
        </pc:sldMkLst>
      </pc:sldChg>
      <pc:sldChg chg="del">
        <pc:chgData name="acer10raiko@hotmail.com" userId="cd38d2fbbb9cbedd" providerId="LiveId" clId="{F2C2CF35-3DC4-44A7-8516-3C99E45F8455}" dt="2020-11-30T21:28:39.244" v="13" actId="47"/>
        <pc:sldMkLst>
          <pc:docMk/>
          <pc:sldMk cId="0" sldId="271"/>
        </pc:sldMkLst>
      </pc:sldChg>
      <pc:sldChg chg="del">
        <pc:chgData name="acer10raiko@hotmail.com" userId="cd38d2fbbb9cbedd" providerId="LiveId" clId="{F2C2CF35-3DC4-44A7-8516-3C99E45F8455}" dt="2020-11-30T21:28:40.255" v="14" actId="47"/>
        <pc:sldMkLst>
          <pc:docMk/>
          <pc:sldMk cId="0" sldId="272"/>
        </pc:sldMkLst>
      </pc:sldChg>
      <pc:sldChg chg="del">
        <pc:chgData name="acer10raiko@hotmail.com" userId="cd38d2fbbb9cbedd" providerId="LiveId" clId="{F2C2CF35-3DC4-44A7-8516-3C99E45F8455}" dt="2020-11-30T21:28:41.675" v="15" actId="4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4143b7c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4143b7c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4143b7cc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4143b7c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4143b7cc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4143b7c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4143b7cc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4143b7cc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b9752f841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b9752f84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b9752f84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b9752f84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dalyc.org/pdf/849/84923878013.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Programación entera binaria</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300">
                <a:latin typeface="Lato"/>
                <a:ea typeface="Lato"/>
                <a:cs typeface="Lato"/>
                <a:sym typeface="Lato"/>
              </a:rPr>
              <a:t>Cristian David Rodríguez – 20171020072</a:t>
            </a:r>
            <a:endParaRPr sz="1300">
              <a:latin typeface="Lato"/>
              <a:ea typeface="Lato"/>
              <a:cs typeface="Lato"/>
              <a:sym typeface="Lato"/>
            </a:endParaRPr>
          </a:p>
          <a:p>
            <a:pPr marL="0" lvl="0" indent="0" algn="l" rtl="0">
              <a:spcBef>
                <a:spcPts val="0"/>
              </a:spcBef>
              <a:spcAft>
                <a:spcPts val="0"/>
              </a:spcAft>
              <a:buNone/>
            </a:pPr>
            <a:r>
              <a:rPr lang="es" sz="1300">
                <a:latin typeface="Lato"/>
                <a:ea typeface="Lato"/>
                <a:cs typeface="Lato"/>
                <a:sym typeface="Lato"/>
              </a:rPr>
              <a:t>Luis Felipe Corredor Espinosa – 20171020056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Tabla de contenidos </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dirty="0"/>
              <a:t>Resumen</a:t>
            </a:r>
            <a:endParaRPr dirty="0"/>
          </a:p>
          <a:p>
            <a:pPr marL="457200" lvl="0" indent="-342900" algn="l" rtl="0">
              <a:spcBef>
                <a:spcPts val="0"/>
              </a:spcBef>
              <a:spcAft>
                <a:spcPts val="0"/>
              </a:spcAft>
              <a:buSzPts val="1800"/>
              <a:buChar char="❖"/>
            </a:pPr>
            <a:r>
              <a:rPr lang="es" dirty="0"/>
              <a:t>Introducción</a:t>
            </a:r>
            <a:endParaRPr dirty="0"/>
          </a:p>
          <a:p>
            <a:pPr marL="457200" lvl="0" indent="-342900" algn="l" rtl="0">
              <a:spcBef>
                <a:spcPts val="0"/>
              </a:spcBef>
              <a:spcAft>
                <a:spcPts val="0"/>
              </a:spcAft>
              <a:buSzPts val="1800"/>
              <a:buChar char="❖"/>
            </a:pPr>
            <a:r>
              <a:rPr lang="es" dirty="0"/>
              <a:t>Objetivos</a:t>
            </a:r>
          </a:p>
          <a:p>
            <a:pPr marL="457200" lvl="0" indent="-342900" algn="l" rtl="0">
              <a:spcBef>
                <a:spcPts val="0"/>
              </a:spcBef>
              <a:spcAft>
                <a:spcPts val="0"/>
              </a:spcAft>
              <a:buSzPts val="1800"/>
              <a:buChar char="❖"/>
            </a:pPr>
            <a:r>
              <a:rPr lang="es" dirty="0"/>
              <a:t>Lista de referencias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Resumen</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00000"/>
              </a:lnSpc>
              <a:spcBef>
                <a:spcPts val="1200"/>
              </a:spcBef>
              <a:spcAft>
                <a:spcPts val="1200"/>
              </a:spcAft>
              <a:buNone/>
            </a:pPr>
            <a:r>
              <a:rPr lang="es">
                <a:solidFill>
                  <a:srgbClr val="000000"/>
                </a:solidFill>
              </a:rPr>
              <a:t>En esta presentación se aborda la aplicación de la programación entera binaria para la solución de problemas, sus diversas implicaciones, se realiza la presentación de algunos ejercicios solucionados, así como también el desarrollo del algoritmo de la programación entera binaria en código Python con interfaz de usuario que nos permita la solución práctica de cualquier problema correspondiente a variables enteras binarias.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Introducción</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1600"/>
              </a:spcAft>
              <a:buNone/>
            </a:pPr>
            <a:r>
              <a:rPr lang="es">
                <a:solidFill>
                  <a:srgbClr val="000000"/>
                </a:solidFill>
              </a:rPr>
              <a:t>En muchos problemas prácticos, las variables de decisión sólo tienen sentido real si su valor es entero. Por ejemplo, con frecuencia es necesario asignar a las actividades cantidades enteras de personas, máquinas o vehículos. Si el hecho de exigir valores enteros es la única diferencia que tiene un problema con la formulación de programación lineal, entonces se trata de un problema de programación entera </a:t>
            </a:r>
            <a:r>
              <a:rPr lang="es" b="1">
                <a:solidFill>
                  <a:srgbClr val="000000"/>
                </a:solidFill>
              </a:rPr>
              <a:t>(PE)</a:t>
            </a:r>
            <a:r>
              <a:rPr lang="es">
                <a:solidFill>
                  <a:srgbClr val="000000"/>
                </a:solidFill>
              </a:rPr>
              <a:t>.</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1600"/>
              </a:spcAft>
              <a:buNone/>
            </a:pPr>
            <a:r>
              <a:rPr lang="es">
                <a:solidFill>
                  <a:srgbClr val="000000"/>
                </a:solidFill>
              </a:rPr>
              <a:t>La programación entera binaria es un método perteneciente a la programación lineal, por lo que su base es un algoritmo matemático que tiene como finalidad resolver un problema indeterminado formulado a través de ecuaciones lineales, optimizando así una función objetivo también lineal que generalmente se refiere a costo o a tiempo.</a:t>
            </a:r>
            <a:endParaRPr sz="3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51650" y="3900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Objetivos</a:t>
            </a: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s">
                <a:solidFill>
                  <a:srgbClr val="000000"/>
                </a:solidFill>
              </a:rPr>
              <a:t>Entender el concepto y condiciones de un problema de programación entera lineal binaria.</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s">
                <a:solidFill>
                  <a:srgbClr val="000000"/>
                </a:solidFill>
              </a:rPr>
              <a:t>Conocer y aplicar el procedimiento de solución de problemas correspondientes a la programación entera lineal binaria.</a:t>
            </a:r>
            <a:endParaRPr>
              <a:solidFill>
                <a:srgbClr val="000000"/>
              </a:solidFill>
            </a:endParaRPr>
          </a:p>
          <a:p>
            <a:pPr marL="457200" lvl="0" indent="0" algn="just" rtl="0">
              <a:spcBef>
                <a:spcPts val="0"/>
              </a:spcBef>
              <a:spcAft>
                <a:spcPts val="0"/>
              </a:spcAft>
              <a:buNone/>
            </a:pPr>
            <a:endParaRPr>
              <a:solidFill>
                <a:srgbClr val="000000"/>
              </a:solidFill>
            </a:endParaRPr>
          </a:p>
          <a:p>
            <a:pPr marL="457200" lvl="0" indent="-342900" algn="just" rtl="0">
              <a:spcBef>
                <a:spcPts val="0"/>
              </a:spcBef>
              <a:spcAft>
                <a:spcPts val="0"/>
              </a:spcAft>
              <a:buClr>
                <a:srgbClr val="000000"/>
              </a:buClr>
              <a:buSzPts val="1800"/>
              <a:buChar char="●"/>
            </a:pPr>
            <a:r>
              <a:rPr lang="es">
                <a:solidFill>
                  <a:srgbClr val="000000"/>
                </a:solidFill>
              </a:rPr>
              <a:t>Implementación de programación entera lineal binaria a código con interfaz de usuario.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Lista de referencias</a:t>
            </a:r>
            <a:endParaRPr/>
          </a:p>
        </p:txBody>
      </p:sp>
      <p:sp>
        <p:nvSpPr>
          <p:cNvPr id="187" name="Google Shape;187;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s" sz="1400">
                <a:solidFill>
                  <a:srgbClr val="000000"/>
                </a:solidFill>
              </a:rPr>
              <a:t>•[1]	Hamdy A. Taha. “INVESTIGACIÓN DE OPERACIONES”. Novena edición.University of Arkansas, Fayetteville.</a:t>
            </a:r>
            <a:endParaRPr sz="1400"/>
          </a:p>
          <a:p>
            <a:pPr marL="0" lvl="0" indent="0" algn="just" rtl="0">
              <a:lnSpc>
                <a:spcPct val="90000"/>
              </a:lnSpc>
              <a:spcBef>
                <a:spcPts val="1000"/>
              </a:spcBef>
              <a:spcAft>
                <a:spcPts val="0"/>
              </a:spcAft>
              <a:buNone/>
            </a:pPr>
            <a:r>
              <a:rPr lang="es" sz="1400">
                <a:solidFill>
                  <a:srgbClr val="000000"/>
                </a:solidFill>
              </a:rPr>
              <a:t>•[2]	ESCOBAR ALVARÁN Daniel Felipe, GARCÉS HINCAPIÉ Julián Alberto, RESTREPO CORREA Jorge Hernán “Aplicación de la programación entera binaria para resolver el problema simple de balanceo de línea de ensamble: un caso de estudio”, 2012, Universidad Tecnológica de Pereira,</a:t>
            </a:r>
            <a:r>
              <a:rPr lang="es" sz="1400">
                <a:solidFill>
                  <a:srgbClr val="000000"/>
                </a:solidFill>
                <a:uFill>
                  <a:noFill/>
                </a:uFill>
                <a:hlinkClick r:id="rId3">
                  <a:extLst>
                    <a:ext uri="{A12FA001-AC4F-418D-AE19-62706E023703}">
                      <ahyp:hlinkClr xmlns:ahyp="http://schemas.microsoft.com/office/drawing/2018/hyperlinkcolor" val="tx"/>
                    </a:ext>
                  </a:extLst>
                </a:hlinkClick>
              </a:rPr>
              <a:t> </a:t>
            </a:r>
            <a:r>
              <a:rPr lang="es" sz="1400"/>
              <a:t>https://www.redalyc.org/pdf/849/84923878013.pdf</a:t>
            </a:r>
            <a:endParaRPr sz="1400">
              <a:solidFill>
                <a:srgbClr val="000000"/>
              </a:solidFill>
            </a:endParaRPr>
          </a:p>
          <a:p>
            <a:pPr marL="0" lvl="0" indent="0" algn="just" rtl="0">
              <a:lnSpc>
                <a:spcPct val="90000"/>
              </a:lnSpc>
              <a:spcBef>
                <a:spcPts val="1000"/>
              </a:spcBef>
              <a:spcAft>
                <a:spcPts val="0"/>
              </a:spcAft>
              <a:buNone/>
            </a:pPr>
            <a:endParaRPr sz="1400">
              <a:solidFill>
                <a:srgbClr val="000000"/>
              </a:solidFill>
            </a:endParaRPr>
          </a:p>
          <a:p>
            <a:pPr marL="0" lvl="0" indent="0" algn="l" rtl="0">
              <a:lnSpc>
                <a:spcPct val="90000"/>
              </a:lnSpc>
              <a:spcBef>
                <a:spcPts val="1000"/>
              </a:spcBef>
              <a:spcAft>
                <a:spcPts val="0"/>
              </a:spcAft>
              <a:buNone/>
            </a:pPr>
            <a:endParaRPr sz="1400">
              <a:solidFill>
                <a:srgbClr val="000000"/>
              </a:solidFill>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Presentación en pantalla (16:9)</PresentationFormat>
  <Paragraphs>25</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Times New Roman</vt:lpstr>
      <vt:lpstr>Arial</vt:lpstr>
      <vt:lpstr>Roboto</vt:lpstr>
      <vt:lpstr>Lato</vt:lpstr>
      <vt:lpstr>Geometric</vt:lpstr>
      <vt:lpstr>Programación entera binaria</vt:lpstr>
      <vt:lpstr>Tabla de contenidos </vt:lpstr>
      <vt:lpstr>Resumen</vt:lpstr>
      <vt:lpstr>Introducción</vt:lpstr>
      <vt:lpstr>Presentación de PowerPoint</vt:lpstr>
      <vt:lpstr>Objetivos</vt:lpstr>
      <vt:lpstr>Lista de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entera binaria</dc:title>
  <cp:lastModifiedBy>acer10raiko@hotmail.com</cp:lastModifiedBy>
  <cp:revision>1</cp:revision>
  <dcterms:modified xsi:type="dcterms:W3CDTF">2020-11-30T21:28:48Z</dcterms:modified>
</cp:coreProperties>
</file>